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8.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9.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0.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 id="2147483724" r:id="rId4"/>
    <p:sldMasterId id="2147483736" r:id="rId5"/>
    <p:sldMasterId id="2147483739" r:id="rId6"/>
    <p:sldMasterId id="2147483763" r:id="rId7"/>
    <p:sldMasterId id="2147483775" r:id="rId8"/>
    <p:sldMasterId id="2147483787" r:id="rId9"/>
    <p:sldMasterId id="2147483799" r:id="rId10"/>
    <p:sldMasterId id="2147483811" r:id="rId11"/>
  </p:sldMasterIdLst>
  <p:notesMasterIdLst>
    <p:notesMasterId r:id="rId32"/>
  </p:notesMasterIdLst>
  <p:sldIdLst>
    <p:sldId id="257" r:id="rId12"/>
    <p:sldId id="263" r:id="rId13"/>
    <p:sldId id="264" r:id="rId14"/>
    <p:sldId id="265" r:id="rId15"/>
    <p:sldId id="266" r:id="rId16"/>
    <p:sldId id="267" r:id="rId17"/>
    <p:sldId id="268" r:id="rId18"/>
    <p:sldId id="277" r:id="rId19"/>
    <p:sldId id="592" r:id="rId20"/>
    <p:sldId id="609" r:id="rId21"/>
    <p:sldId id="5212" r:id="rId22"/>
    <p:sldId id="628" r:id="rId23"/>
    <p:sldId id="316" r:id="rId24"/>
    <p:sldId id="5213" r:id="rId25"/>
    <p:sldId id="5214" r:id="rId26"/>
    <p:sldId id="5215" r:id="rId27"/>
    <p:sldId id="274" r:id="rId28"/>
    <p:sldId id="275" r:id="rId29"/>
    <p:sldId id="4884" r:id="rId30"/>
    <p:sldId id="276"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82" autoAdjust="0"/>
    <p:restoredTop sz="93878" autoAdjust="0"/>
  </p:normalViewPr>
  <p:slideViewPr>
    <p:cSldViewPr snapToGrid="0" snapToObjects="1">
      <p:cViewPr varScale="1">
        <p:scale>
          <a:sx n="152" d="100"/>
          <a:sy n="152" d="100"/>
        </p:scale>
        <p:origin x="40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15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theme" Target="theme/theme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ACD047-F225-7249-BD35-31124BFFC074}" type="datetimeFigureOut">
              <a:rPr lang="en-US" smtClean="0"/>
              <a:t>1/17/24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F0AAA3-13E4-9A4F-A1CB-D6949E7532B6}" type="slidenum">
              <a:rPr lang="en-US" smtClean="0"/>
              <a:t>‹#›</a:t>
            </a:fld>
            <a:endParaRPr lang="en-US"/>
          </a:p>
        </p:txBody>
      </p:sp>
    </p:spTree>
    <p:extLst>
      <p:ext uri="{BB962C8B-B14F-4D97-AF65-F5344CB8AC3E}">
        <p14:creationId xmlns:p14="http://schemas.microsoft.com/office/powerpoint/2010/main" val="347443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30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357A56D-57F8-C044-B071-5AB936443722}" type="slidenum">
              <a:rPr lang="en-US" sz="1200">
                <a:solidFill>
                  <a:srgbClr val="000000"/>
                </a:solidFill>
              </a:rPr>
              <a:pPr eaLnBrk="1" hangingPunct="1"/>
              <a:t>3</a:t>
            </a:fld>
            <a:endParaRPr lang="en-US" sz="1200">
              <a:solidFill>
                <a:srgbClr val="000000"/>
              </a:solidFill>
            </a:endParaRPr>
          </a:p>
        </p:txBody>
      </p:sp>
      <p:sp>
        <p:nvSpPr>
          <p:cNvPr id="1153026" name="Rectangle 2"/>
          <p:cNvSpPr>
            <a:spLocks noGrp="1" noRot="1" noChangeAspect="1" noChangeArrowheads="1"/>
          </p:cNvSpPr>
          <p:nvPr>
            <p:ph type="sldImg"/>
          </p:nvPr>
        </p:nvSpPr>
        <p:spPr>
          <a:solidFill>
            <a:srgbClr val="FFFFFF"/>
          </a:solidFill>
          <a:ln/>
        </p:spPr>
      </p:sp>
      <p:sp>
        <p:nvSpPr>
          <p:cNvPr id="11530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587B3C7-9D65-F149-A935-3F9995F90CC5}"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09250" name="Rectangle 2"/>
          <p:cNvSpPr>
            <a:spLocks noGrp="1" noRot="1" noChangeAspect="1" noChangeArrowheads="1"/>
          </p:cNvSpPr>
          <p:nvPr>
            <p:ph type="sldImg"/>
          </p:nvPr>
        </p:nvSpPr>
        <p:spPr>
          <a:solidFill>
            <a:srgbClr val="FFFFFF"/>
          </a:solidFill>
          <a:ln/>
        </p:spPr>
      </p:sp>
      <p:sp>
        <p:nvSpPr>
          <p:cNvPr id="30925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algn="r" rtl="1" eaLnBrk="1" hangingPunct="1"/>
            <a:r>
              <a:rPr lang="ar-JO" sz="1200" kern="1200" dirty="0">
                <a:solidFill>
                  <a:schemeClr val="tx1"/>
                </a:solidFill>
                <a:effectLst/>
                <a:latin typeface="Arial" charset="0"/>
                <a:ea typeface="ＭＳ Ｐゴシック" charset="0"/>
                <a:cs typeface="ＭＳ Ｐゴシック" charset="0"/>
              </a:rPr>
              <a:t>في بعض الأحيان يساء تفسير هذه الخطوة على أنها تعني "الطرد" حيث لا يتم الاتصال بالشخص الضال مرة أخرى.
</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26D7745-AD11-B04D-BB4A-FFE34817FC0B}"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11298" name="Rectangle 2"/>
          <p:cNvSpPr>
            <a:spLocks noGrp="1" noRot="1" noChangeAspect="1" noChangeArrowheads="1"/>
          </p:cNvSpPr>
          <p:nvPr>
            <p:ph type="sldImg"/>
          </p:nvPr>
        </p:nvSpPr>
        <p:spPr>
          <a:solidFill>
            <a:srgbClr val="FFFFFF"/>
          </a:solidFill>
          <a:ln/>
        </p:spPr>
      </p:sp>
      <p:sp>
        <p:nvSpPr>
          <p:cNvPr id="31129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dirty="0"/>
          </a:p>
          <a:p>
            <a:pPr eaLnBrk="1" hangingPunct="1"/>
            <a:r>
              <a:rPr lang="en-US" sz="1200" kern="1200" dirty="0">
                <a:solidFill>
                  <a:schemeClr val="tx1"/>
                </a:solidFill>
                <a:effectLst/>
                <a:latin typeface="Arial" charset="0"/>
                <a:ea typeface="ＭＳ Ｐゴシック" charset="0"/>
                <a:cs typeface="ＭＳ Ｐゴシック" charset="0"/>
              </a:rPr>
              <a:t>But Jesus said to </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treat him as you would a pagan or a tax collector.</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  Jesus treated pagans with love and kindness, but he didn</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t ask them to evangelize the lost as part of his team.  You shouldn</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t be ugly or ungodly, but…</a:t>
            </a:r>
            <a:r>
              <a:rPr lang="en-SG" dirty="0">
                <a:effectLst/>
              </a:rPr>
              <a:t> </a:t>
            </a:r>
          </a:p>
          <a:p>
            <a:pPr eaLnBrk="1" hangingPunct="1"/>
            <a:r>
              <a:rPr lang="en-US" sz="1200" kern="1200" dirty="0">
                <a:solidFill>
                  <a:schemeClr val="tx1"/>
                </a:solidFill>
                <a:effectLst/>
                <a:latin typeface="Arial" charset="0"/>
                <a:ea typeface="ＭＳ Ｐゴシック" charset="0"/>
                <a:cs typeface="ＭＳ Ｐゴシック" charset="0"/>
              </a:rPr>
              <a:t>• Don</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t refer to him/her as a Christian. (ILL: I have done this with my former brother-in-law who divorced my sister to marry another woman.)</a:t>
            </a:r>
            <a:r>
              <a:rPr lang="en-SG" dirty="0">
                <a:effectLst/>
              </a:rPr>
              <a:t> </a:t>
            </a:r>
          </a:p>
          <a:p>
            <a:pPr eaLnBrk="1" hangingPunct="1"/>
            <a:r>
              <a:rPr lang="en-US" sz="1200" b="0" kern="1200" dirty="0">
                <a:solidFill>
                  <a:schemeClr val="tx1"/>
                </a:solidFill>
                <a:effectLst/>
                <a:latin typeface="+mn-lt"/>
                <a:ea typeface="+mn-ea"/>
                <a:cs typeface="+mn-cs"/>
              </a:rPr>
              <a:t>• Evangelize this person.</a:t>
            </a:r>
            <a:r>
              <a:rPr lang="en-SG" sz="1200" b="1" kern="1200" dirty="0">
                <a:solidFill>
                  <a:schemeClr val="tx1"/>
                </a:solidFill>
                <a:effectLst/>
                <a:latin typeface="+mn-lt"/>
                <a:ea typeface="+mn-ea"/>
                <a:cs typeface="+mn-cs"/>
              </a:rPr>
              <a:t> </a:t>
            </a:r>
          </a:p>
          <a:p>
            <a:pPr eaLnBrk="1" hangingPunct="1"/>
            <a:r>
              <a:rPr lang="en-US" sz="1200" b="0" kern="1200" dirty="0">
                <a:solidFill>
                  <a:schemeClr val="tx1"/>
                </a:solidFill>
                <a:effectLst/>
                <a:latin typeface="+mn-lt"/>
                <a:ea typeface="+mn-ea"/>
                <a:cs typeface="+mn-cs"/>
              </a:rPr>
              <a:t>• Don</a:t>
            </a:r>
            <a:r>
              <a:rPr lang="mr-IN" sz="1200" b="0" kern="1200" dirty="0">
                <a:solidFill>
                  <a:schemeClr val="tx1"/>
                </a:solidFill>
                <a:effectLst/>
                <a:latin typeface="+mn-lt"/>
                <a:ea typeface="+mn-ea"/>
                <a:cs typeface="+mn-cs"/>
              </a:rPr>
              <a:t>'</a:t>
            </a:r>
            <a:r>
              <a:rPr lang="en-US" sz="1200" b="0" kern="1200" dirty="0">
                <a:solidFill>
                  <a:schemeClr val="tx1"/>
                </a:solidFill>
                <a:effectLst/>
                <a:latin typeface="+mn-lt"/>
                <a:ea typeface="+mn-ea"/>
                <a:cs typeface="+mn-cs"/>
              </a:rPr>
              <a:t>t let him/her take the Lord</a:t>
            </a:r>
            <a:r>
              <a:rPr lang="mr-IN" sz="1200" b="0" kern="1200" dirty="0">
                <a:solidFill>
                  <a:schemeClr val="tx1"/>
                </a:solidFill>
                <a:effectLst/>
                <a:latin typeface="+mn-lt"/>
                <a:ea typeface="+mn-ea"/>
                <a:cs typeface="+mn-cs"/>
              </a:rPr>
              <a:t>'</a:t>
            </a:r>
            <a:r>
              <a:rPr lang="en-US" sz="1200" b="0" kern="1200" dirty="0">
                <a:solidFill>
                  <a:schemeClr val="tx1"/>
                </a:solidFill>
                <a:effectLst/>
                <a:latin typeface="+mn-lt"/>
                <a:ea typeface="+mn-ea"/>
                <a:cs typeface="+mn-cs"/>
              </a:rPr>
              <a:t>s Supper.</a:t>
            </a:r>
            <a:endParaRPr lang="en-SG" sz="1200" b="1" kern="1200" dirty="0">
              <a:solidFill>
                <a:schemeClr val="tx1"/>
              </a:solidFill>
              <a:effectLst/>
              <a:latin typeface="+mn-lt"/>
              <a:ea typeface="+mn-ea"/>
              <a:cs typeface="+mn-cs"/>
            </a:endParaRPr>
          </a:p>
          <a:p>
            <a:pPr eaLnBrk="1" hangingPunct="1"/>
            <a:r>
              <a:rPr lang="en-US" sz="1200" b="0" kern="1200" dirty="0">
                <a:solidFill>
                  <a:schemeClr val="tx1"/>
                </a:solidFill>
                <a:effectLst/>
                <a:latin typeface="+mn-lt"/>
                <a:ea typeface="+mn-ea"/>
                <a:cs typeface="+mn-cs"/>
              </a:rPr>
              <a:t>• Remove the person from membership.</a:t>
            </a:r>
            <a:endParaRPr lang="en-SG" sz="1200" b="1" kern="1200" dirty="0">
              <a:solidFill>
                <a:schemeClr val="tx1"/>
              </a:solidFill>
              <a:effectLst/>
              <a:latin typeface="+mn-lt"/>
              <a:ea typeface="+mn-ea"/>
              <a:cs typeface="+mn-cs"/>
            </a:endParaRPr>
          </a:p>
          <a:p>
            <a:r>
              <a:rPr lang="en-US" sz="1200" kern="1200" dirty="0">
                <a:solidFill>
                  <a:schemeClr val="tx1"/>
                </a:solidFill>
                <a:effectLst/>
                <a:latin typeface="Arial" charset="0"/>
                <a:ea typeface="ＭＳ Ｐゴシック" charset="0"/>
                <a:cs typeface="ＭＳ Ｐゴシック" charset="0"/>
              </a:rPr>
              <a:t>• Remove this person from church roles (ILL: My friend Paula was asked to leave her church kitchen ministry once her adultery was discovered.)</a:t>
            </a:r>
            <a:r>
              <a:rPr lang="en-SG" dirty="0">
                <a:effectLst/>
              </a:rPr>
              <a:t> </a:t>
            </a:r>
          </a:p>
          <a:p>
            <a:r>
              <a:rPr lang="en-US" sz="1200" kern="1200" dirty="0">
                <a:solidFill>
                  <a:schemeClr val="tx1"/>
                </a:solidFill>
                <a:effectLst/>
                <a:latin typeface="Arial" charset="0"/>
                <a:ea typeface="ＭＳ Ｐゴシック" charset="0"/>
                <a:cs typeface="ＭＳ Ｐゴシック" charset="0"/>
              </a:rPr>
              <a:t>But in other ways it is more serious than how we treat unbelievers:</a:t>
            </a:r>
            <a:r>
              <a:rPr lang="en-SG" dirty="0">
                <a:effectLst/>
              </a:rPr>
              <a:t> </a:t>
            </a:r>
          </a:p>
          <a:p>
            <a:r>
              <a:rPr lang="en-US" dirty="0"/>
              <a:t>• </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Deliver over to Satan</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 one in sex sin (1 Cor. 5:5).  Years ago a friend named John left his wife and two small boys for another woman.  My church disciplined him, but an elder kept up with him to restore him.  After five years, he showed up at church—but he looked 20 years older!</a:t>
            </a:r>
            <a:r>
              <a:rPr lang="en-SG" dirty="0">
                <a:effectLst/>
              </a:rPr>
              <a:t> </a:t>
            </a:r>
          </a:p>
          <a:p>
            <a:r>
              <a:rPr lang="en-SG" dirty="0">
                <a:effectLst/>
              </a:rPr>
              <a:t>• </a:t>
            </a:r>
            <a:r>
              <a:rPr lang="en-US" sz="1200" kern="1200" dirty="0">
                <a:solidFill>
                  <a:schemeClr val="tx1"/>
                </a:solidFill>
                <a:effectLst/>
                <a:latin typeface="Arial" charset="0"/>
                <a:ea typeface="ＭＳ Ｐゴシック" charset="0"/>
                <a:cs typeface="ＭＳ Ｐゴシック" charset="0"/>
              </a:rPr>
              <a:t>Don</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t eat with him/her (1 Cor. 5:11).</a:t>
            </a:r>
            <a:r>
              <a:rPr lang="en-SG" dirty="0">
                <a:effectLst/>
              </a:rPr>
              <a:t> </a:t>
            </a:r>
          </a:p>
          <a:p>
            <a:r>
              <a:rPr lang="en-SG" dirty="0">
                <a:effectLst/>
              </a:rPr>
              <a:t>• </a:t>
            </a:r>
            <a:r>
              <a:rPr lang="en-US" sz="1200" kern="1200" dirty="0">
                <a:solidFill>
                  <a:schemeClr val="tx1"/>
                </a:solidFill>
                <a:effectLst/>
                <a:latin typeface="Arial" charset="0"/>
                <a:ea typeface="ＭＳ Ｐゴシック" charset="0"/>
                <a:cs typeface="ＭＳ Ｐゴシック" charset="0"/>
              </a:rPr>
              <a:t>Should we prohibit the person from attending church? Some say they, like unbelievers, should be welcomed in services without taking the Lord</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s Supper; but in most discipline cases this is not even an issue as few disciplined believers seek to return to the assembly until repentant.</a:t>
            </a:r>
            <a:r>
              <a:rPr lang="en-SG" dirty="0">
                <a:effectLst/>
              </a:rPr>
              <a:t> </a:t>
            </a:r>
            <a:endParaRPr lang="en-US" dirty="0"/>
          </a:p>
        </p:txBody>
      </p:sp>
    </p:spTree>
    <p:extLst>
      <p:ext uri="{BB962C8B-B14F-4D97-AF65-F5344CB8AC3E}">
        <p14:creationId xmlns:p14="http://schemas.microsoft.com/office/powerpoint/2010/main" val="1452665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35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AB4AB1-CBEB-834A-A60F-EB325010ED14}" type="slidenum">
              <a:rPr lang="en-US" sz="1200">
                <a:solidFill>
                  <a:srgbClr val="000000"/>
                </a:solidFill>
              </a:rPr>
              <a:pPr eaLnBrk="1" hangingPunct="1"/>
              <a:t>14</a:t>
            </a:fld>
            <a:endParaRPr lang="en-US" sz="1200">
              <a:solidFill>
                <a:srgbClr val="000000"/>
              </a:solidFill>
            </a:endParaRPr>
          </a:p>
        </p:txBody>
      </p:sp>
      <p:sp>
        <p:nvSpPr>
          <p:cNvPr id="1173506" name="Rectangle 2"/>
          <p:cNvSpPr>
            <a:spLocks noGrp="1" noRot="1" noChangeAspect="1" noChangeArrowheads="1" noTextEdit="1"/>
          </p:cNvSpPr>
          <p:nvPr>
            <p:ph type="sldImg"/>
          </p:nvPr>
        </p:nvSpPr>
        <p:spPr>
          <a:ln/>
        </p:spPr>
      </p:sp>
      <p:sp>
        <p:nvSpPr>
          <p:cNvPr id="11735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sz="1800" i="1" dirty="0">
                <a:effectLst/>
                <a:latin typeface="Times"/>
                <a:ea typeface="Times New Roman" panose="02020603050405020304" pitchFamily="18" charset="0"/>
                <a:cs typeface="Times New Roman" panose="02020603050405020304" pitchFamily="18" charset="0"/>
              </a:rPr>
              <a:t>Ninety Verbs to Help Lead Scriptural Applications into Specific Action (Dr. Roy B. Zuck, Dallas Seminary)</a:t>
            </a:r>
            <a:r>
              <a:rPr lang="en-US" dirty="0">
                <a:effectLst/>
              </a:rPr>
              <a:t> </a:t>
            </a:r>
            <a:endParaRPr lang="en-US" dirty="0">
              <a:latin typeface="Arial" charset="0"/>
              <a:cs typeface="ＭＳ Ｐゴシック" charset="0"/>
            </a:endParaRPr>
          </a:p>
        </p:txBody>
      </p:sp>
    </p:spTree>
    <p:extLst>
      <p:ext uri="{BB962C8B-B14F-4D97-AF65-F5344CB8AC3E}">
        <p14:creationId xmlns:p14="http://schemas.microsoft.com/office/powerpoint/2010/main" val="3380045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35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AB4AB1-CBEB-834A-A60F-EB325010ED14}" type="slidenum">
              <a:rPr lang="en-US" sz="1200">
                <a:solidFill>
                  <a:srgbClr val="000000"/>
                </a:solidFill>
              </a:rPr>
              <a:pPr eaLnBrk="1" hangingPunct="1"/>
              <a:t>15</a:t>
            </a:fld>
            <a:endParaRPr lang="en-US" sz="1200">
              <a:solidFill>
                <a:srgbClr val="000000"/>
              </a:solidFill>
            </a:endParaRPr>
          </a:p>
        </p:txBody>
      </p:sp>
      <p:sp>
        <p:nvSpPr>
          <p:cNvPr id="1173506" name="Rectangle 2"/>
          <p:cNvSpPr>
            <a:spLocks noGrp="1" noRot="1" noChangeAspect="1" noChangeArrowheads="1" noTextEdit="1"/>
          </p:cNvSpPr>
          <p:nvPr>
            <p:ph type="sldImg"/>
          </p:nvPr>
        </p:nvSpPr>
        <p:spPr>
          <a:ln/>
        </p:spPr>
      </p:sp>
      <p:sp>
        <p:nvSpPr>
          <p:cNvPr id="11735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sz="1800" i="1" dirty="0">
                <a:effectLst/>
                <a:latin typeface="Times"/>
                <a:ea typeface="Times New Roman" panose="02020603050405020304" pitchFamily="18" charset="0"/>
                <a:cs typeface="Times New Roman" panose="02020603050405020304" pitchFamily="18" charset="0"/>
              </a:rPr>
              <a:t>Ninety Verbs to Help Lead Scriptural Applications into Specific Action (Dr. Roy B. Zuck, Dallas Seminary)</a:t>
            </a:r>
            <a:r>
              <a:rPr lang="en-US" dirty="0">
                <a:effectLst/>
              </a:rPr>
              <a:t> </a:t>
            </a:r>
            <a:endParaRPr lang="en-US" dirty="0">
              <a:latin typeface="Arial" charset="0"/>
              <a:cs typeface="ＭＳ Ｐゴシック" charset="0"/>
            </a:endParaRPr>
          </a:p>
        </p:txBody>
      </p:sp>
    </p:spTree>
    <p:extLst>
      <p:ext uri="{BB962C8B-B14F-4D97-AF65-F5344CB8AC3E}">
        <p14:creationId xmlns:p14="http://schemas.microsoft.com/office/powerpoint/2010/main" val="109182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35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AB4AB1-CBEB-834A-A60F-EB325010ED14}" type="slidenum">
              <a:rPr lang="en-US" sz="1200">
                <a:solidFill>
                  <a:srgbClr val="000000"/>
                </a:solidFill>
              </a:rPr>
              <a:pPr eaLnBrk="1" hangingPunct="1"/>
              <a:t>16</a:t>
            </a:fld>
            <a:endParaRPr lang="en-US" sz="1200">
              <a:solidFill>
                <a:srgbClr val="000000"/>
              </a:solidFill>
            </a:endParaRPr>
          </a:p>
        </p:txBody>
      </p:sp>
      <p:sp>
        <p:nvSpPr>
          <p:cNvPr id="1173506" name="Rectangle 2"/>
          <p:cNvSpPr>
            <a:spLocks noGrp="1" noRot="1" noChangeAspect="1" noChangeArrowheads="1" noTextEdit="1"/>
          </p:cNvSpPr>
          <p:nvPr>
            <p:ph type="sldImg"/>
          </p:nvPr>
        </p:nvSpPr>
        <p:spPr>
          <a:ln/>
        </p:spPr>
      </p:sp>
      <p:sp>
        <p:nvSpPr>
          <p:cNvPr id="11735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sz="1800" i="1" dirty="0">
                <a:effectLst/>
                <a:latin typeface="Times"/>
                <a:ea typeface="Times New Roman" panose="02020603050405020304" pitchFamily="18" charset="0"/>
                <a:cs typeface="Times New Roman" panose="02020603050405020304" pitchFamily="18" charset="0"/>
              </a:rPr>
              <a:t>Ninety Verbs to Help Lead Scriptural Applications into Specific Action (Dr. Roy B. Zuck, Dallas Seminary)</a:t>
            </a:r>
            <a:r>
              <a:rPr lang="en-US" dirty="0">
                <a:effectLst/>
              </a:rPr>
              <a:t> </a:t>
            </a:r>
            <a:endParaRPr lang="en-US" dirty="0">
              <a:latin typeface="Arial" charset="0"/>
              <a:cs typeface="ＭＳ Ｐゴシック" charset="0"/>
            </a:endParaRPr>
          </a:p>
        </p:txBody>
      </p:sp>
    </p:spTree>
    <p:extLst>
      <p:ext uri="{BB962C8B-B14F-4D97-AF65-F5344CB8AC3E}">
        <p14:creationId xmlns:p14="http://schemas.microsoft.com/office/powerpoint/2010/main" val="4290142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35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AB4AB1-CBEB-834A-A60F-EB325010ED14}" type="slidenum">
              <a:rPr lang="en-US" sz="1200">
                <a:solidFill>
                  <a:srgbClr val="000000"/>
                </a:solidFill>
              </a:rPr>
              <a:pPr eaLnBrk="1" hangingPunct="1"/>
              <a:t>17</a:t>
            </a:fld>
            <a:endParaRPr lang="en-US" sz="1200">
              <a:solidFill>
                <a:srgbClr val="000000"/>
              </a:solidFill>
            </a:endParaRPr>
          </a:p>
        </p:txBody>
      </p:sp>
      <p:sp>
        <p:nvSpPr>
          <p:cNvPr id="1173506" name="Rectangle 2"/>
          <p:cNvSpPr>
            <a:spLocks noGrp="1" noRot="1" noChangeAspect="1" noChangeArrowheads="1" noTextEdit="1"/>
          </p:cNvSpPr>
          <p:nvPr>
            <p:ph type="sldImg"/>
          </p:nvPr>
        </p:nvSpPr>
        <p:spPr>
          <a:ln/>
        </p:spPr>
      </p:sp>
      <p:sp>
        <p:nvSpPr>
          <p:cNvPr id="11735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sz="1800" i="1" dirty="0">
                <a:effectLst/>
                <a:latin typeface="Times"/>
                <a:ea typeface="Times New Roman" panose="02020603050405020304" pitchFamily="18" charset="0"/>
                <a:cs typeface="Times New Roman" panose="02020603050405020304" pitchFamily="18" charset="0"/>
              </a:rPr>
              <a:t>Ninety Verbs to Help Lead Scriptural Applications into Specific Action (Dr. Roy B. Zuck, Dallas Seminary)</a:t>
            </a:r>
            <a:r>
              <a:rPr lang="en-US" dirty="0">
                <a:effectLst/>
              </a:rPr>
              <a:t> </a:t>
            </a:r>
            <a:endParaRPr lang="en-US" dirty="0">
              <a:latin typeface="Arial"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BS Bible Study (Hermeneutics) in Arabic</a:t>
            </a:r>
          </a:p>
          <a:p>
            <a:r>
              <a:rPr lang="en-US" dirty="0"/>
              <a:t>______________</a:t>
            </a:r>
          </a:p>
          <a:p>
            <a:r>
              <a:rPr lang="en-US" dirty="0"/>
              <a:t>Common-</a:t>
            </a:r>
            <a:r>
              <a:rPr lang="en-US" dirty="0">
                <a:latin typeface="Arial" charset="0"/>
                <a:ea typeface="ＭＳ Ｐゴシック" charset="0"/>
              </a:rPr>
              <a:t>14</a:t>
            </a:r>
            <a:endParaRPr lang="en-US" dirty="0"/>
          </a:p>
        </p:txBody>
      </p:sp>
    </p:spTree>
    <p:extLst>
      <p:ext uri="{BB962C8B-B14F-4D97-AF65-F5344CB8AC3E}">
        <p14:creationId xmlns:p14="http://schemas.microsoft.com/office/powerpoint/2010/main" val="876681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65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DB27BF9-67FC-3341-BDD8-566E75D96EFE}" type="slidenum">
              <a:rPr lang="en-US" sz="1200">
                <a:solidFill>
                  <a:srgbClr val="000000"/>
                </a:solidFill>
              </a:rPr>
              <a:pPr eaLnBrk="1" hangingPunct="1"/>
              <a:t>20</a:t>
            </a:fld>
            <a:endParaRPr lang="en-US" sz="1200">
              <a:solidFill>
                <a:srgbClr val="000000"/>
              </a:solidFill>
            </a:endParaRPr>
          </a:p>
        </p:txBody>
      </p:sp>
      <p:sp>
        <p:nvSpPr>
          <p:cNvPr id="1176578" name="Rectangle 2"/>
          <p:cNvSpPr>
            <a:spLocks noGrp="1" noRot="1" noChangeAspect="1" noChangeArrowheads="1"/>
          </p:cNvSpPr>
          <p:nvPr>
            <p:ph type="sldImg"/>
          </p:nvPr>
        </p:nvSpPr>
        <p:spPr>
          <a:solidFill>
            <a:srgbClr val="FFFFFF"/>
          </a:solidFill>
          <a:ln/>
        </p:spPr>
      </p:sp>
      <p:sp>
        <p:nvSpPr>
          <p:cNvPr id="11765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33CCC69-6688-D044-BF56-1959617F013A}" type="slidenum">
              <a:rPr lang="en-US" sz="1200">
                <a:solidFill>
                  <a:srgbClr val="000000"/>
                </a:solidFill>
              </a:rPr>
              <a:pPr eaLnBrk="1" hangingPunct="1"/>
              <a:t>4</a:t>
            </a:fld>
            <a:endParaRPr lang="en-US" sz="1200">
              <a:solidFill>
                <a:srgbClr val="000000"/>
              </a:solidFill>
            </a:endParaRPr>
          </a:p>
        </p:txBody>
      </p:sp>
      <p:sp>
        <p:nvSpPr>
          <p:cNvPr id="1155074" name="Rectangle 2"/>
          <p:cNvSpPr>
            <a:spLocks noGrp="1" noRot="1" noChangeAspect="1" noChangeArrowheads="1" noTextEdit="1"/>
          </p:cNvSpPr>
          <p:nvPr>
            <p:ph type="sldImg"/>
          </p:nvPr>
        </p:nvSpPr>
        <p:spPr>
          <a:ln/>
        </p:spPr>
      </p:sp>
      <p:sp>
        <p:nvSpPr>
          <p:cNvPr id="11550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8A562DE-C29E-D943-8375-FB6FBBCB767A}" type="slidenum">
              <a:rPr lang="en-US" sz="1200">
                <a:solidFill>
                  <a:srgbClr val="000000"/>
                </a:solidFill>
              </a:rPr>
              <a:pPr eaLnBrk="1" hangingPunct="1"/>
              <a:t>5</a:t>
            </a:fld>
            <a:endParaRPr lang="en-US" sz="1200">
              <a:solidFill>
                <a:srgbClr val="000000"/>
              </a:solidFill>
            </a:endParaRPr>
          </a:p>
        </p:txBody>
      </p:sp>
      <p:sp>
        <p:nvSpPr>
          <p:cNvPr id="1157122" name="Rectangle 2"/>
          <p:cNvSpPr>
            <a:spLocks noGrp="1" noRot="1" noChangeAspect="1" noChangeArrowheads="1"/>
          </p:cNvSpPr>
          <p:nvPr>
            <p:ph type="sldImg"/>
          </p:nvPr>
        </p:nvSpPr>
        <p:spPr>
          <a:solidFill>
            <a:srgbClr val="FFFFFF"/>
          </a:solidFill>
          <a:ln/>
        </p:spPr>
      </p:sp>
      <p:sp>
        <p:nvSpPr>
          <p:cNvPr id="11571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91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ACD9715-0F3B-FA4C-90D1-003C36DFCDA4}" type="slidenum">
              <a:rPr lang="en-US" sz="1200">
                <a:solidFill>
                  <a:srgbClr val="000000"/>
                </a:solidFill>
              </a:rPr>
              <a:pPr eaLnBrk="1" hangingPunct="1"/>
              <a:t>6</a:t>
            </a:fld>
            <a:endParaRPr lang="en-US" sz="1200">
              <a:solidFill>
                <a:srgbClr val="000000"/>
              </a:solidFill>
            </a:endParaRPr>
          </a:p>
        </p:txBody>
      </p:sp>
      <p:sp>
        <p:nvSpPr>
          <p:cNvPr id="1159170" name="Rectangle 2"/>
          <p:cNvSpPr>
            <a:spLocks noGrp="1" noRot="1" noChangeAspect="1" noChangeArrowheads="1" noTextEdit="1"/>
          </p:cNvSpPr>
          <p:nvPr>
            <p:ph type="sldImg"/>
          </p:nvPr>
        </p:nvSpPr>
        <p:spPr>
          <a:ln/>
        </p:spPr>
      </p:sp>
      <p:sp>
        <p:nvSpPr>
          <p:cNvPr id="11591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12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DBF4ABB-7EF0-BD4B-BEAE-095D13B1214F}" type="slidenum">
              <a:rPr lang="en-US" sz="1200">
                <a:solidFill>
                  <a:srgbClr val="000000"/>
                </a:solidFill>
              </a:rPr>
              <a:pPr eaLnBrk="1" hangingPunct="1"/>
              <a:t>7</a:t>
            </a:fld>
            <a:endParaRPr lang="en-US" sz="1200">
              <a:solidFill>
                <a:srgbClr val="000000"/>
              </a:solidFill>
            </a:endParaRPr>
          </a:p>
        </p:txBody>
      </p:sp>
      <p:sp>
        <p:nvSpPr>
          <p:cNvPr id="1161218" name="Rectangle 2"/>
          <p:cNvSpPr>
            <a:spLocks noGrp="1" noRot="1" noChangeAspect="1" noChangeArrowheads="1"/>
          </p:cNvSpPr>
          <p:nvPr>
            <p:ph type="sldImg"/>
          </p:nvPr>
        </p:nvSpPr>
        <p:spPr>
          <a:solidFill>
            <a:srgbClr val="FFFFFF"/>
          </a:solidFill>
          <a:ln/>
        </p:spPr>
      </p:sp>
      <p:sp>
        <p:nvSpPr>
          <p:cNvPr id="11612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93CA5D7-0445-0944-9BFC-59D4AF526865}" type="slidenum">
              <a:rPr lang="en-US" sz="1200">
                <a:solidFill>
                  <a:prstClr val="black"/>
                </a:solidFill>
              </a:rPr>
              <a:pPr/>
              <a:t>8</a:t>
            </a:fld>
            <a:endParaRPr lang="en-US" sz="1200">
              <a:solidFill>
                <a:prstClr val="black"/>
              </a:solidFill>
            </a:endParaRPr>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971F615-72CA-5341-AF54-020DCDE80116}"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21B3846-EF15-FE4D-98B6-46647851B4DD}"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73410" name="Rectangle 2"/>
          <p:cNvSpPr>
            <a:spLocks noGrp="1" noRot="1" noChangeAspect="1" noChangeArrowheads="1"/>
          </p:cNvSpPr>
          <p:nvPr>
            <p:ph type="sldImg"/>
          </p:nvPr>
        </p:nvSpPr>
        <p:spPr>
          <a:solidFill>
            <a:srgbClr val="FFFFFF"/>
          </a:solidFill>
          <a:ln/>
        </p:spPr>
      </p:sp>
      <p:sp>
        <p:nvSpPr>
          <p:cNvPr id="2734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lgn="r" eaLnBrk="1" hangingPunct="1"/>
            <a:r>
              <a:rPr lang="ar-JO" sz="1200" kern="1200" dirty="0">
                <a:solidFill>
                  <a:schemeClr val="tx1"/>
                </a:solidFill>
                <a:effectLst/>
                <a:latin typeface="Arial" charset="0"/>
                <a:ea typeface="ＭＳ Ｐゴシック" charset="0"/>
                <a:cs typeface="ＭＳ Ｐゴシック" charset="0"/>
              </a:rPr>
              <a:t>في متى 18: 15-20 يقدم يسوع خطة الله لمحبة التأديب الكنسي.  دعونا نقرأها معا [اقرأ 15-20.] يحتوي هذا النص على تعاليم رئيسية حول استعادة المسيحيين في الخطية.  
• الآيات 15-17 تعطي كيفية استعادتها و ...
• الآيات 18-20 تعطي لماذا لاستعادتها.
دعونا أولا نرى كيفية استعادة العلاقات. طريقة الله لاستعادة المؤمنين بالخطيئة هي ... 
</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6E27B37-B720-0D40-89D7-00E3D3CDD171}"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04130" name="Rectangle 2"/>
          <p:cNvSpPr>
            <a:spLocks noGrp="1" noRot="1" noChangeAspect="1" noChangeArrowheads="1"/>
          </p:cNvSpPr>
          <p:nvPr>
            <p:ph type="sldImg"/>
          </p:nvPr>
        </p:nvSpPr>
        <p:spPr>
          <a:solidFill>
            <a:srgbClr val="FFFFFF"/>
          </a:solidFill>
          <a:ln/>
        </p:spPr>
      </p:sp>
      <p:sp>
        <p:nvSpPr>
          <p:cNvPr id="30413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algn="r" rtl="1" eaLnBrk="1" hangingPunct="1"/>
            <a:r>
              <a:rPr lang="ar-JO" sz="1200" kern="1200" dirty="0">
                <a:solidFill>
                  <a:schemeClr val="tx1"/>
                </a:solidFill>
                <a:effectLst/>
                <a:latin typeface="Arial" charset="0"/>
                <a:ea typeface="ＭＳ Ｐゴシック" charset="0"/>
                <a:cs typeface="ＭＳ Ｐゴシック" charset="0"/>
              </a:rPr>
              <a:t>يتصل بنا متى 18 بثلاث طرق على الأقل:
• لكي تكون في هذه الجمعية يجب أن تخضع لسلطتها تحت الله.  هذا يعني أننا سنسعى بمحبة لاستعادتها في حالة سقوطك. 
• هل هناك خطيئة فيك تستحق التأديب؟  قم بتنظيفه الآن لتجنب الألم لنا جميعا! 
• هل تعرف أي شخص يحتاج إلى مواجهة خاصة؟  تشجعك رسالة رومية 12: 18 على بذل كل ما في وسعك لتكون في سلام مع جميع الناس ، فافعل ذلك! 
</a:t>
            </a:r>
            <a:endParaRPr lang="en-SG" dirty="0">
              <a:effectLst/>
            </a:endParaRPr>
          </a:p>
        </p:txBody>
      </p:sp>
    </p:spTree>
    <p:extLst>
      <p:ext uri="{BB962C8B-B14F-4D97-AF65-F5344CB8AC3E}">
        <p14:creationId xmlns:p14="http://schemas.microsoft.com/office/powerpoint/2010/main" val="4073959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Book Antiqua" charset="0"/>
              </a:defRPr>
            </a:lvl1pPr>
          </a:lstStyle>
          <a:p>
            <a:pPr>
              <a:defRPr/>
            </a:pPr>
            <a:fld id="{BE8DA8FA-6582-4F4F-8839-5B1B2322ED00}" type="slidenum">
              <a:rPr lang="en-US"/>
              <a:pPr>
                <a:defRPr/>
              </a:pPr>
              <a:t>‹#›</a:t>
            </a:fld>
            <a:endParaRPr lang="en-US"/>
          </a:p>
        </p:txBody>
      </p:sp>
    </p:spTree>
    <p:extLst>
      <p:ext uri="{BB962C8B-B14F-4D97-AF65-F5344CB8AC3E}">
        <p14:creationId xmlns:p14="http://schemas.microsoft.com/office/powerpoint/2010/main" val="3204880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Book Antiqua" charset="0"/>
              </a:defRPr>
            </a:lvl1pPr>
          </a:lstStyle>
          <a:p>
            <a:pPr>
              <a:defRPr/>
            </a:pPr>
            <a:fld id="{C26ECB6F-DA8F-514D-BDDF-6C2DB4FBE949}" type="slidenum">
              <a:rPr lang="en-US"/>
              <a:pPr>
                <a:defRPr/>
              </a:pPr>
              <a:t>‹#›</a:t>
            </a:fld>
            <a:endParaRPr lang="en-US"/>
          </a:p>
        </p:txBody>
      </p:sp>
    </p:spTree>
    <p:extLst>
      <p:ext uri="{BB962C8B-B14F-4D97-AF65-F5344CB8AC3E}">
        <p14:creationId xmlns:p14="http://schemas.microsoft.com/office/powerpoint/2010/main" val="19721462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6" name="Rectangle 7"/>
          <p:cNvSpPr>
            <a:spLocks noGrp="1" noChangeArrowheads="1"/>
          </p:cNvSpPr>
          <p:nvPr>
            <p:ph type="sldNum" sz="quarter" idx="12"/>
          </p:nvPr>
        </p:nvSpPr>
        <p:spPr>
          <a:ln/>
        </p:spPr>
        <p:txBody>
          <a:bodyPr/>
          <a:lstStyle>
            <a:lvl1pPr>
              <a:defRPr/>
            </a:lvl1pPr>
          </a:lstStyle>
          <a:p>
            <a:pPr>
              <a:defRPr/>
            </a:pPr>
            <a:fld id="{AD569851-F586-6843-BAA6-34EB2621EF03}"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4210831931"/>
      </p:ext>
    </p:extLst>
  </p:cSld>
  <p:clrMapOvr>
    <a:masterClrMapping/>
  </p:clrMapOvr>
  <p:transition>
    <p:random/>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6" name="Rectangle 7"/>
          <p:cNvSpPr>
            <a:spLocks noGrp="1" noChangeArrowheads="1"/>
          </p:cNvSpPr>
          <p:nvPr>
            <p:ph type="sldNum" sz="quarter" idx="12"/>
          </p:nvPr>
        </p:nvSpPr>
        <p:spPr>
          <a:ln/>
        </p:spPr>
        <p:txBody>
          <a:bodyPr/>
          <a:lstStyle>
            <a:lvl1pPr>
              <a:defRPr/>
            </a:lvl1pPr>
          </a:lstStyle>
          <a:p>
            <a:pPr>
              <a:defRPr/>
            </a:pPr>
            <a:fld id="{16172FF8-E6CD-194E-BD31-3E054E4284D7}"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3771586286"/>
      </p:ext>
    </p:extLst>
  </p:cSld>
  <p:clrMapOvr>
    <a:masterClrMapping/>
  </p:clrMapOvr>
  <p:transition>
    <p:random/>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099632-D5DB-1343-B794-E7B76F15606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32813032"/>
      </p:ext>
    </p:extLst>
  </p:cSld>
  <p:clrMapOvr>
    <a:masterClrMapping/>
  </p:clrMapOvr>
  <p:transition>
    <p:random/>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94AACA-4BB1-5840-88CA-EBE70D20CDF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574303619"/>
      </p:ext>
    </p:extLst>
  </p:cSld>
  <p:clrMapOvr>
    <a:masterClrMapping/>
  </p:clrMapOvr>
  <p:transition>
    <p:random/>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85F62B-2747-DB45-BAF3-23AF1135DDF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96705999"/>
      </p:ext>
    </p:extLst>
  </p:cSld>
  <p:clrMapOvr>
    <a:masterClrMapping/>
  </p:clrMapOvr>
  <p:transition>
    <p:random/>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BEC341-7EB2-4C45-8D30-DE95360CD0D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664960035"/>
      </p:ext>
    </p:extLst>
  </p:cSld>
  <p:clrMapOvr>
    <a:masterClrMapping/>
  </p:clrMapOvr>
  <p:transition>
    <p:random/>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F78B3CA-7F65-2F48-83D5-C1C91A03450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252029556"/>
      </p:ext>
    </p:extLst>
  </p:cSld>
  <p:clrMapOvr>
    <a:masterClrMapping/>
  </p:clrMapOvr>
  <p:transition>
    <p:random/>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EB8EBF5-6260-0946-B818-FF64A8DCDA0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988716614"/>
      </p:ext>
    </p:extLst>
  </p:cSld>
  <p:clrMapOvr>
    <a:masterClrMapping/>
  </p:clrMapOvr>
  <p:transition>
    <p:random/>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901BCEF-FA63-AC48-A143-4E9275F9E00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60218307"/>
      </p:ext>
    </p:extLst>
  </p:cSld>
  <p:clrMapOvr>
    <a:masterClrMapping/>
  </p:clrMapOvr>
  <p:transition>
    <p:random/>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C64945-7CB4-D443-99F9-F3E7AE18EE4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833915217"/>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Book Antiqua" charset="0"/>
              </a:defRPr>
            </a:lvl1pPr>
          </a:lstStyle>
          <a:p>
            <a:pPr>
              <a:defRPr/>
            </a:pPr>
            <a:fld id="{8BB6FD00-13D6-BE44-8EFA-BBE88E705031}" type="slidenum">
              <a:rPr lang="en-US"/>
              <a:pPr>
                <a:defRPr/>
              </a:pPr>
              <a:t>‹#›</a:t>
            </a:fld>
            <a:endParaRPr lang="en-US"/>
          </a:p>
        </p:txBody>
      </p:sp>
    </p:spTree>
    <p:extLst>
      <p:ext uri="{BB962C8B-B14F-4D97-AF65-F5344CB8AC3E}">
        <p14:creationId xmlns:p14="http://schemas.microsoft.com/office/powerpoint/2010/main" val="269014092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1A6BB59-6E00-C84E-AD65-817D2A8F6AA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991181254"/>
      </p:ext>
    </p:extLst>
  </p:cSld>
  <p:clrMapOvr>
    <a:masterClrMapping/>
  </p:clrMapOvr>
  <p:transition>
    <p:random/>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669207-1877-2440-981D-5E5B966E4F1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871890269"/>
      </p:ext>
    </p:extLst>
  </p:cSld>
  <p:clrMapOvr>
    <a:masterClrMapping/>
  </p:clrMapOvr>
  <p:transition>
    <p:random/>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77BEBF-5083-AA4E-95A1-98A34E3402F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54299952"/>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36EF00-288E-5C4F-A272-F6ECFC363D67}" type="slidenum">
              <a:rPr lang="en-US"/>
              <a:pPr>
                <a:defRPr/>
              </a:pPr>
              <a:t>‹#›</a:t>
            </a:fld>
            <a:endParaRPr lang="en-US"/>
          </a:p>
        </p:txBody>
      </p:sp>
    </p:spTree>
    <p:extLst>
      <p:ext uri="{BB962C8B-B14F-4D97-AF65-F5344CB8AC3E}">
        <p14:creationId xmlns:p14="http://schemas.microsoft.com/office/powerpoint/2010/main" val="3432929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7F27B0-12B4-9749-8988-FD66009043DA}" type="slidenum">
              <a:rPr lang="en-US"/>
              <a:pPr>
                <a:defRPr/>
              </a:pPr>
              <a:t>‹#›</a:t>
            </a:fld>
            <a:endParaRPr lang="en-US"/>
          </a:p>
        </p:txBody>
      </p:sp>
    </p:spTree>
    <p:extLst>
      <p:ext uri="{BB962C8B-B14F-4D97-AF65-F5344CB8AC3E}">
        <p14:creationId xmlns:p14="http://schemas.microsoft.com/office/powerpoint/2010/main" val="1581229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79E04F-AA94-3543-809E-46151873186A}" type="slidenum">
              <a:rPr lang="en-US"/>
              <a:pPr>
                <a:defRPr/>
              </a:pPr>
              <a:t>‹#›</a:t>
            </a:fld>
            <a:endParaRPr lang="en-US"/>
          </a:p>
        </p:txBody>
      </p:sp>
    </p:spTree>
    <p:extLst>
      <p:ext uri="{BB962C8B-B14F-4D97-AF65-F5344CB8AC3E}">
        <p14:creationId xmlns:p14="http://schemas.microsoft.com/office/powerpoint/2010/main" val="130242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BFCF94-DB56-3642-BFE0-F6446AE382C6}" type="slidenum">
              <a:rPr lang="en-US"/>
              <a:pPr>
                <a:defRPr/>
              </a:pPr>
              <a:t>‹#›</a:t>
            </a:fld>
            <a:endParaRPr lang="en-US"/>
          </a:p>
        </p:txBody>
      </p:sp>
    </p:spTree>
    <p:extLst>
      <p:ext uri="{BB962C8B-B14F-4D97-AF65-F5344CB8AC3E}">
        <p14:creationId xmlns:p14="http://schemas.microsoft.com/office/powerpoint/2010/main" val="1517350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84E5565-0C83-5842-87FC-B8021168587D}" type="slidenum">
              <a:rPr lang="en-US"/>
              <a:pPr>
                <a:defRPr/>
              </a:pPr>
              <a:t>‹#›</a:t>
            </a:fld>
            <a:endParaRPr lang="en-US"/>
          </a:p>
        </p:txBody>
      </p:sp>
    </p:spTree>
    <p:extLst>
      <p:ext uri="{BB962C8B-B14F-4D97-AF65-F5344CB8AC3E}">
        <p14:creationId xmlns:p14="http://schemas.microsoft.com/office/powerpoint/2010/main" val="3227080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009E9FF-624C-9A40-A1D8-25B862CC3B4B}" type="slidenum">
              <a:rPr lang="en-US"/>
              <a:pPr>
                <a:defRPr/>
              </a:pPr>
              <a:t>‹#›</a:t>
            </a:fld>
            <a:endParaRPr lang="en-US"/>
          </a:p>
        </p:txBody>
      </p:sp>
    </p:spTree>
    <p:extLst>
      <p:ext uri="{BB962C8B-B14F-4D97-AF65-F5344CB8AC3E}">
        <p14:creationId xmlns:p14="http://schemas.microsoft.com/office/powerpoint/2010/main" val="3968740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ABC20C7-2E8B-C242-AC79-3FEF467BFD66}" type="slidenum">
              <a:rPr lang="en-US"/>
              <a:pPr>
                <a:defRPr/>
              </a:pPr>
              <a:t>‹#›</a:t>
            </a:fld>
            <a:endParaRPr lang="en-US"/>
          </a:p>
        </p:txBody>
      </p:sp>
    </p:spTree>
    <p:extLst>
      <p:ext uri="{BB962C8B-B14F-4D97-AF65-F5344CB8AC3E}">
        <p14:creationId xmlns:p14="http://schemas.microsoft.com/office/powerpoint/2010/main" val="1489987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54F42D-7E6A-7C4F-96AB-AAB49C6CA4A3}" type="slidenum">
              <a:rPr lang="en-US"/>
              <a:pPr>
                <a:defRPr/>
              </a:pPr>
              <a:t>‹#›</a:t>
            </a:fld>
            <a:endParaRPr lang="en-US"/>
          </a:p>
        </p:txBody>
      </p:sp>
    </p:spTree>
    <p:extLst>
      <p:ext uri="{BB962C8B-B14F-4D97-AF65-F5344CB8AC3E}">
        <p14:creationId xmlns:p14="http://schemas.microsoft.com/office/powerpoint/2010/main" val="4085441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Book Antiqua" charset="0"/>
              </a:defRPr>
            </a:lvl1pPr>
          </a:lstStyle>
          <a:p>
            <a:pPr>
              <a:defRPr/>
            </a:pPr>
            <a:fld id="{E8833C34-7E62-5445-8431-638A87306EDE}" type="slidenum">
              <a:rPr lang="en-US"/>
              <a:pPr>
                <a:defRPr/>
              </a:pPr>
              <a:t>‹#›</a:t>
            </a:fld>
            <a:endParaRPr lang="en-US"/>
          </a:p>
        </p:txBody>
      </p:sp>
    </p:spTree>
    <p:extLst>
      <p:ext uri="{BB962C8B-B14F-4D97-AF65-F5344CB8AC3E}">
        <p14:creationId xmlns:p14="http://schemas.microsoft.com/office/powerpoint/2010/main" val="9446016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2D2D5B-0441-DB4B-B0D5-F1AD5BF644A4}" type="slidenum">
              <a:rPr lang="en-US"/>
              <a:pPr>
                <a:defRPr/>
              </a:pPr>
              <a:t>‹#›</a:t>
            </a:fld>
            <a:endParaRPr lang="en-US"/>
          </a:p>
        </p:txBody>
      </p:sp>
    </p:spTree>
    <p:extLst>
      <p:ext uri="{BB962C8B-B14F-4D97-AF65-F5344CB8AC3E}">
        <p14:creationId xmlns:p14="http://schemas.microsoft.com/office/powerpoint/2010/main" val="2199408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3F2999-0B76-964D-B95B-9854205FA94A}" type="slidenum">
              <a:rPr lang="en-US"/>
              <a:pPr>
                <a:defRPr/>
              </a:pPr>
              <a:t>‹#›</a:t>
            </a:fld>
            <a:endParaRPr lang="en-US"/>
          </a:p>
        </p:txBody>
      </p:sp>
    </p:spTree>
    <p:extLst>
      <p:ext uri="{BB962C8B-B14F-4D97-AF65-F5344CB8AC3E}">
        <p14:creationId xmlns:p14="http://schemas.microsoft.com/office/powerpoint/2010/main" val="17588425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1DBC38-6CF5-874C-A510-8E45BE9F9940}" type="slidenum">
              <a:rPr lang="en-US"/>
              <a:pPr>
                <a:defRPr/>
              </a:pPr>
              <a:t>‹#›</a:t>
            </a:fld>
            <a:endParaRPr lang="en-US"/>
          </a:p>
        </p:txBody>
      </p:sp>
    </p:spTree>
    <p:extLst>
      <p:ext uri="{BB962C8B-B14F-4D97-AF65-F5344CB8AC3E}">
        <p14:creationId xmlns:p14="http://schemas.microsoft.com/office/powerpoint/2010/main" val="3711218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bwMode="inv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89538" name="Rectangle 2"/>
          <p:cNvSpPr>
            <a:spLocks noGrp="1" noChangeArrowheads="1"/>
          </p:cNvSpPr>
          <p:nvPr>
            <p:ph type="ctrTitle"/>
          </p:nvPr>
        </p:nvSpPr>
        <p:spPr>
          <a:xfrm>
            <a:off x="685800" y="1981200"/>
            <a:ext cx="7772400" cy="990600"/>
          </a:xfrm>
          <a:effectLst>
            <a:outerShdw blurRad="63500" dist="35915" dir="8100000" algn="ctr" rotWithShape="0">
              <a:srgbClr val="000000">
                <a:alpha val="75000"/>
              </a:srgbClr>
            </a:outerShdw>
          </a:effectLst>
        </p:spPr>
        <p:txBody>
          <a:bodyPr/>
          <a:lstStyle>
            <a:lvl1pPr algn="ctr">
              <a:defRPr/>
            </a:lvl1pPr>
          </a:lstStyle>
          <a:p>
            <a:r>
              <a:rPr lang="en-US"/>
              <a:t>Click to edit Master title style</a:t>
            </a:r>
          </a:p>
        </p:txBody>
      </p:sp>
      <p:sp>
        <p:nvSpPr>
          <p:cNvPr id="1089539" name="Rectangle 3"/>
          <p:cNvSpPr>
            <a:spLocks noGrp="1" noChangeArrowheads="1"/>
          </p:cNvSpPr>
          <p:nvPr>
            <p:ph type="subTitle" idx="1"/>
          </p:nvPr>
        </p:nvSpPr>
        <p:spPr>
          <a:xfrm>
            <a:off x="685800" y="3048000"/>
            <a:ext cx="7772400" cy="1219200"/>
          </a:xfrm>
          <a:effectLst>
            <a:outerShdw blurRad="68580" dist="25399" dir="8100000" algn="ctr" rotWithShape="0">
              <a:srgbClr val="000000">
                <a:alpha val="75000"/>
              </a:srgbClr>
            </a:outerShdw>
          </a:effectLst>
        </p:spPr>
        <p:txBody>
          <a:bodyPr anchor="ctr"/>
          <a:lstStyle>
            <a:lvl1pPr marL="0" indent="0" algn="ctr">
              <a:buFont typeface="Wingdings" charset="2"/>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48AC4EEB-79BC-244B-8BC9-5D853A33DE25}" type="slidenum">
              <a:rPr lang="en-US"/>
              <a:pPr>
                <a:defRPr/>
              </a:pPr>
              <a:t>‹#›</a:t>
            </a:fld>
            <a:endParaRPr lang="en-US"/>
          </a:p>
        </p:txBody>
      </p:sp>
    </p:spTree>
    <p:extLst>
      <p:ext uri="{BB962C8B-B14F-4D97-AF65-F5344CB8AC3E}">
        <p14:creationId xmlns:p14="http://schemas.microsoft.com/office/powerpoint/2010/main" val="10160703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4F80FB7B-5541-4A40-A7C5-4A5F8A94E9C8}" type="slidenum">
              <a:rPr lang="en-US"/>
              <a:pPr>
                <a:defRPr/>
              </a:pPr>
              <a:t>‹#›</a:t>
            </a:fld>
            <a:endParaRPr lang="en-US"/>
          </a:p>
        </p:txBody>
      </p:sp>
    </p:spTree>
    <p:extLst>
      <p:ext uri="{BB962C8B-B14F-4D97-AF65-F5344CB8AC3E}">
        <p14:creationId xmlns:p14="http://schemas.microsoft.com/office/powerpoint/2010/main" val="19926233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70F67C4E-6DAE-9C43-BCA2-7A4E5D07C5DD}" type="slidenum">
              <a:rPr lang="en-US"/>
              <a:pPr>
                <a:defRPr/>
              </a:pPr>
              <a:t>‹#›</a:t>
            </a:fld>
            <a:endParaRPr lang="en-US"/>
          </a:p>
        </p:txBody>
      </p:sp>
    </p:spTree>
    <p:extLst>
      <p:ext uri="{BB962C8B-B14F-4D97-AF65-F5344CB8AC3E}">
        <p14:creationId xmlns:p14="http://schemas.microsoft.com/office/powerpoint/2010/main" val="4359073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950F5549-E900-D548-981B-46D9EFAFFECB}" type="slidenum">
              <a:rPr lang="en-US"/>
              <a:pPr>
                <a:defRPr/>
              </a:pPr>
              <a:t>‹#›</a:t>
            </a:fld>
            <a:endParaRPr lang="en-US"/>
          </a:p>
        </p:txBody>
      </p:sp>
    </p:spTree>
    <p:extLst>
      <p:ext uri="{BB962C8B-B14F-4D97-AF65-F5344CB8AC3E}">
        <p14:creationId xmlns:p14="http://schemas.microsoft.com/office/powerpoint/2010/main" val="19503878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vl1pPr>
          </a:lstStyle>
          <a:p>
            <a:pPr>
              <a:defRPr/>
            </a:pPr>
            <a:fld id="{AD913099-8141-8F43-AA61-D114A756BB9D}" type="slidenum">
              <a:rPr lang="en-US"/>
              <a:pPr>
                <a:defRPr/>
              </a:pPr>
              <a:t>‹#›</a:t>
            </a:fld>
            <a:endParaRPr lang="en-US"/>
          </a:p>
        </p:txBody>
      </p:sp>
    </p:spTree>
    <p:extLst>
      <p:ext uri="{BB962C8B-B14F-4D97-AF65-F5344CB8AC3E}">
        <p14:creationId xmlns:p14="http://schemas.microsoft.com/office/powerpoint/2010/main" val="17904563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4"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lvl1pPr>
          </a:lstStyle>
          <a:p>
            <a:pPr>
              <a:defRPr/>
            </a:pPr>
            <a:fld id="{FA425BB6-56A4-984E-9F36-4DE99823FEC7}" type="slidenum">
              <a:rPr lang="en-US"/>
              <a:pPr>
                <a:defRPr/>
              </a:pPr>
              <a:t>‹#›</a:t>
            </a:fld>
            <a:endParaRPr lang="en-US"/>
          </a:p>
        </p:txBody>
      </p:sp>
    </p:spTree>
    <p:extLst>
      <p:ext uri="{BB962C8B-B14F-4D97-AF65-F5344CB8AC3E}">
        <p14:creationId xmlns:p14="http://schemas.microsoft.com/office/powerpoint/2010/main" val="18624040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3"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vl1pPr>
          </a:lstStyle>
          <a:p>
            <a:pPr>
              <a:defRPr/>
            </a:pPr>
            <a:fld id="{03F1C817-3713-D44F-B757-BF0782784F0F}" type="slidenum">
              <a:rPr lang="en-US"/>
              <a:pPr>
                <a:defRPr/>
              </a:pPr>
              <a:t>‹#›</a:t>
            </a:fld>
            <a:endParaRPr lang="en-US"/>
          </a:p>
        </p:txBody>
      </p:sp>
    </p:spTree>
    <p:extLst>
      <p:ext uri="{BB962C8B-B14F-4D97-AF65-F5344CB8AC3E}">
        <p14:creationId xmlns:p14="http://schemas.microsoft.com/office/powerpoint/2010/main" val="1529591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Book Antiqua" charset="0"/>
              </a:defRPr>
            </a:lvl1pPr>
          </a:lstStyle>
          <a:p>
            <a:pPr>
              <a:defRPr/>
            </a:pPr>
            <a:fld id="{1C30453C-EEEC-A847-832A-0A46418F5230}" type="slidenum">
              <a:rPr lang="en-US"/>
              <a:pPr>
                <a:defRPr/>
              </a:pPr>
              <a:t>‹#›</a:t>
            </a:fld>
            <a:endParaRPr lang="en-US"/>
          </a:p>
        </p:txBody>
      </p:sp>
    </p:spTree>
    <p:extLst>
      <p:ext uri="{BB962C8B-B14F-4D97-AF65-F5344CB8AC3E}">
        <p14:creationId xmlns:p14="http://schemas.microsoft.com/office/powerpoint/2010/main" val="36711104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96084676-BC5C-5940-B5AC-EFD9FB552264}" type="slidenum">
              <a:rPr lang="en-US"/>
              <a:pPr>
                <a:defRPr/>
              </a:pPr>
              <a:t>‹#›</a:t>
            </a:fld>
            <a:endParaRPr lang="en-US"/>
          </a:p>
        </p:txBody>
      </p:sp>
    </p:spTree>
    <p:extLst>
      <p:ext uri="{BB962C8B-B14F-4D97-AF65-F5344CB8AC3E}">
        <p14:creationId xmlns:p14="http://schemas.microsoft.com/office/powerpoint/2010/main" val="23289096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3B2E5CB2-62A0-DA40-BDBD-340495DCEB53}" type="slidenum">
              <a:rPr lang="en-US"/>
              <a:pPr>
                <a:defRPr/>
              </a:pPr>
              <a:t>‹#›</a:t>
            </a:fld>
            <a:endParaRPr lang="en-US"/>
          </a:p>
        </p:txBody>
      </p:sp>
    </p:spTree>
    <p:extLst>
      <p:ext uri="{BB962C8B-B14F-4D97-AF65-F5344CB8AC3E}">
        <p14:creationId xmlns:p14="http://schemas.microsoft.com/office/powerpoint/2010/main" val="18353055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E1E1908B-DC62-A749-9373-ADBD902616D7}" type="slidenum">
              <a:rPr lang="en-US"/>
              <a:pPr>
                <a:defRPr/>
              </a:pPr>
              <a:t>‹#›</a:t>
            </a:fld>
            <a:endParaRPr lang="en-US"/>
          </a:p>
        </p:txBody>
      </p:sp>
    </p:spTree>
    <p:extLst>
      <p:ext uri="{BB962C8B-B14F-4D97-AF65-F5344CB8AC3E}">
        <p14:creationId xmlns:p14="http://schemas.microsoft.com/office/powerpoint/2010/main" val="2730406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C70F027D-24BF-7240-8272-9D25B3913E99}" type="slidenum">
              <a:rPr lang="en-US"/>
              <a:pPr>
                <a:defRPr/>
              </a:pPr>
              <a:t>‹#›</a:t>
            </a:fld>
            <a:endParaRPr lang="en-US"/>
          </a:p>
        </p:txBody>
      </p:sp>
    </p:spTree>
    <p:extLst>
      <p:ext uri="{BB962C8B-B14F-4D97-AF65-F5344CB8AC3E}">
        <p14:creationId xmlns:p14="http://schemas.microsoft.com/office/powerpoint/2010/main" val="7590707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8546" name="Rectangle 2"/>
          <p:cNvSpPr>
            <a:spLocks noGrp="1" noChangeArrowheads="1"/>
          </p:cNvSpPr>
          <p:nvPr>
            <p:ph type="ctrTitle"/>
          </p:nvPr>
        </p:nvSpPr>
        <p:spPr>
          <a:xfrm>
            <a:off x="2057400" y="2438400"/>
            <a:ext cx="6400800" cy="1447800"/>
          </a:xfrm>
        </p:spPr>
        <p:txBody>
          <a:bodyPr/>
          <a:lstStyle>
            <a:lvl1pPr algn="r">
              <a:defRPr/>
            </a:lvl1pPr>
          </a:lstStyle>
          <a:p>
            <a:r>
              <a:rPr lang="en-US"/>
              <a:t>Click to edit Master title style</a:t>
            </a:r>
          </a:p>
        </p:txBody>
      </p:sp>
      <p:sp>
        <p:nvSpPr>
          <p:cNvPr id="108547" name="Rectangle 3"/>
          <p:cNvSpPr>
            <a:spLocks noGrp="1" noChangeArrowheads="1"/>
          </p:cNvSpPr>
          <p:nvPr>
            <p:ph type="subTitle" idx="1"/>
          </p:nvPr>
        </p:nvSpPr>
        <p:spPr>
          <a:xfrm>
            <a:off x="2895600" y="4191000"/>
            <a:ext cx="5562600" cy="1600200"/>
          </a:xfrm>
        </p:spPr>
        <p:txBody>
          <a:bodyPr/>
          <a:lstStyle>
            <a:lvl1pPr marL="0" indent="0" algn="r">
              <a:buFont typeface="Tahoma" charset="-52"/>
              <a:buNone/>
              <a:defRPr sz="2800"/>
            </a:lvl1pPr>
          </a:lstStyle>
          <a:p>
            <a:r>
              <a:rPr lang="en-US"/>
              <a:t>Click to edit Master subtitle style</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13FE87CE-5A5F-384D-B09C-2343028E2696}" type="slidenum">
              <a:rPr lang="en-US"/>
              <a:pPr>
                <a:defRPr/>
              </a:pPr>
              <a:t>‹#›</a:t>
            </a:fld>
            <a:endParaRPr lang="en-US"/>
          </a:p>
        </p:txBody>
      </p:sp>
    </p:spTree>
    <p:extLst>
      <p:ext uri="{BB962C8B-B14F-4D97-AF65-F5344CB8AC3E}">
        <p14:creationId xmlns:p14="http://schemas.microsoft.com/office/powerpoint/2010/main" val="16620320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1018DC71-E14A-4D42-9927-04D7BE1DE510}" type="slidenum">
              <a:rPr lang="en-US"/>
              <a:pPr>
                <a:defRPr/>
              </a:pPr>
              <a:t>‹#›</a:t>
            </a:fld>
            <a:endParaRPr lang="en-US"/>
          </a:p>
        </p:txBody>
      </p:sp>
    </p:spTree>
    <p:extLst>
      <p:ext uri="{BB962C8B-B14F-4D97-AF65-F5344CB8AC3E}">
        <p14:creationId xmlns:p14="http://schemas.microsoft.com/office/powerpoint/2010/main" val="29511094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1AFA29AD-E4A1-D84A-866C-83700E0E5351}" type="slidenum">
              <a:rPr lang="en-US"/>
              <a:pPr>
                <a:defRPr/>
              </a:pPr>
              <a:t>‹#›</a:t>
            </a:fld>
            <a:endParaRPr lang="en-US"/>
          </a:p>
        </p:txBody>
      </p:sp>
    </p:spTree>
    <p:extLst>
      <p:ext uri="{BB962C8B-B14F-4D97-AF65-F5344CB8AC3E}">
        <p14:creationId xmlns:p14="http://schemas.microsoft.com/office/powerpoint/2010/main" val="2607418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E0D1F187-84CE-D048-9ABE-FB61277F9177}" type="slidenum">
              <a:rPr lang="en-US"/>
              <a:pPr>
                <a:defRPr/>
              </a:pPr>
              <a:t>‹#›</a:t>
            </a:fld>
            <a:endParaRPr lang="en-US"/>
          </a:p>
        </p:txBody>
      </p:sp>
    </p:spTree>
    <p:extLst>
      <p:ext uri="{BB962C8B-B14F-4D97-AF65-F5344CB8AC3E}">
        <p14:creationId xmlns:p14="http://schemas.microsoft.com/office/powerpoint/2010/main" val="3085504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vl1pPr>
          </a:lstStyle>
          <a:p>
            <a:pPr>
              <a:defRPr/>
            </a:pPr>
            <a:fld id="{6E851A90-9883-EA47-90D8-2245AE418059}" type="slidenum">
              <a:rPr lang="en-US"/>
              <a:pPr>
                <a:defRPr/>
              </a:pPr>
              <a:t>‹#›</a:t>
            </a:fld>
            <a:endParaRPr lang="en-US"/>
          </a:p>
        </p:txBody>
      </p:sp>
    </p:spTree>
    <p:extLst>
      <p:ext uri="{BB962C8B-B14F-4D97-AF65-F5344CB8AC3E}">
        <p14:creationId xmlns:p14="http://schemas.microsoft.com/office/powerpoint/2010/main" val="38690574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4"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lvl1pPr>
          </a:lstStyle>
          <a:p>
            <a:pPr>
              <a:defRPr/>
            </a:pPr>
            <a:fld id="{BD7AE1F0-32FE-6041-898F-F0D11F6BF535}" type="slidenum">
              <a:rPr lang="en-US"/>
              <a:pPr>
                <a:defRPr/>
              </a:pPr>
              <a:t>‹#›</a:t>
            </a:fld>
            <a:endParaRPr lang="en-US"/>
          </a:p>
        </p:txBody>
      </p:sp>
    </p:spTree>
    <p:extLst>
      <p:ext uri="{BB962C8B-B14F-4D97-AF65-F5344CB8AC3E}">
        <p14:creationId xmlns:p14="http://schemas.microsoft.com/office/powerpoint/2010/main" val="663989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Book Antiqua" charset="0"/>
              </a:defRPr>
            </a:lvl1pPr>
          </a:lstStyle>
          <a:p>
            <a:pPr>
              <a:defRPr/>
            </a:pPr>
            <a:fld id="{C7F12619-A076-5349-B622-39AF7C525E8B}" type="slidenum">
              <a:rPr lang="en-US"/>
              <a:pPr>
                <a:defRPr/>
              </a:pPr>
              <a:t>‹#›</a:t>
            </a:fld>
            <a:endParaRPr lang="en-US"/>
          </a:p>
        </p:txBody>
      </p:sp>
    </p:spTree>
    <p:extLst>
      <p:ext uri="{BB962C8B-B14F-4D97-AF65-F5344CB8AC3E}">
        <p14:creationId xmlns:p14="http://schemas.microsoft.com/office/powerpoint/2010/main" val="42245909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3"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vl1pPr>
          </a:lstStyle>
          <a:p>
            <a:pPr>
              <a:defRPr/>
            </a:pPr>
            <a:fld id="{065461F8-651E-F348-ADD9-A3B82F9CE7A4}" type="slidenum">
              <a:rPr lang="en-US"/>
              <a:pPr>
                <a:defRPr/>
              </a:pPr>
              <a:t>‹#›</a:t>
            </a:fld>
            <a:endParaRPr lang="en-US"/>
          </a:p>
        </p:txBody>
      </p:sp>
    </p:spTree>
    <p:extLst>
      <p:ext uri="{BB962C8B-B14F-4D97-AF65-F5344CB8AC3E}">
        <p14:creationId xmlns:p14="http://schemas.microsoft.com/office/powerpoint/2010/main" val="19222475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D5F53269-6F20-3F4D-AB8A-E3697C6ED766}" type="slidenum">
              <a:rPr lang="en-US"/>
              <a:pPr>
                <a:defRPr/>
              </a:pPr>
              <a:t>‹#›</a:t>
            </a:fld>
            <a:endParaRPr lang="en-US"/>
          </a:p>
        </p:txBody>
      </p:sp>
    </p:spTree>
    <p:extLst>
      <p:ext uri="{BB962C8B-B14F-4D97-AF65-F5344CB8AC3E}">
        <p14:creationId xmlns:p14="http://schemas.microsoft.com/office/powerpoint/2010/main" val="2091012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115DC50E-92FB-774A-BE31-8679B6AD0B69}" type="slidenum">
              <a:rPr lang="en-US"/>
              <a:pPr>
                <a:defRPr/>
              </a:pPr>
              <a:t>‹#›</a:t>
            </a:fld>
            <a:endParaRPr lang="en-US"/>
          </a:p>
        </p:txBody>
      </p:sp>
    </p:spTree>
    <p:extLst>
      <p:ext uri="{BB962C8B-B14F-4D97-AF65-F5344CB8AC3E}">
        <p14:creationId xmlns:p14="http://schemas.microsoft.com/office/powerpoint/2010/main" val="3300401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520C86DD-E53C-9546-8B0F-37C204E7CA39}" type="slidenum">
              <a:rPr lang="en-US"/>
              <a:pPr>
                <a:defRPr/>
              </a:pPr>
              <a:t>‹#›</a:t>
            </a:fld>
            <a:endParaRPr lang="en-US"/>
          </a:p>
        </p:txBody>
      </p:sp>
    </p:spTree>
    <p:extLst>
      <p:ext uri="{BB962C8B-B14F-4D97-AF65-F5344CB8AC3E}">
        <p14:creationId xmlns:p14="http://schemas.microsoft.com/office/powerpoint/2010/main" val="11370175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3A5976A7-6530-6E47-B1F0-0CCFE3015711}" type="slidenum">
              <a:rPr lang="en-US"/>
              <a:pPr>
                <a:defRPr/>
              </a:pPr>
              <a:t>‹#›</a:t>
            </a:fld>
            <a:endParaRPr lang="en-US"/>
          </a:p>
        </p:txBody>
      </p:sp>
    </p:spTree>
    <p:extLst>
      <p:ext uri="{BB962C8B-B14F-4D97-AF65-F5344CB8AC3E}">
        <p14:creationId xmlns:p14="http://schemas.microsoft.com/office/powerpoint/2010/main" val="34547259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EDB5053-E616-F643-945A-844F634963F1}" type="slidenum">
              <a:rPr lang="en-US"/>
              <a:pPr>
                <a:defRPr/>
              </a:pPr>
              <a:t>‹#›</a:t>
            </a:fld>
            <a:endParaRPr lang="en-US"/>
          </a:p>
        </p:txBody>
      </p:sp>
    </p:spTree>
    <p:extLst>
      <p:ext uri="{BB962C8B-B14F-4D97-AF65-F5344CB8AC3E}">
        <p14:creationId xmlns:p14="http://schemas.microsoft.com/office/powerpoint/2010/main" val="41394558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F3B8BF-3D16-504B-99DD-DD7130325B66}" type="slidenum">
              <a:rPr lang="en-US"/>
              <a:pPr>
                <a:defRPr/>
              </a:pPr>
              <a:t>‹#›</a:t>
            </a:fld>
            <a:endParaRPr lang="en-US"/>
          </a:p>
        </p:txBody>
      </p:sp>
    </p:spTree>
    <p:extLst>
      <p:ext uri="{BB962C8B-B14F-4D97-AF65-F5344CB8AC3E}">
        <p14:creationId xmlns:p14="http://schemas.microsoft.com/office/powerpoint/2010/main" val="12822267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ECCD9B-D9C6-AF49-AF4B-19858FCD51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29567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75F50E-2231-EE46-B9E7-BDE6E8DFC8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69095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E10219-59FD-9A4F-810C-B1E3B6CC94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12375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atin typeface="Book Antiqua"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Book Antiqua"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Book Antiqua" charset="0"/>
              </a:defRPr>
            </a:lvl1pPr>
          </a:lstStyle>
          <a:p>
            <a:pPr>
              <a:defRPr/>
            </a:pPr>
            <a:fld id="{DCCA041C-901C-C24C-BD60-463A864B21F8}" type="slidenum">
              <a:rPr lang="en-US"/>
              <a:pPr>
                <a:defRPr/>
              </a:pPr>
              <a:t>‹#›</a:t>
            </a:fld>
            <a:endParaRPr lang="en-US"/>
          </a:p>
        </p:txBody>
      </p:sp>
    </p:spTree>
    <p:extLst>
      <p:ext uri="{BB962C8B-B14F-4D97-AF65-F5344CB8AC3E}">
        <p14:creationId xmlns:p14="http://schemas.microsoft.com/office/powerpoint/2010/main" val="7124605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32DCE0A-C8F5-314A-8E42-B186FA3ADD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39555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C7187E7-D5CB-1342-918B-C83D3A9371F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78394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3B0EC9E-4C07-8842-9F9C-D549FF8689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91412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0B4CABF-234A-E647-B3C8-0DA67529EC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513070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BDCDF16-E7D1-384B-8909-FA46672856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40333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0C64B54-8AB6-7E44-8F95-0C7D266AA1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57517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2F21C6-6440-0841-8E6C-0598F2FA6E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82091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5B2037-7FD5-404F-94E9-A3B895122C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47238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147828034"/>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402122184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atin typeface="Book Antiqua"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Book Antiqua"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Book Antiqua" charset="0"/>
              </a:defRPr>
            </a:lvl1pPr>
          </a:lstStyle>
          <a:p>
            <a:pPr>
              <a:defRPr/>
            </a:pPr>
            <a:fld id="{4B760A2C-F70D-814F-A227-E54AB8FB2FDB}" type="slidenum">
              <a:rPr lang="en-US"/>
              <a:pPr>
                <a:defRPr/>
              </a:pPr>
              <a:t>‹#›</a:t>
            </a:fld>
            <a:endParaRPr lang="en-US"/>
          </a:p>
        </p:txBody>
      </p:sp>
    </p:spTree>
    <p:extLst>
      <p:ext uri="{BB962C8B-B14F-4D97-AF65-F5344CB8AC3E}">
        <p14:creationId xmlns:p14="http://schemas.microsoft.com/office/powerpoint/2010/main" val="34811458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877001021"/>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505204900"/>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4169482799"/>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936666553"/>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616409451"/>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526331999"/>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345829793"/>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410061033"/>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marL="0" marR="0" lvl="0" indent="0" algn="l"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5" name="Rectangle 13"/>
          <p:cNvSpPr>
            <a:spLocks noGrp="1" noChangeArrowheads="1"/>
          </p:cNvSpPr>
          <p:nvPr>
            <p:ph type="ftr" sz="quarter" idx="11"/>
          </p:nvPr>
        </p:nvSpPr>
        <p:spPr/>
        <p:txBody>
          <a:bodyPr/>
          <a:lstStyle>
            <a:lvl1pPr>
              <a:defRPr/>
            </a:lvl1pPr>
          </a:lstStyle>
          <a:p>
            <a:pPr marL="0" marR="0" lvl="0" indent="0" algn="ctr"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marL="0" marR="0" lvl="0" indent="0" algn="r" defTabSz="457150" rtl="0" eaLnBrk="1" fontAlgn="auto" latinLnBrk="0" hangingPunct="1">
              <a:lnSpc>
                <a:spcPct val="100000"/>
              </a:lnSpc>
              <a:spcBef>
                <a:spcPts val="0"/>
              </a:spcBef>
              <a:spcAft>
                <a:spcPts val="0"/>
              </a:spcAft>
              <a:buClrTx/>
              <a:buSzTx/>
              <a:buFontTx/>
              <a:buNone/>
              <a:tabLst/>
              <a:defRPr/>
            </a:pPr>
            <a:fld id="{AC0D556E-1B47-E145-B343-9708077C202E}" type="slidenum">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Tree>
    <p:extLst>
      <p:ext uri="{BB962C8B-B14F-4D97-AF65-F5344CB8AC3E}">
        <p14:creationId xmlns:p14="http://schemas.microsoft.com/office/powerpoint/2010/main" val="457290899"/>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6CC9FB-F159-2C49-BF36-E4ADA383CD1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7489575"/>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Book Antiqua"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Book Antiqua"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Book Antiqua" charset="0"/>
              </a:defRPr>
            </a:lvl1pPr>
          </a:lstStyle>
          <a:p>
            <a:pPr>
              <a:defRPr/>
            </a:pPr>
            <a:fld id="{BFDB4A4E-A410-1042-B12F-3118739B3E1A}" type="slidenum">
              <a:rPr lang="en-US"/>
              <a:pPr>
                <a:defRPr/>
              </a:pPr>
              <a:t>‹#›</a:t>
            </a:fld>
            <a:endParaRPr lang="en-US"/>
          </a:p>
        </p:txBody>
      </p:sp>
    </p:spTree>
    <p:extLst>
      <p:ext uri="{BB962C8B-B14F-4D97-AF65-F5344CB8AC3E}">
        <p14:creationId xmlns:p14="http://schemas.microsoft.com/office/powerpoint/2010/main" val="22922261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8C1072-3716-A841-AF40-BB87377A987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04524418"/>
      </p:ext>
    </p:extLst>
  </p:cSld>
  <p:clrMapOvr>
    <a:masterClrMapping/>
  </p:clrMapOvr>
  <p:transition>
    <p:rand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B20AA1-7F27-544F-9B3D-D66706DE669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67598422"/>
      </p:ext>
    </p:extLst>
  </p:cSld>
  <p:clrMapOvr>
    <a:masterClrMapping/>
  </p:clrMapOvr>
  <p:transition>
    <p:rand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DD068F-8ACC-2B43-A001-A1B21A4B15B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07167191"/>
      </p:ext>
    </p:extLst>
  </p:cSld>
  <p:clrMapOvr>
    <a:masterClrMapping/>
  </p:clrMapOvr>
  <p:transition>
    <p:rand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167ABD0-CE34-7F45-B47E-D3DB0F5956A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19875909"/>
      </p:ext>
    </p:extLst>
  </p:cSld>
  <p:clrMapOvr>
    <a:masterClrMapping/>
  </p:clrMapOvr>
  <p:transition>
    <p:rand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57BF9E5-C8D1-C143-BE44-4A673615FB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73792685"/>
      </p:ext>
    </p:extLst>
  </p:cSld>
  <p:clrMapOvr>
    <a:masterClrMapping/>
  </p:clrMapOvr>
  <p:transition>
    <p:rand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B5B0C94-9EDA-154E-93CB-87052FC1E30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24591553"/>
      </p:ext>
    </p:extLst>
  </p:cSld>
  <p:clrMapOvr>
    <a:masterClrMapping/>
  </p:clrMapOvr>
  <p:transition>
    <p:rand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61ABADC-9367-6D47-ADFE-E24DE263CF6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82631481"/>
      </p:ext>
    </p:extLst>
  </p:cSld>
  <p:clrMapOvr>
    <a:masterClrMapping/>
  </p:clrMapOvr>
  <p:transition>
    <p:rand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B202E57-8A71-2343-9DD9-D506813EBF7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79096582"/>
      </p:ext>
    </p:extLst>
  </p:cSld>
  <p:clrMapOvr>
    <a:masterClrMapping/>
  </p:clrMapOvr>
  <p:transition>
    <p:rand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F9AD74-5F8D-604E-902A-ED05B897534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26480861"/>
      </p:ext>
    </p:extLst>
  </p:cSld>
  <p:clrMapOvr>
    <a:masterClrMapping/>
  </p:clrMapOvr>
  <p:transition>
    <p:random/>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CCAAA0-9C77-0F45-AA9E-F303C157576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79972382"/>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Book Antiqua" charset="0"/>
              </a:defRPr>
            </a:lvl1pPr>
          </a:lstStyle>
          <a:p>
            <a:pPr>
              <a:defRPr/>
            </a:pPr>
            <a:fld id="{CC838F07-E6D9-A24F-A54E-600E68E7B67D}" type="slidenum">
              <a:rPr lang="en-US"/>
              <a:pPr>
                <a:defRPr/>
              </a:pPr>
              <a:t>‹#›</a:t>
            </a:fld>
            <a:endParaRPr lang="en-US"/>
          </a:p>
        </p:txBody>
      </p:sp>
    </p:spTree>
    <p:extLst>
      <p:ext uri="{BB962C8B-B14F-4D97-AF65-F5344CB8AC3E}">
        <p14:creationId xmlns:p14="http://schemas.microsoft.com/office/powerpoint/2010/main" val="372518204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04195" name="Rectangle 3"/>
          <p:cNvSpPr>
            <a:spLocks noGrp="1" noChangeArrowheads="1"/>
          </p:cNvSpPr>
          <p:nvPr>
            <p:ph type="ctrTitle"/>
          </p:nvPr>
        </p:nvSpPr>
        <p:spPr>
          <a:xfrm>
            <a:off x="685800" y="1676400"/>
            <a:ext cx="7772400" cy="1143000"/>
          </a:xfrm>
        </p:spPr>
        <p:txBody>
          <a:bodyPr/>
          <a:lstStyle>
            <a:lvl1pPr>
              <a:defRPr/>
            </a:lvl1pPr>
          </a:lstStyle>
          <a:p>
            <a:pPr lvl="0"/>
            <a:r>
              <a:rPr lang="en-US" noProof="0"/>
              <a:t>Click to edit Master title style</a:t>
            </a:r>
          </a:p>
        </p:txBody>
      </p:sp>
      <p:sp>
        <p:nvSpPr>
          <p:cNvPr id="904196" name="Rectangle 4"/>
          <p:cNvSpPr>
            <a:spLocks noGrp="1" noChangeArrowheads="1"/>
          </p:cNvSpPr>
          <p:nvPr>
            <p:ph type="subTitle" idx="1"/>
          </p:nvPr>
        </p:nvSpPr>
        <p:spPr>
          <a:xfrm>
            <a:off x="1371600" y="3352800"/>
            <a:ext cx="6400800" cy="1752600"/>
          </a:xfrm>
        </p:spPr>
        <p:txBody>
          <a:bodyPr/>
          <a:lstStyle>
            <a:lvl1pPr marL="0" indent="0" algn="ctr">
              <a:buFontTx/>
              <a:buNone/>
              <a:defRPr b="1"/>
            </a:lvl1pPr>
          </a:lstStyle>
          <a:p>
            <a:pPr lvl="0"/>
            <a:r>
              <a:rPr lang="en-US" noProof="0"/>
              <a:t>Click to edit Master subtitle style</a:t>
            </a:r>
          </a:p>
        </p:txBody>
      </p:sp>
      <p:sp>
        <p:nvSpPr>
          <p:cNvPr id="5" name="Rectangle 5"/>
          <p:cNvSpPr>
            <a:spLocks noGrp="1" noChangeArrowheads="1"/>
          </p:cNvSpPr>
          <p:nvPr>
            <p:ph type="dt" sz="half" idx="10"/>
          </p:nvPr>
        </p:nvSpPr>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6" name="Rectangle 6"/>
          <p:cNvSpPr>
            <a:spLocks noGrp="1" noChangeArrowheads="1"/>
          </p:cNvSpPr>
          <p:nvPr>
            <p:ph type="ftr" sz="quarter" idx="11"/>
          </p:nvPr>
        </p:nvSpPr>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7" name="Rectangle 7"/>
          <p:cNvSpPr>
            <a:spLocks noGrp="1" noChangeArrowheads="1"/>
          </p:cNvSpPr>
          <p:nvPr>
            <p:ph type="sldNum" sz="quarter" idx="12"/>
          </p:nvPr>
        </p:nvSpPr>
        <p:spPr/>
        <p:txBody>
          <a:bodyPr/>
          <a:lstStyle>
            <a:lvl1pPr>
              <a:defRPr/>
            </a:lvl1pPr>
          </a:lstStyle>
          <a:p>
            <a:pPr>
              <a:defRPr/>
            </a:pPr>
            <a:fld id="{CBBB07B3-A712-0F49-9A88-A3DF801105E9}"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3296950528"/>
      </p:ext>
    </p:extLst>
  </p:cSld>
  <p:clrMapOvr>
    <a:masterClrMapping/>
  </p:clrMapOvr>
  <p:transition>
    <p:random/>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5" name="Rectangle 6"/>
          <p:cNvSpPr>
            <a:spLocks noGrp="1" noChangeArrowheads="1"/>
          </p:cNvSpPr>
          <p:nvPr>
            <p:ph type="ftr" sz="quarter" idx="11"/>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DCF699D-1B21-3F41-8C12-B83B0EFDE460}"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1533188659"/>
      </p:ext>
    </p:extLst>
  </p:cSld>
  <p:clrMapOvr>
    <a:masterClrMapping/>
  </p:clrMapOvr>
  <p:transition>
    <p:random/>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5" name="Rectangle 6"/>
          <p:cNvSpPr>
            <a:spLocks noGrp="1" noChangeArrowheads="1"/>
          </p:cNvSpPr>
          <p:nvPr>
            <p:ph type="ftr" sz="quarter" idx="11"/>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BFEFF6EF-3C79-3E45-AA06-7E8522BD07BE}"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733018956"/>
      </p:ext>
    </p:extLst>
  </p:cSld>
  <p:clrMapOvr>
    <a:masterClrMapping/>
  </p:clrMapOvr>
  <p:transition>
    <p:random/>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6" name="Rectangle 6"/>
          <p:cNvSpPr>
            <a:spLocks noGrp="1" noChangeArrowheads="1"/>
          </p:cNvSpPr>
          <p:nvPr>
            <p:ph type="ftr" sz="quarter" idx="11"/>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4FEA35F-1477-D64C-94C0-A091F255AFFC}"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2643750119"/>
      </p:ext>
    </p:extLst>
  </p:cSld>
  <p:clrMapOvr>
    <a:masterClrMapping/>
  </p:clrMapOvr>
  <p:transition>
    <p:random/>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8" name="Rectangle 6"/>
          <p:cNvSpPr>
            <a:spLocks noGrp="1" noChangeArrowheads="1"/>
          </p:cNvSpPr>
          <p:nvPr>
            <p:ph type="ftr" sz="quarter" idx="11"/>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A9B53156-2ED0-8C4F-945A-B3167B73BD65}"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4246857497"/>
      </p:ext>
    </p:extLst>
  </p:cSld>
  <p:clrMapOvr>
    <a:masterClrMapping/>
  </p:clrMapOvr>
  <p:transition>
    <p:random/>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4" name="Rectangle 6"/>
          <p:cNvSpPr>
            <a:spLocks noGrp="1" noChangeArrowheads="1"/>
          </p:cNvSpPr>
          <p:nvPr>
            <p:ph type="ftr" sz="quarter" idx="11"/>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2430B8E5-28B1-1F4B-8630-D022D40F0199}"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3581789663"/>
      </p:ext>
    </p:extLst>
  </p:cSld>
  <p:clrMapOvr>
    <a:masterClrMapping/>
  </p:clrMapOvr>
  <p:transition>
    <p:random/>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3" name="Rectangle 6"/>
          <p:cNvSpPr>
            <a:spLocks noGrp="1" noChangeArrowheads="1"/>
          </p:cNvSpPr>
          <p:nvPr>
            <p:ph type="ftr" sz="quarter" idx="11"/>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54EAFACD-AF1E-764C-AF60-B7A01A468182}"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3559052718"/>
      </p:ext>
    </p:extLst>
  </p:cSld>
  <p:clrMapOvr>
    <a:masterClrMapping/>
  </p:clrMapOvr>
  <p:transition>
    <p:random/>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6" name="Rectangle 6"/>
          <p:cNvSpPr>
            <a:spLocks noGrp="1" noChangeArrowheads="1"/>
          </p:cNvSpPr>
          <p:nvPr>
            <p:ph type="ftr" sz="quarter" idx="11"/>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8DC45618-BAC0-4046-BAB9-25A8758DAC2C}"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964724909"/>
      </p:ext>
    </p:extLst>
  </p:cSld>
  <p:clrMapOvr>
    <a:masterClrMapping/>
  </p:clrMapOvr>
  <p:transition>
    <p:random/>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6" name="Rectangle 6"/>
          <p:cNvSpPr>
            <a:spLocks noGrp="1" noChangeArrowheads="1"/>
          </p:cNvSpPr>
          <p:nvPr>
            <p:ph type="ftr" sz="quarter" idx="11"/>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464E0FFF-B334-D84F-BE84-D77E84C91288}"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1315494443"/>
      </p:ext>
    </p:extLst>
  </p:cSld>
  <p:clrMapOvr>
    <a:masterClrMapping/>
  </p:clrMapOvr>
  <p:transition>
    <p:random/>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5" name="Rectangle 6"/>
          <p:cNvSpPr>
            <a:spLocks noGrp="1" noChangeArrowheads="1"/>
          </p:cNvSpPr>
          <p:nvPr>
            <p:ph type="ftr" sz="quarter" idx="11"/>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AD569851-F586-6843-BAA6-34EB2621EF03}"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3925521119"/>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Book Antiqua" charset="0"/>
              </a:defRPr>
            </a:lvl1pPr>
          </a:lstStyle>
          <a:p>
            <a:pPr>
              <a:defRPr/>
            </a:pPr>
            <a:fld id="{DE1BE979-7F0A-374B-9266-201223135552}" type="slidenum">
              <a:rPr lang="en-US"/>
              <a:pPr>
                <a:defRPr/>
              </a:pPr>
              <a:t>‹#›</a:t>
            </a:fld>
            <a:endParaRPr lang="en-US"/>
          </a:p>
        </p:txBody>
      </p:sp>
    </p:spTree>
    <p:extLst>
      <p:ext uri="{BB962C8B-B14F-4D97-AF65-F5344CB8AC3E}">
        <p14:creationId xmlns:p14="http://schemas.microsoft.com/office/powerpoint/2010/main" val="2202672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5" name="Rectangle 6"/>
          <p:cNvSpPr>
            <a:spLocks noGrp="1" noChangeArrowheads="1"/>
          </p:cNvSpPr>
          <p:nvPr>
            <p:ph type="ftr" sz="quarter" idx="11"/>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16172FF8-E6CD-194E-BD31-3E054E4284D7}"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313044995"/>
      </p:ext>
    </p:extLst>
  </p:cSld>
  <p:clrMapOvr>
    <a:masterClrMapping/>
  </p:clrMapOvr>
  <p:transition>
    <p:random/>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04195" name="Rectangle 3"/>
          <p:cNvSpPr>
            <a:spLocks noGrp="1" noChangeArrowheads="1"/>
          </p:cNvSpPr>
          <p:nvPr>
            <p:ph type="ctrTitle"/>
          </p:nvPr>
        </p:nvSpPr>
        <p:spPr>
          <a:xfrm>
            <a:off x="685800" y="1676400"/>
            <a:ext cx="7772400" cy="1143000"/>
          </a:xfrm>
        </p:spPr>
        <p:txBody>
          <a:bodyPr/>
          <a:lstStyle>
            <a:lvl1pPr>
              <a:defRPr/>
            </a:lvl1pPr>
          </a:lstStyle>
          <a:p>
            <a:pPr lvl="0"/>
            <a:r>
              <a:rPr lang="en-US" noProof="0"/>
              <a:t>Click to edit Master title style</a:t>
            </a:r>
          </a:p>
        </p:txBody>
      </p:sp>
      <p:sp>
        <p:nvSpPr>
          <p:cNvPr id="904196" name="Rectangle 4"/>
          <p:cNvSpPr>
            <a:spLocks noGrp="1" noChangeArrowheads="1"/>
          </p:cNvSpPr>
          <p:nvPr>
            <p:ph type="subTitle" idx="1"/>
          </p:nvPr>
        </p:nvSpPr>
        <p:spPr>
          <a:xfrm>
            <a:off x="1371600" y="3352800"/>
            <a:ext cx="6400800" cy="1752600"/>
          </a:xfrm>
        </p:spPr>
        <p:txBody>
          <a:bodyPr/>
          <a:lstStyle>
            <a:lvl1pPr marL="0" indent="0" algn="ctr">
              <a:buFontTx/>
              <a:buNone/>
              <a:defRPr b="1"/>
            </a:lvl1pPr>
          </a:lstStyle>
          <a:p>
            <a:pPr lvl="0"/>
            <a:r>
              <a:rPr lang="en-US" noProof="0"/>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BBE0E3"/>
              </a:solidFill>
              <a:latin typeface="Helvetica"/>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BBE0E3"/>
              </a:solidFill>
              <a:latin typeface="Helvetica"/>
            </a:endParaRPr>
          </a:p>
        </p:txBody>
      </p:sp>
      <p:sp>
        <p:nvSpPr>
          <p:cNvPr id="7" name="Rectangle 7"/>
          <p:cNvSpPr>
            <a:spLocks noGrp="1" noChangeArrowheads="1"/>
          </p:cNvSpPr>
          <p:nvPr>
            <p:ph type="sldNum" sz="quarter" idx="12"/>
          </p:nvPr>
        </p:nvSpPr>
        <p:spPr/>
        <p:txBody>
          <a:bodyPr/>
          <a:lstStyle>
            <a:lvl1pPr>
              <a:defRPr/>
            </a:lvl1pPr>
          </a:lstStyle>
          <a:p>
            <a:pPr>
              <a:defRPr/>
            </a:pPr>
            <a:fld id="{CBBB07B3-A712-0F49-9A88-A3DF801105E9}"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3639751437"/>
      </p:ext>
    </p:extLst>
  </p:cSld>
  <p:clrMapOvr>
    <a:masterClrMapping/>
  </p:clrMapOvr>
  <p:transition>
    <p:random/>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6" name="Rectangle 7"/>
          <p:cNvSpPr>
            <a:spLocks noGrp="1" noChangeArrowheads="1"/>
          </p:cNvSpPr>
          <p:nvPr>
            <p:ph type="sldNum" sz="quarter" idx="12"/>
          </p:nvPr>
        </p:nvSpPr>
        <p:spPr>
          <a:ln/>
        </p:spPr>
        <p:txBody>
          <a:bodyPr/>
          <a:lstStyle>
            <a:lvl1pPr>
              <a:defRPr/>
            </a:lvl1pPr>
          </a:lstStyle>
          <a:p>
            <a:pPr>
              <a:defRPr/>
            </a:pPr>
            <a:fld id="{0DCF699D-1B21-3F41-8C12-B83B0EFDE460}"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3888931515"/>
      </p:ext>
    </p:extLst>
  </p:cSld>
  <p:clrMapOvr>
    <a:masterClrMapping/>
  </p:clrMapOvr>
  <p:transition>
    <p:random/>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6" name="Rectangle 7"/>
          <p:cNvSpPr>
            <a:spLocks noGrp="1" noChangeArrowheads="1"/>
          </p:cNvSpPr>
          <p:nvPr>
            <p:ph type="sldNum" sz="quarter" idx="12"/>
          </p:nvPr>
        </p:nvSpPr>
        <p:spPr>
          <a:ln/>
        </p:spPr>
        <p:txBody>
          <a:bodyPr/>
          <a:lstStyle>
            <a:lvl1pPr>
              <a:defRPr/>
            </a:lvl1pPr>
          </a:lstStyle>
          <a:p>
            <a:pPr>
              <a:defRPr/>
            </a:pPr>
            <a:fld id="{BFEFF6EF-3C79-3E45-AA06-7E8522BD07BE}"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29575620"/>
      </p:ext>
    </p:extLst>
  </p:cSld>
  <p:clrMapOvr>
    <a:masterClrMapping/>
  </p:clrMapOvr>
  <p:transition>
    <p:random/>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7" name="Rectangle 7"/>
          <p:cNvSpPr>
            <a:spLocks noGrp="1" noChangeArrowheads="1"/>
          </p:cNvSpPr>
          <p:nvPr>
            <p:ph type="sldNum" sz="quarter" idx="12"/>
          </p:nvPr>
        </p:nvSpPr>
        <p:spPr>
          <a:ln/>
        </p:spPr>
        <p:txBody>
          <a:bodyPr/>
          <a:lstStyle>
            <a:lvl1pPr>
              <a:defRPr/>
            </a:lvl1pPr>
          </a:lstStyle>
          <a:p>
            <a:pPr>
              <a:defRPr/>
            </a:pPr>
            <a:fld id="{A4FEA35F-1477-D64C-94C0-A091F255AFFC}"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2356355933"/>
      </p:ext>
    </p:extLst>
  </p:cSld>
  <p:clrMapOvr>
    <a:masterClrMapping/>
  </p:clrMapOvr>
  <p:transition>
    <p:random/>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9" name="Rectangle 7"/>
          <p:cNvSpPr>
            <a:spLocks noGrp="1" noChangeArrowheads="1"/>
          </p:cNvSpPr>
          <p:nvPr>
            <p:ph type="sldNum" sz="quarter" idx="12"/>
          </p:nvPr>
        </p:nvSpPr>
        <p:spPr>
          <a:ln/>
        </p:spPr>
        <p:txBody>
          <a:bodyPr/>
          <a:lstStyle>
            <a:lvl1pPr>
              <a:defRPr/>
            </a:lvl1pPr>
          </a:lstStyle>
          <a:p>
            <a:pPr>
              <a:defRPr/>
            </a:pPr>
            <a:fld id="{A9B53156-2ED0-8C4F-945A-B3167B73BD65}"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1165349261"/>
      </p:ext>
    </p:extLst>
  </p:cSld>
  <p:clrMapOvr>
    <a:masterClrMapping/>
  </p:clrMapOvr>
  <p:transition>
    <p:random/>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5" name="Rectangle 7"/>
          <p:cNvSpPr>
            <a:spLocks noGrp="1" noChangeArrowheads="1"/>
          </p:cNvSpPr>
          <p:nvPr>
            <p:ph type="sldNum" sz="quarter" idx="12"/>
          </p:nvPr>
        </p:nvSpPr>
        <p:spPr>
          <a:ln/>
        </p:spPr>
        <p:txBody>
          <a:bodyPr/>
          <a:lstStyle>
            <a:lvl1pPr>
              <a:defRPr/>
            </a:lvl1pPr>
          </a:lstStyle>
          <a:p>
            <a:pPr>
              <a:defRPr/>
            </a:pPr>
            <a:fld id="{2430B8E5-28B1-1F4B-8630-D022D40F0199}"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2420674248"/>
      </p:ext>
    </p:extLst>
  </p:cSld>
  <p:clrMapOvr>
    <a:masterClrMapping/>
  </p:clrMapOvr>
  <p:transition>
    <p:random/>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4" name="Rectangle 7"/>
          <p:cNvSpPr>
            <a:spLocks noGrp="1" noChangeArrowheads="1"/>
          </p:cNvSpPr>
          <p:nvPr>
            <p:ph type="sldNum" sz="quarter" idx="12"/>
          </p:nvPr>
        </p:nvSpPr>
        <p:spPr>
          <a:ln/>
        </p:spPr>
        <p:txBody>
          <a:bodyPr/>
          <a:lstStyle>
            <a:lvl1pPr>
              <a:defRPr/>
            </a:lvl1pPr>
          </a:lstStyle>
          <a:p>
            <a:pPr>
              <a:defRPr/>
            </a:pPr>
            <a:fld id="{54EAFACD-AF1E-764C-AF60-B7A01A468182}"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1841036117"/>
      </p:ext>
    </p:extLst>
  </p:cSld>
  <p:clrMapOvr>
    <a:masterClrMapping/>
  </p:clrMapOvr>
  <p:transition>
    <p:random/>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7" name="Rectangle 7"/>
          <p:cNvSpPr>
            <a:spLocks noGrp="1" noChangeArrowheads="1"/>
          </p:cNvSpPr>
          <p:nvPr>
            <p:ph type="sldNum" sz="quarter" idx="12"/>
          </p:nvPr>
        </p:nvSpPr>
        <p:spPr>
          <a:ln/>
        </p:spPr>
        <p:txBody>
          <a:bodyPr/>
          <a:lstStyle>
            <a:lvl1pPr>
              <a:defRPr/>
            </a:lvl1pPr>
          </a:lstStyle>
          <a:p>
            <a:pPr>
              <a:defRPr/>
            </a:pPr>
            <a:fld id="{8DC45618-BAC0-4046-BAB9-25A8758DAC2C}"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3811413269"/>
      </p:ext>
    </p:extLst>
  </p:cSld>
  <p:clrMapOvr>
    <a:masterClrMapping/>
  </p:clrMapOvr>
  <p:transition>
    <p:random/>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7" name="Rectangle 7"/>
          <p:cNvSpPr>
            <a:spLocks noGrp="1" noChangeArrowheads="1"/>
          </p:cNvSpPr>
          <p:nvPr>
            <p:ph type="sldNum" sz="quarter" idx="12"/>
          </p:nvPr>
        </p:nvSpPr>
        <p:spPr>
          <a:ln/>
        </p:spPr>
        <p:txBody>
          <a:bodyPr/>
          <a:lstStyle>
            <a:lvl1pPr>
              <a:defRPr/>
            </a:lvl1pPr>
          </a:lstStyle>
          <a:p>
            <a:pPr>
              <a:defRPr/>
            </a:pPr>
            <a:fld id="{464E0FFF-B334-D84F-BE84-D77E84C91288}"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2152462948"/>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4.jpe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10.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image" Target="../media/image6.jpeg"/><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image" Target="../media/image5.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1.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6.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7.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8.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4.jpe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9.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image" Target="../media/image6.jpeg"/><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601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charset="-128"/>
                <a:cs typeface="ＭＳ Ｐゴシック" charset="-128"/>
              </a:defRPr>
            </a:lvl1pPr>
          </a:lstStyle>
          <a:p>
            <a:pPr defTabSz="914400" fontAlgn="base">
              <a:spcBef>
                <a:spcPct val="0"/>
              </a:spcBef>
              <a:spcAft>
                <a:spcPct val="0"/>
              </a:spcAft>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charset="-128"/>
                <a:cs typeface="ＭＳ Ｐゴシック" charset="-128"/>
              </a:defRPr>
            </a:lvl1pPr>
          </a:lstStyle>
          <a:p>
            <a:pPr defTabSz="914400" fontAlgn="base">
              <a:spcBef>
                <a:spcPct val="0"/>
              </a:spcBef>
              <a:spcAft>
                <a:spcPct val="0"/>
              </a:spcAft>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defTabSz="914400" fontAlgn="base">
              <a:spcBef>
                <a:spcPct val="0"/>
              </a:spcBef>
              <a:spcAft>
                <a:spcPct val="0"/>
              </a:spcAft>
              <a:defRPr/>
            </a:pPr>
            <a:fld id="{3420C355-D95A-6441-8CAD-58226E627484}" type="slidenum">
              <a:rPr lang="en-US">
                <a:ea typeface="ＭＳ Ｐゴシック" charset="0"/>
                <a:cs typeface="ＭＳ Ｐゴシック" charset="0"/>
              </a:rPr>
              <a:pPr defTabSz="914400"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19812231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cs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cs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cs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cs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179"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80"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3173" name="Rectangle 5"/>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kumimoji="1" sz="1400">
                <a:latin typeface="+mn-lt"/>
                <a:ea typeface="ＭＳ Ｐゴシック" charset="0"/>
                <a:cs typeface="ＭＳ Ｐゴシック" charset="0"/>
              </a:defRPr>
            </a:lvl1pPr>
          </a:lstStyle>
          <a:p>
            <a:pPr>
              <a:defRPr/>
            </a:pPr>
            <a:endParaRPr lang="en-US">
              <a:solidFill>
                <a:srgbClr val="BBE0E3"/>
              </a:solidFill>
              <a:latin typeface="Helvetica"/>
            </a:endParaRPr>
          </a:p>
        </p:txBody>
      </p:sp>
      <p:sp>
        <p:nvSpPr>
          <p:cNvPr id="903174" name="Rectangle 6"/>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kumimoji="1" sz="1400">
                <a:latin typeface="+mn-lt"/>
                <a:ea typeface="ＭＳ Ｐゴシック" charset="0"/>
                <a:cs typeface="ＭＳ Ｐゴシック" charset="0"/>
              </a:defRPr>
            </a:lvl1pPr>
          </a:lstStyle>
          <a:p>
            <a:pPr>
              <a:defRPr/>
            </a:pPr>
            <a:endParaRPr lang="en-US">
              <a:solidFill>
                <a:srgbClr val="BBE0E3"/>
              </a:solidFill>
              <a:latin typeface="Helvetica"/>
            </a:endParaRPr>
          </a:p>
        </p:txBody>
      </p:sp>
      <p:sp>
        <p:nvSpPr>
          <p:cNvPr id="903175" name="Rectangle 7"/>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kumimoji="1" sz="1400">
                <a:latin typeface="Helvetica" charset="0"/>
              </a:defRPr>
            </a:lvl1pPr>
          </a:lstStyle>
          <a:p>
            <a:pPr>
              <a:defRPr/>
            </a:pPr>
            <a:fld id="{C6CCFC55-0933-8A4D-9AB6-9B3A5DB64915}"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3390734445"/>
      </p:ext>
    </p:extLst>
  </p:cSld>
  <p:clrMap bg1="dk2" tx1="lt1" bg2="dk1" tx2="lt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ransition>
    <p:random/>
  </p:transition>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1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85000"/>
        <a:buBlip>
          <a:blip r:embed="rId15"/>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95000"/>
        <a:buBlip>
          <a:blip r:embed="rId14"/>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Blip>
          <a:blip r:embed="rId15"/>
        </a:buBlip>
        <a:defRPr kumimoji="1" sz="2000">
          <a:solidFill>
            <a:schemeClr val="tx1"/>
          </a:solidFill>
          <a:latin typeface="+mn-lt"/>
          <a:ea typeface="+mn-ea"/>
        </a:defRPr>
      </a:lvl4pPr>
      <a:lvl5pPr marL="2057400" indent="-228600" algn="l" rtl="0" eaLnBrk="0" fontAlgn="base" hangingPunct="0">
        <a:spcBef>
          <a:spcPct val="20000"/>
        </a:spcBef>
        <a:spcAft>
          <a:spcPct val="0"/>
        </a:spcAft>
        <a:buBlip>
          <a:blip r:embed="rId14"/>
        </a:buBlip>
        <a:defRPr kumimoji="1" sz="2000">
          <a:solidFill>
            <a:schemeClr val="tx1"/>
          </a:solidFill>
          <a:latin typeface="+mn-lt"/>
          <a:ea typeface="+mn-ea"/>
        </a:defRPr>
      </a:lvl5pPr>
      <a:lvl6pPr marL="2514600" indent="-228600" algn="l" rtl="0" fontAlgn="base">
        <a:spcBef>
          <a:spcPct val="20000"/>
        </a:spcBef>
        <a:spcAft>
          <a:spcPct val="0"/>
        </a:spcAft>
        <a:buBlip>
          <a:blip r:embed="rId14"/>
        </a:buBlip>
        <a:defRPr kumimoji="1" sz="2000">
          <a:solidFill>
            <a:schemeClr val="tx1"/>
          </a:solidFill>
          <a:latin typeface="+mn-lt"/>
          <a:ea typeface="+mn-ea"/>
        </a:defRPr>
      </a:lvl6pPr>
      <a:lvl7pPr marL="2971800" indent="-228600" algn="l" rtl="0" fontAlgn="base">
        <a:spcBef>
          <a:spcPct val="20000"/>
        </a:spcBef>
        <a:spcAft>
          <a:spcPct val="0"/>
        </a:spcAft>
        <a:buBlip>
          <a:blip r:embed="rId14"/>
        </a:buBlip>
        <a:defRPr kumimoji="1" sz="2000">
          <a:solidFill>
            <a:schemeClr val="tx1"/>
          </a:solidFill>
          <a:latin typeface="+mn-lt"/>
          <a:ea typeface="+mn-ea"/>
        </a:defRPr>
      </a:lvl7pPr>
      <a:lvl8pPr marL="3429000" indent="-228600" algn="l" rtl="0" fontAlgn="base">
        <a:spcBef>
          <a:spcPct val="20000"/>
        </a:spcBef>
        <a:spcAft>
          <a:spcPct val="0"/>
        </a:spcAft>
        <a:buBlip>
          <a:blip r:embed="rId14"/>
        </a:buBlip>
        <a:defRPr kumimoji="1" sz="2000">
          <a:solidFill>
            <a:schemeClr val="tx1"/>
          </a:solidFill>
          <a:latin typeface="+mn-lt"/>
          <a:ea typeface="+mn-ea"/>
        </a:defRPr>
      </a:lvl8pPr>
      <a:lvl9pPr marL="3886200" indent="-228600" algn="l" rtl="0" fontAlgn="base">
        <a:spcBef>
          <a:spcPct val="20000"/>
        </a:spcBef>
        <a:spcAft>
          <a:spcPct val="0"/>
        </a:spcAft>
        <a:buBlip>
          <a:blip r:embed="rId1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9933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0"/>
                <a:cs typeface="+mn-cs"/>
              </a:defRPr>
            </a:lvl1pPr>
          </a:lstStyle>
          <a:p>
            <a:pPr>
              <a:defRPr/>
            </a:pPr>
            <a:endParaRPr lang="en-GB">
              <a:solidFill>
                <a:srgbClr val="000000"/>
              </a:solidFill>
              <a:cs typeface="Arial"/>
            </a:endParaRPr>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0"/>
                <a:cs typeface="+mn-cs"/>
              </a:defRPr>
            </a:lvl1pPr>
          </a:lstStyle>
          <a:p>
            <a:pPr>
              <a:defRPr/>
            </a:pPr>
            <a:endParaRPr lang="en-GB">
              <a:solidFill>
                <a:srgbClr val="000000"/>
              </a:solidFill>
              <a:cs typeface="Arial"/>
            </a:endParaRPr>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cs typeface="Arial" charset="0"/>
              </a:defRPr>
            </a:lvl1pPr>
          </a:lstStyle>
          <a:p>
            <a:pPr>
              <a:defRPr/>
            </a:pPr>
            <a:fld id="{B057A5D1-1DDC-2649-B0CF-E3905CCF8B7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47771296"/>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0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charset="-128"/>
                <a:cs typeface="ＭＳ Ｐゴシック" charset="-128"/>
              </a:defRPr>
            </a:lvl1pPr>
          </a:lstStyle>
          <a:p>
            <a:pPr defTabSz="914400" fontAlgn="base">
              <a:spcBef>
                <a:spcPct val="0"/>
              </a:spcBef>
              <a:spcAft>
                <a:spcPct val="0"/>
              </a:spcAft>
              <a:defRPr/>
            </a:pPr>
            <a:endParaRPr lang="en-US">
              <a:latin typeface="Arial" charset="0"/>
            </a:endParaRPr>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charset="-128"/>
                <a:cs typeface="ＭＳ Ｐゴシック" charset="-128"/>
              </a:defRPr>
            </a:lvl1pPr>
          </a:lstStyle>
          <a:p>
            <a:pPr defTabSz="914400" fontAlgn="base">
              <a:spcBef>
                <a:spcPct val="0"/>
              </a:spcBef>
              <a:spcAft>
                <a:spcPct val="0"/>
              </a:spcAft>
              <a:defRPr/>
            </a:pPr>
            <a:endParaRPr lang="en-US">
              <a:latin typeface="Arial" charset="0"/>
            </a:endParaRPr>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defTabSz="914400" fontAlgn="base">
              <a:spcBef>
                <a:spcPct val="0"/>
              </a:spcBef>
              <a:spcAft>
                <a:spcPct val="0"/>
              </a:spcAft>
              <a:defRPr/>
            </a:pPr>
            <a:fld id="{B74BB37D-C42B-784E-BC34-9E65E1479812}" type="slidenum">
              <a:rPr lang="en-US">
                <a:latin typeface="Arial" charset="0"/>
                <a:ea typeface="ＭＳ Ｐゴシック" charset="0"/>
                <a:cs typeface="ＭＳ Ｐゴシック" charset="0"/>
              </a:rPr>
              <a:pPr defTabSz="914400" fontAlgn="base">
                <a:spcBef>
                  <a:spcPct val="0"/>
                </a:spcBef>
                <a:spcAft>
                  <a:spcPct val="0"/>
                </a:spcAft>
                <a:defRPr/>
              </a:pPr>
              <a:t>‹#›</a:t>
            </a:fld>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6735931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88514" name="Rectangle 2"/>
          <p:cNvSpPr>
            <a:spLocks noGrp="1" noChangeArrowheads="1"/>
          </p:cNvSpPr>
          <p:nvPr>
            <p:ph type="title"/>
          </p:nvPr>
        </p:nvSpPr>
        <p:spPr bwMode="auto">
          <a:xfrm>
            <a:off x="685800" y="533400"/>
            <a:ext cx="7772400" cy="990600"/>
          </a:xfrm>
          <a:prstGeom prst="rect">
            <a:avLst/>
          </a:prstGeom>
          <a:noFill/>
          <a:ln w="9525">
            <a:noFill/>
            <a:miter lim="800000"/>
            <a:headEnd/>
            <a:tailEnd/>
          </a:ln>
          <a:effectLst>
            <a:outerShdw blurRad="63500" dist="35916" dir="8100068"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885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63500" dist="25399" dir="81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8851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400">
                <a:solidFill>
                  <a:srgbClr val="FFFFFF"/>
                </a:solidFill>
                <a:ea typeface="ＭＳ Ｐゴシック" charset="-128"/>
                <a:cs typeface="ＭＳ Ｐゴシック" charset="-128"/>
              </a:defRPr>
            </a:lvl1pPr>
          </a:lstStyle>
          <a:p>
            <a:pPr defTabSz="914400" fontAlgn="base">
              <a:spcBef>
                <a:spcPct val="0"/>
              </a:spcBef>
              <a:spcAft>
                <a:spcPct val="0"/>
              </a:spcAft>
              <a:defRPr/>
            </a:pPr>
            <a:endParaRPr lang="en-US">
              <a:latin typeface="Arial" charset="0"/>
            </a:endParaRPr>
          </a:p>
        </p:txBody>
      </p:sp>
      <p:sp>
        <p:nvSpPr>
          <p:cNvPr id="10885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0" hangingPunct="0">
              <a:defRPr sz="1400">
                <a:solidFill>
                  <a:srgbClr val="FFFFFF"/>
                </a:solidFill>
                <a:ea typeface="ＭＳ Ｐゴシック" charset="-128"/>
                <a:cs typeface="ＭＳ Ｐゴシック" charset="-128"/>
              </a:defRPr>
            </a:lvl1pPr>
          </a:lstStyle>
          <a:p>
            <a:pPr defTabSz="914400" fontAlgn="base">
              <a:spcBef>
                <a:spcPct val="0"/>
              </a:spcBef>
              <a:spcAft>
                <a:spcPct val="0"/>
              </a:spcAft>
              <a:defRPr/>
            </a:pPr>
            <a:endParaRPr lang="en-US">
              <a:latin typeface="Arial" charset="0"/>
            </a:endParaRPr>
          </a:p>
        </p:txBody>
      </p:sp>
      <p:sp>
        <p:nvSpPr>
          <p:cNvPr id="108851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400">
                <a:solidFill>
                  <a:srgbClr val="FFFFFF"/>
                </a:solidFill>
              </a:defRPr>
            </a:lvl1pPr>
          </a:lstStyle>
          <a:p>
            <a:pPr defTabSz="914400" fontAlgn="base">
              <a:spcBef>
                <a:spcPct val="0"/>
              </a:spcBef>
              <a:spcAft>
                <a:spcPct val="0"/>
              </a:spcAft>
              <a:defRPr/>
            </a:pPr>
            <a:fld id="{BDCF4B6A-E9C9-6240-8DAE-B483112C0ADE}" type="slidenum">
              <a:rPr lang="en-US">
                <a:latin typeface="Arial" charset="0"/>
                <a:ea typeface="ＭＳ Ｐゴシック" charset="0"/>
                <a:cs typeface="ＭＳ Ｐゴシック" charset="0"/>
              </a:rPr>
              <a:pPr defTabSz="914400" fontAlgn="base">
                <a:spcBef>
                  <a:spcPct val="0"/>
                </a:spcBef>
                <a:spcAft>
                  <a:spcPct val="0"/>
                </a:spcAft>
                <a:defRPr/>
              </a:pPr>
              <a:t>‹#›</a:t>
            </a:fld>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4267851561"/>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lnSpc>
          <a:spcPct val="90000"/>
        </a:lnSpc>
        <a:spcBef>
          <a:spcPct val="0"/>
        </a:spcBef>
        <a:spcAft>
          <a:spcPct val="0"/>
        </a:spcAft>
        <a:defRPr sz="4400" b="1">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4400" b="1">
          <a:solidFill>
            <a:schemeClr val="tx2"/>
          </a:solidFill>
          <a:latin typeface="Times New Roman" charset="0"/>
          <a:ea typeface="ＭＳ Ｐゴシック" charset="-128"/>
          <a:cs typeface="ＭＳ Ｐゴシック" charset="-128"/>
        </a:defRPr>
      </a:lvl2pPr>
      <a:lvl3pPr algn="l" rtl="0" eaLnBrk="0" fontAlgn="base" hangingPunct="0">
        <a:lnSpc>
          <a:spcPct val="90000"/>
        </a:lnSpc>
        <a:spcBef>
          <a:spcPct val="0"/>
        </a:spcBef>
        <a:spcAft>
          <a:spcPct val="0"/>
        </a:spcAft>
        <a:defRPr sz="4400" b="1">
          <a:solidFill>
            <a:schemeClr val="tx2"/>
          </a:solidFill>
          <a:latin typeface="Times New Roman" charset="0"/>
          <a:ea typeface="ＭＳ Ｐゴシック" charset="-128"/>
          <a:cs typeface="ＭＳ Ｐゴシック" charset="-128"/>
        </a:defRPr>
      </a:lvl3pPr>
      <a:lvl4pPr algn="l" rtl="0" eaLnBrk="0" fontAlgn="base" hangingPunct="0">
        <a:lnSpc>
          <a:spcPct val="90000"/>
        </a:lnSpc>
        <a:spcBef>
          <a:spcPct val="0"/>
        </a:spcBef>
        <a:spcAft>
          <a:spcPct val="0"/>
        </a:spcAft>
        <a:defRPr sz="4400" b="1">
          <a:solidFill>
            <a:schemeClr val="tx2"/>
          </a:solidFill>
          <a:latin typeface="Times New Roman" charset="0"/>
          <a:ea typeface="ＭＳ Ｐゴシック" charset="-128"/>
          <a:cs typeface="ＭＳ Ｐゴシック" charset="-128"/>
        </a:defRPr>
      </a:lvl4pPr>
      <a:lvl5pPr algn="l" rtl="0" eaLnBrk="0" fontAlgn="base" hangingPunct="0">
        <a:lnSpc>
          <a:spcPct val="90000"/>
        </a:lnSpc>
        <a:spcBef>
          <a:spcPct val="0"/>
        </a:spcBef>
        <a:spcAft>
          <a:spcPct val="0"/>
        </a:spcAft>
        <a:defRPr sz="4400" b="1">
          <a:solidFill>
            <a:schemeClr val="tx2"/>
          </a:solidFill>
          <a:latin typeface="Times New Roman" charset="0"/>
          <a:ea typeface="ＭＳ Ｐゴシック" charset="-128"/>
          <a:cs typeface="ＭＳ Ｐゴシック" charset="-128"/>
        </a:defRPr>
      </a:lvl5pPr>
      <a:lvl6pPr marL="457200" algn="l" rtl="0" eaLnBrk="0" fontAlgn="base" hangingPunct="0">
        <a:lnSpc>
          <a:spcPct val="90000"/>
        </a:lnSpc>
        <a:spcBef>
          <a:spcPct val="0"/>
        </a:spcBef>
        <a:spcAft>
          <a:spcPct val="0"/>
        </a:spcAft>
        <a:defRPr sz="4400" b="1">
          <a:solidFill>
            <a:schemeClr val="tx2"/>
          </a:solidFill>
          <a:latin typeface="Times New Roman" charset="0"/>
        </a:defRPr>
      </a:lvl6pPr>
      <a:lvl7pPr marL="914400" algn="l" rtl="0" eaLnBrk="0" fontAlgn="base" hangingPunct="0">
        <a:lnSpc>
          <a:spcPct val="90000"/>
        </a:lnSpc>
        <a:spcBef>
          <a:spcPct val="0"/>
        </a:spcBef>
        <a:spcAft>
          <a:spcPct val="0"/>
        </a:spcAft>
        <a:defRPr sz="4400" b="1">
          <a:solidFill>
            <a:schemeClr val="tx2"/>
          </a:solidFill>
          <a:latin typeface="Times New Roman" charset="0"/>
        </a:defRPr>
      </a:lvl7pPr>
      <a:lvl8pPr marL="1371600" algn="l" rtl="0" eaLnBrk="0" fontAlgn="base" hangingPunct="0">
        <a:lnSpc>
          <a:spcPct val="90000"/>
        </a:lnSpc>
        <a:spcBef>
          <a:spcPct val="0"/>
        </a:spcBef>
        <a:spcAft>
          <a:spcPct val="0"/>
        </a:spcAft>
        <a:defRPr sz="4400" b="1">
          <a:solidFill>
            <a:schemeClr val="tx2"/>
          </a:solidFill>
          <a:latin typeface="Times New Roman" charset="0"/>
        </a:defRPr>
      </a:lvl8pPr>
      <a:lvl9pPr marL="1828800" algn="l" rtl="0" eaLnBrk="0" fontAlgn="base" hangingPunct="0">
        <a:lnSpc>
          <a:spcPct val="90000"/>
        </a:lnSpc>
        <a:spcBef>
          <a:spcPct val="0"/>
        </a:spcBef>
        <a:spcAft>
          <a:spcPct val="0"/>
        </a:spcAft>
        <a:defRPr sz="4400" b="1">
          <a:solidFill>
            <a:schemeClr val="tx2"/>
          </a:solidFill>
          <a:latin typeface="Times New Roman" charset="0"/>
        </a:defRPr>
      </a:lvl9pPr>
    </p:titleStyle>
    <p:bodyStyle>
      <a:lvl1pPr marL="342900" indent="-342900" algn="l" rtl="0" eaLnBrk="0" fontAlgn="base" hangingPunct="0">
        <a:lnSpc>
          <a:spcPct val="90000"/>
        </a:lnSpc>
        <a:spcBef>
          <a:spcPct val="20000"/>
        </a:spcBef>
        <a:spcAft>
          <a:spcPct val="0"/>
        </a:spcAft>
        <a:buSzPct val="80000"/>
        <a:buFont typeface="Wingdings" charset="0"/>
        <a:buChar char="l"/>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lnSpc>
          <a:spcPct val="90000"/>
        </a:lnSpc>
        <a:spcBef>
          <a:spcPct val="20000"/>
        </a:spcBef>
        <a:spcAft>
          <a:spcPct val="0"/>
        </a:spcAft>
        <a:buSzPct val="80000"/>
        <a:buFont typeface="Wingdings" charset="0"/>
        <a:buChar char="n"/>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lnSpc>
          <a:spcPct val="90000"/>
        </a:lnSpc>
        <a:spcBef>
          <a:spcPct val="20000"/>
        </a:spcBef>
        <a:spcAft>
          <a:spcPct val="0"/>
        </a:spcAft>
        <a:buSzPct val="80000"/>
        <a:buFont typeface="Wingdings" charset="0"/>
        <a:buChar char="l"/>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lnSpc>
          <a:spcPct val="90000"/>
        </a:lnSpc>
        <a:spcBef>
          <a:spcPct val="20000"/>
        </a:spcBef>
        <a:spcAft>
          <a:spcPct val="0"/>
        </a:spcAft>
        <a:buSzPct val="80000"/>
        <a:buFont typeface="Wingdings" charset="0"/>
        <a:buChar char="n"/>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lnSpc>
          <a:spcPct val="90000"/>
        </a:lnSpc>
        <a:spcBef>
          <a:spcPct val="20000"/>
        </a:spcBef>
        <a:spcAft>
          <a:spcPct val="0"/>
        </a:spcAft>
        <a:buSzPct val="80000"/>
        <a:buFont typeface="Wingdings" charset="0"/>
        <a:buChar char="l"/>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eaLnBrk="0" fontAlgn="base" hangingPunct="0">
        <a:lnSpc>
          <a:spcPct val="90000"/>
        </a:lnSpc>
        <a:spcBef>
          <a:spcPct val="20000"/>
        </a:spcBef>
        <a:spcAft>
          <a:spcPct val="0"/>
        </a:spcAft>
        <a:buSzPct val="80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eaLnBrk="0" fontAlgn="base" hangingPunct="0">
        <a:lnSpc>
          <a:spcPct val="90000"/>
        </a:lnSpc>
        <a:spcBef>
          <a:spcPct val="20000"/>
        </a:spcBef>
        <a:spcAft>
          <a:spcPct val="0"/>
        </a:spcAft>
        <a:buSzPct val="80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eaLnBrk="0" fontAlgn="base" hangingPunct="0">
        <a:lnSpc>
          <a:spcPct val="90000"/>
        </a:lnSpc>
        <a:spcBef>
          <a:spcPct val="20000"/>
        </a:spcBef>
        <a:spcAft>
          <a:spcPct val="0"/>
        </a:spcAft>
        <a:buSzPct val="80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eaLnBrk="0" fontAlgn="base" hangingPunct="0">
        <a:lnSpc>
          <a:spcPct val="90000"/>
        </a:lnSpc>
        <a:spcBef>
          <a:spcPct val="20000"/>
        </a:spcBef>
        <a:spcAft>
          <a:spcPct val="0"/>
        </a:spcAft>
        <a:buSzPct val="80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63500" dist="25399" dir="27000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75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63500" dist="253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75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63500" dist="253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lvl1pPr eaLnBrk="0" hangingPunct="0">
              <a:defRPr sz="1400">
                <a:solidFill>
                  <a:srgbClr val="FFFF66"/>
                </a:solidFill>
                <a:latin typeface="Tahoma"/>
                <a:ea typeface="ＭＳ Ｐゴシック" charset="-128"/>
                <a:cs typeface="ＭＳ Ｐゴシック" charset="-128"/>
              </a:defRPr>
            </a:lvl1pPr>
          </a:lstStyle>
          <a:p>
            <a:pPr defTabSz="914400" fontAlgn="base">
              <a:spcBef>
                <a:spcPct val="0"/>
              </a:spcBef>
              <a:spcAft>
                <a:spcPct val="0"/>
              </a:spcAft>
              <a:defRPr/>
            </a:pPr>
            <a:endParaRPr lang="en-US"/>
          </a:p>
        </p:txBody>
      </p:sp>
      <p:sp>
        <p:nvSpPr>
          <p:cNvPr id="1075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63500" dist="253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lvl1pPr algn="ctr" eaLnBrk="0" hangingPunct="0">
              <a:defRPr sz="1400">
                <a:solidFill>
                  <a:srgbClr val="FFFF66"/>
                </a:solidFill>
                <a:latin typeface="Tahoma"/>
                <a:ea typeface="ＭＳ Ｐゴシック" charset="-128"/>
                <a:cs typeface="ＭＳ Ｐゴシック" charset="-128"/>
              </a:defRPr>
            </a:lvl1pPr>
          </a:lstStyle>
          <a:p>
            <a:pPr defTabSz="914400" fontAlgn="base">
              <a:spcBef>
                <a:spcPct val="0"/>
              </a:spcBef>
              <a:spcAft>
                <a:spcPct val="0"/>
              </a:spcAft>
              <a:defRPr/>
            </a:pPr>
            <a:endParaRPr lang="en-US"/>
          </a:p>
        </p:txBody>
      </p:sp>
      <p:sp>
        <p:nvSpPr>
          <p:cNvPr id="1075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63500" dist="253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lvl1pPr algn="r" eaLnBrk="0" hangingPunct="0">
              <a:defRPr sz="1400">
                <a:solidFill>
                  <a:srgbClr val="FFFF66"/>
                </a:solidFill>
                <a:latin typeface="Tahoma" charset="0"/>
              </a:defRPr>
            </a:lvl1pPr>
          </a:lstStyle>
          <a:p>
            <a:pPr defTabSz="914400" fontAlgn="base">
              <a:spcBef>
                <a:spcPct val="0"/>
              </a:spcBef>
              <a:spcAft>
                <a:spcPct val="0"/>
              </a:spcAft>
              <a:defRPr/>
            </a:pPr>
            <a:fld id="{2EC7678C-A136-274E-BC38-8E9A9CE9833D}" type="slidenum">
              <a:rPr lang="en-US">
                <a:ea typeface="ＭＳ Ｐゴシック" charset="0"/>
                <a:cs typeface="ＭＳ Ｐゴシック" charset="0"/>
              </a:rPr>
              <a:pPr defTabSz="914400"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234248213"/>
      </p:ext>
    </p:extLst>
  </p:cSld>
  <p:clrMap bg1="dk2" tx1="lt1" bg2="dk1"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sldNum="0"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ahoma" charset="-52"/>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Tahoma" charset="-52"/>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Tahoma" charset="-52"/>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Tahoma" charset="-52"/>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Tahoma"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ahoma"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Tahoma"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Tahoma"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Tahoma" charset="0"/>
        <a:buChar char="•"/>
        <a:defRPr sz="2000">
          <a:solidFill>
            <a:schemeClr val="tx1"/>
          </a:solidFill>
          <a:latin typeface="+mn-lt"/>
          <a:ea typeface="+mn-ea"/>
        </a:defRPr>
      </a:lvl5pPr>
      <a:lvl6pPr marL="2514600" indent="-228600" algn="l" rtl="0" fontAlgn="base">
        <a:spcBef>
          <a:spcPct val="20000"/>
        </a:spcBef>
        <a:spcAft>
          <a:spcPct val="0"/>
        </a:spcAft>
        <a:buFont typeface="Tahoma" charset="-52"/>
        <a:buChar char="•"/>
        <a:defRPr sz="2000">
          <a:solidFill>
            <a:schemeClr val="tx1"/>
          </a:solidFill>
          <a:latin typeface="+mn-lt"/>
          <a:ea typeface="+mn-ea"/>
        </a:defRPr>
      </a:lvl6pPr>
      <a:lvl7pPr marL="2971800" indent="-228600" algn="l" rtl="0" fontAlgn="base">
        <a:spcBef>
          <a:spcPct val="20000"/>
        </a:spcBef>
        <a:spcAft>
          <a:spcPct val="0"/>
        </a:spcAft>
        <a:buFont typeface="Tahoma" charset="-52"/>
        <a:buChar char="•"/>
        <a:defRPr sz="2000">
          <a:solidFill>
            <a:schemeClr val="tx1"/>
          </a:solidFill>
          <a:latin typeface="+mn-lt"/>
          <a:ea typeface="+mn-ea"/>
        </a:defRPr>
      </a:lvl7pPr>
      <a:lvl8pPr marL="3429000" indent="-228600" algn="l" rtl="0" fontAlgn="base">
        <a:spcBef>
          <a:spcPct val="20000"/>
        </a:spcBef>
        <a:spcAft>
          <a:spcPct val="0"/>
        </a:spcAft>
        <a:buFont typeface="Tahoma" charset="-52"/>
        <a:buChar char="•"/>
        <a:defRPr sz="2000">
          <a:solidFill>
            <a:schemeClr val="tx1"/>
          </a:solidFill>
          <a:latin typeface="+mn-lt"/>
          <a:ea typeface="+mn-ea"/>
        </a:defRPr>
      </a:lvl8pPr>
      <a:lvl9pPr marL="3886200" indent="-228600" algn="l" rtl="0" fontAlgn="base">
        <a:spcBef>
          <a:spcPct val="20000"/>
        </a:spcBef>
        <a:spcAft>
          <a:spcPct val="0"/>
        </a:spcAft>
        <a:buFont typeface="Tahoma" charset="-52"/>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pitchFamily="-112" charset="-128"/>
                <a:cs typeface="ＭＳ Ｐゴシック" pitchFamily="-112" charset="-128"/>
              </a:defRPr>
            </a:lvl1pPr>
          </a:lstStyle>
          <a:p>
            <a:pPr defTabSz="914400" fontAlgn="base">
              <a:spcBef>
                <a:spcPct val="0"/>
              </a:spcBef>
              <a:spcAft>
                <a:spcPct val="0"/>
              </a:spcAft>
              <a:defRPr/>
            </a:pPr>
            <a:endParaRPr lang="en-US">
              <a:latin typeface="Arial" charset="0"/>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pitchFamily="-112" charset="-128"/>
                <a:cs typeface="ＭＳ Ｐゴシック" pitchFamily="-112" charset="-128"/>
              </a:defRPr>
            </a:lvl1pPr>
          </a:lstStyle>
          <a:p>
            <a:pPr defTabSz="914400" fontAlgn="base">
              <a:spcBef>
                <a:spcPct val="0"/>
              </a:spcBef>
              <a:spcAft>
                <a:spcPct val="0"/>
              </a:spcAft>
              <a:defRPr/>
            </a:pPr>
            <a:endParaRPr lang="en-US">
              <a:latin typeface="Arial" charset="0"/>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ＭＳ Ｐゴシック" charset="0"/>
              </a:defRPr>
            </a:lvl1pPr>
          </a:lstStyle>
          <a:p>
            <a:pPr defTabSz="914400" fontAlgn="base">
              <a:spcBef>
                <a:spcPct val="0"/>
              </a:spcBef>
              <a:spcAft>
                <a:spcPct val="0"/>
              </a:spcAft>
              <a:defRPr/>
            </a:pPr>
            <a:fld id="{2BC7EDEB-7205-E142-9CEF-9E7393F5CE88}" type="slidenum">
              <a:rPr lang="en-US">
                <a:latin typeface="Arial" charset="0"/>
                <a:ea typeface="ＭＳ Ｐゴシック" charset="0"/>
              </a:rPr>
              <a:pPr defTabSz="914400" fontAlgn="base">
                <a:spcBef>
                  <a:spcPct val="0"/>
                </a:spcBef>
                <a:spcAft>
                  <a:spcPct val="0"/>
                </a:spcAft>
                <a:defRPr/>
              </a:pPr>
              <a:t>‹#›</a:t>
            </a:fld>
            <a:endParaRPr lang="en-US">
              <a:latin typeface="Arial" charset="0"/>
              <a:ea typeface="ＭＳ Ｐゴシック" charset="0"/>
            </a:endParaRPr>
          </a:p>
        </p:txBody>
      </p:sp>
    </p:spTree>
    <p:extLst>
      <p:ext uri="{BB962C8B-B14F-4D97-AF65-F5344CB8AC3E}">
        <p14:creationId xmlns:p14="http://schemas.microsoft.com/office/powerpoint/2010/main" val="4191233112"/>
      </p:ext>
    </p:extLst>
  </p:cSld>
  <p:clrMap bg1="lt1" tx1="dk1" bg2="lt2" tx2="dk2" accent1="accent1" accent2="accent2" accent3="accent3" accent4="accent4" accent5="accent5" accent6="accent6" hlink="hlink" folHlink="folHlink"/>
  <p:sldLayoutIdLst>
    <p:sldLayoutId id="2147483737" r:id="rId1"/>
    <p:sldLayoutId id="2147483738" r:id="rId2"/>
  </p:sldLayoutIdLst>
  <p:txStyles>
    <p:titleStyle>
      <a:lvl1pPr algn="ctr" rtl="0" eaLnBrk="0" fontAlgn="base" hangingPunct="0">
        <a:spcBef>
          <a:spcPct val="0"/>
        </a:spcBef>
        <a:spcAft>
          <a:spcPct val="0"/>
        </a:spcAft>
        <a:defRPr sz="4400">
          <a:solidFill>
            <a:schemeClr val="tx2"/>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defTabSz="914400" eaLnBrk="0" fontAlgn="base" hangingPunct="0">
              <a:spcBef>
                <a:spcPct val="0"/>
              </a:spcBef>
              <a:spcAft>
                <a:spcPct val="0"/>
              </a:spcAft>
              <a:defRPr/>
            </a:pPr>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defTabSz="914400" eaLnBrk="0" fontAlgn="base" hangingPunct="0">
              <a:spcBef>
                <a:spcPct val="0"/>
              </a:spcBef>
              <a:spcAft>
                <a:spcPct val="0"/>
              </a:spcAft>
              <a:defRPr/>
            </a:pPr>
            <a:endParaRPr 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defRPr/>
            </a:pPr>
            <a:fld id="{7C8253DC-33C9-8940-BD43-7129B0C2621B}"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54276206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482448388"/>
      </p:ext>
    </p:extLst>
  </p:cSld>
  <p:clrMap bg1="dk2" tx1="lt1" bg2="dk1" tx2="lt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outerShdw blurRad="50800" dist="38100" dir="2700000">
              <a:srgbClr val="000000">
                <a:alpha val="43000"/>
              </a:srgbClr>
            </a:outerShdw>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400">
                <a:ea typeface="ＭＳ Ｐゴシック" charset="0"/>
                <a:cs typeface="ＭＳ Ｐゴシック"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1400">
                <a:ea typeface="ＭＳ Ｐゴシック" charset="0"/>
                <a:cs typeface="ＭＳ Ｐゴシック"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pPr>
              <a:defRPr/>
            </a:pPr>
            <a:fld id="{BB1DC24E-7023-374E-AE9D-B527645705B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67973966"/>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ransition>
    <p:rand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4400" b="1">
          <a:solidFill>
            <a:schemeClr val="bg1"/>
          </a:solidFill>
          <a:latin typeface="Arial" charset="0"/>
          <a:ea typeface="ＭＳ Ｐゴシック" charset="0"/>
          <a:cs typeface="ＭＳ Ｐゴシック" charset="0"/>
        </a:defRPr>
      </a:lvl6pPr>
      <a:lvl7pPr marL="914400" algn="ctr" rtl="0" fontAlgn="base">
        <a:spcBef>
          <a:spcPct val="0"/>
        </a:spcBef>
        <a:spcAft>
          <a:spcPct val="0"/>
        </a:spcAft>
        <a:defRPr sz="4400" b="1">
          <a:solidFill>
            <a:schemeClr val="bg1"/>
          </a:solidFill>
          <a:latin typeface="Arial" charset="0"/>
          <a:ea typeface="ＭＳ Ｐゴシック" charset="0"/>
          <a:cs typeface="ＭＳ Ｐゴシック" charset="0"/>
        </a:defRPr>
      </a:lvl7pPr>
      <a:lvl8pPr marL="1371600" algn="ctr" rtl="0" fontAlgn="base">
        <a:spcBef>
          <a:spcPct val="0"/>
        </a:spcBef>
        <a:spcAft>
          <a:spcPct val="0"/>
        </a:spcAft>
        <a:defRPr sz="4400" b="1">
          <a:solidFill>
            <a:schemeClr val="bg1"/>
          </a:solidFill>
          <a:latin typeface="Arial" charset="0"/>
          <a:ea typeface="ＭＳ Ｐゴシック" charset="0"/>
          <a:cs typeface="ＭＳ Ｐゴシック" charset="0"/>
        </a:defRPr>
      </a:lvl8pPr>
      <a:lvl9pPr marL="1828800" algn="ctr" rtl="0" fontAlgn="base">
        <a:spcBef>
          <a:spcPct val="0"/>
        </a:spcBef>
        <a:spcAft>
          <a:spcPct val="0"/>
        </a:spcAft>
        <a:defRPr sz="4400" b="1">
          <a:solidFill>
            <a:schemeClr val="bg1"/>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bg1"/>
          </a:solidFill>
          <a:latin typeface="+mn-lt"/>
          <a:ea typeface="+mn-ea"/>
        </a:defRPr>
      </a:lvl2pPr>
      <a:lvl3pPr marL="1143000" indent="-228600" algn="l" rtl="0" eaLnBrk="0" fontAlgn="base" hangingPunct="0">
        <a:spcBef>
          <a:spcPct val="20000"/>
        </a:spcBef>
        <a:spcAft>
          <a:spcPct val="0"/>
        </a:spcAft>
        <a:buChar char="•"/>
        <a:defRPr sz="2400" b="1">
          <a:solidFill>
            <a:schemeClr val="bg1"/>
          </a:solidFill>
          <a:latin typeface="+mn-lt"/>
          <a:ea typeface="+mn-ea"/>
        </a:defRPr>
      </a:lvl3pPr>
      <a:lvl4pPr marL="1600200" indent="-228600" algn="l" rtl="0" eaLnBrk="0" fontAlgn="base" hangingPunct="0">
        <a:spcBef>
          <a:spcPct val="20000"/>
        </a:spcBef>
        <a:spcAft>
          <a:spcPct val="0"/>
        </a:spcAft>
        <a:buChar char="–"/>
        <a:defRPr sz="2000" b="1">
          <a:solidFill>
            <a:schemeClr val="bg1"/>
          </a:solidFill>
          <a:latin typeface="+mn-lt"/>
          <a:ea typeface="+mn-ea"/>
        </a:defRPr>
      </a:lvl4pPr>
      <a:lvl5pPr marL="2057400" indent="-228600" algn="l" rtl="0" eaLnBrk="0" fontAlgn="base" hangingPunct="0">
        <a:spcBef>
          <a:spcPct val="20000"/>
        </a:spcBef>
        <a:spcAft>
          <a:spcPct val="0"/>
        </a:spcAft>
        <a:buChar char="»"/>
        <a:defRPr sz="2000" b="1">
          <a:solidFill>
            <a:schemeClr val="bg1"/>
          </a:solidFill>
          <a:latin typeface="+mn-lt"/>
          <a:ea typeface="+mn-ea"/>
        </a:defRPr>
      </a:lvl5pPr>
      <a:lvl6pPr marL="2514600" indent="-228600" algn="l" rtl="0" fontAlgn="base">
        <a:spcBef>
          <a:spcPct val="20000"/>
        </a:spcBef>
        <a:spcAft>
          <a:spcPct val="0"/>
        </a:spcAft>
        <a:buChar char="»"/>
        <a:defRPr sz="2000" b="1">
          <a:solidFill>
            <a:schemeClr val="bg1"/>
          </a:solidFill>
          <a:latin typeface="+mn-lt"/>
          <a:ea typeface="+mn-ea"/>
        </a:defRPr>
      </a:lvl6pPr>
      <a:lvl7pPr marL="2971800" indent="-228600" algn="l" rtl="0" fontAlgn="base">
        <a:spcBef>
          <a:spcPct val="20000"/>
        </a:spcBef>
        <a:spcAft>
          <a:spcPct val="0"/>
        </a:spcAft>
        <a:buChar char="»"/>
        <a:defRPr sz="2000" b="1">
          <a:solidFill>
            <a:schemeClr val="bg1"/>
          </a:solidFill>
          <a:latin typeface="+mn-lt"/>
          <a:ea typeface="+mn-ea"/>
        </a:defRPr>
      </a:lvl7pPr>
      <a:lvl8pPr marL="3429000" indent="-228600" algn="l" rtl="0" fontAlgn="base">
        <a:spcBef>
          <a:spcPct val="20000"/>
        </a:spcBef>
        <a:spcAft>
          <a:spcPct val="0"/>
        </a:spcAft>
        <a:buChar char="»"/>
        <a:defRPr sz="2000" b="1">
          <a:solidFill>
            <a:schemeClr val="bg1"/>
          </a:solidFill>
          <a:latin typeface="+mn-lt"/>
          <a:ea typeface="+mn-ea"/>
        </a:defRPr>
      </a:lvl8pPr>
      <a:lvl9pPr marL="3886200" indent="-228600" algn="l" rtl="0" fontAlgn="base">
        <a:spcBef>
          <a:spcPct val="20000"/>
        </a:spcBef>
        <a:spcAft>
          <a:spcPct val="0"/>
        </a:spcAft>
        <a:buChar char="»"/>
        <a:defRPr sz="2000" b="1">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179"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0180"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03173" name="Rectangle 5"/>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kumimoji="1" sz="1400" b="0" i="0">
                <a:latin typeface="Arial" panose="020B0604020202020204" pitchFamily="34" charset="0"/>
                <a:ea typeface="ＭＳ Ｐゴシック" charset="0"/>
                <a:cs typeface="ＭＳ Ｐゴシック" charset="0"/>
              </a:defRPr>
            </a:lvl1pPr>
          </a:lstStyle>
          <a:p>
            <a:pPr>
              <a:defRPr/>
            </a:pPr>
            <a:endParaRPr lang="en-US" dirty="0">
              <a:solidFill>
                <a:srgbClr val="BBE0E3"/>
              </a:solidFill>
            </a:endParaRPr>
          </a:p>
        </p:txBody>
      </p:sp>
      <p:sp>
        <p:nvSpPr>
          <p:cNvPr id="903174" name="Rectangle 6"/>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kumimoji="1" sz="1400" b="0" i="0">
                <a:latin typeface="Arial" panose="020B0604020202020204" pitchFamily="34" charset="0"/>
                <a:ea typeface="ＭＳ Ｐゴシック" charset="0"/>
                <a:cs typeface="ＭＳ Ｐゴシック" charset="0"/>
              </a:defRPr>
            </a:lvl1pPr>
          </a:lstStyle>
          <a:p>
            <a:pPr>
              <a:defRPr/>
            </a:pPr>
            <a:endParaRPr lang="en-US" dirty="0">
              <a:solidFill>
                <a:srgbClr val="BBE0E3"/>
              </a:solidFill>
            </a:endParaRPr>
          </a:p>
        </p:txBody>
      </p:sp>
      <p:sp>
        <p:nvSpPr>
          <p:cNvPr id="903175" name="Rectangle 7"/>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kumimoji="1" sz="1400" b="0" i="0">
                <a:latin typeface="Arial" panose="020B0604020202020204" pitchFamily="34" charset="0"/>
              </a:defRPr>
            </a:lvl1pPr>
          </a:lstStyle>
          <a:p>
            <a:pPr>
              <a:defRPr/>
            </a:pPr>
            <a:fld id="{C6CCFC55-0933-8A4D-9AB6-9B3A5DB64915}" type="slidenum">
              <a:rPr lang="en-US" smtClean="0">
                <a:solidFill>
                  <a:srgbClr val="BBE0E3"/>
                </a:solidFill>
              </a:rPr>
              <a:pPr>
                <a:defRPr/>
              </a:pPr>
              <a:t>‹#›</a:t>
            </a:fld>
            <a:endParaRPr lang="en-US" dirty="0">
              <a:solidFill>
                <a:srgbClr val="BBE0E3"/>
              </a:solidFill>
            </a:endParaRPr>
          </a:p>
        </p:txBody>
      </p:sp>
    </p:spTree>
    <p:extLst>
      <p:ext uri="{BB962C8B-B14F-4D97-AF65-F5344CB8AC3E}">
        <p14:creationId xmlns:p14="http://schemas.microsoft.com/office/powerpoint/2010/main" val="3043769520"/>
      </p:ext>
    </p:extLst>
  </p:cSld>
  <p:clrMap bg1="dk2" tx1="lt1" bg2="dk1" tx2="lt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ransition>
    <p:random/>
  </p:transition>
  <p:txStyles>
    <p:titleStyle>
      <a:lvl1pPr algn="ctr" rtl="0" eaLnBrk="0" fontAlgn="base" hangingPunct="0">
        <a:spcBef>
          <a:spcPct val="0"/>
        </a:spcBef>
        <a:spcAft>
          <a:spcPct val="0"/>
        </a:spcAft>
        <a:defRPr kumimoji="1" sz="4400" b="0" i="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14"/>
        </a:buBlip>
        <a:defRPr kumimoji="1" sz="3200" b="0" i="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SzPct val="85000"/>
        <a:buBlip>
          <a:blip r:embed="rId15"/>
        </a:buBlip>
        <a:defRPr kumimoji="1" sz="2800" b="0" i="0">
          <a:solidFill>
            <a:schemeClr val="tx1"/>
          </a:solidFill>
          <a:latin typeface="Arial" panose="020B0604020202020204" pitchFamily="34" charset="0"/>
          <a:ea typeface="+mn-ea"/>
        </a:defRPr>
      </a:lvl2pPr>
      <a:lvl3pPr marL="1143000" indent="-228600" algn="l" rtl="0" eaLnBrk="0" fontAlgn="base" hangingPunct="0">
        <a:spcBef>
          <a:spcPct val="20000"/>
        </a:spcBef>
        <a:spcAft>
          <a:spcPct val="0"/>
        </a:spcAft>
        <a:buSzPct val="95000"/>
        <a:buBlip>
          <a:blip r:embed="rId14"/>
        </a:buBlip>
        <a:defRPr kumimoji="1" sz="2400" b="0" i="0">
          <a:solidFill>
            <a:schemeClr val="tx1"/>
          </a:solidFill>
          <a:latin typeface="Arial" panose="020B0604020202020204" pitchFamily="34" charset="0"/>
          <a:ea typeface="+mn-ea"/>
        </a:defRPr>
      </a:lvl3pPr>
      <a:lvl4pPr marL="1600200" indent="-228600" algn="l" rtl="0" eaLnBrk="0" fontAlgn="base" hangingPunct="0">
        <a:spcBef>
          <a:spcPct val="20000"/>
        </a:spcBef>
        <a:spcAft>
          <a:spcPct val="0"/>
        </a:spcAft>
        <a:buSzPct val="100000"/>
        <a:buBlip>
          <a:blip r:embed="rId15"/>
        </a:buBlip>
        <a:defRPr kumimoji="1" sz="2000" b="0" i="0">
          <a:solidFill>
            <a:schemeClr val="tx1"/>
          </a:solidFill>
          <a:latin typeface="Arial" panose="020B0604020202020204" pitchFamily="34" charset="0"/>
          <a:ea typeface="+mn-ea"/>
        </a:defRPr>
      </a:lvl4pPr>
      <a:lvl5pPr marL="2057400" indent="-228600" algn="l" rtl="0" eaLnBrk="0" fontAlgn="base" hangingPunct="0">
        <a:spcBef>
          <a:spcPct val="20000"/>
        </a:spcBef>
        <a:spcAft>
          <a:spcPct val="0"/>
        </a:spcAft>
        <a:buBlip>
          <a:blip r:embed="rId14"/>
        </a:buBlip>
        <a:defRPr kumimoji="1" sz="2000" b="0" i="0">
          <a:solidFill>
            <a:schemeClr val="tx1"/>
          </a:solidFill>
          <a:latin typeface="Arial" panose="020B0604020202020204" pitchFamily="34" charset="0"/>
          <a:ea typeface="+mn-ea"/>
        </a:defRPr>
      </a:lvl5pPr>
      <a:lvl6pPr marL="2514600" indent="-228600" algn="l" rtl="0" fontAlgn="base">
        <a:spcBef>
          <a:spcPct val="20000"/>
        </a:spcBef>
        <a:spcAft>
          <a:spcPct val="0"/>
        </a:spcAft>
        <a:buBlip>
          <a:blip r:embed="rId14"/>
        </a:buBlip>
        <a:defRPr kumimoji="1" sz="2000">
          <a:solidFill>
            <a:schemeClr val="tx1"/>
          </a:solidFill>
          <a:latin typeface="+mn-lt"/>
          <a:ea typeface="+mn-ea"/>
        </a:defRPr>
      </a:lvl6pPr>
      <a:lvl7pPr marL="2971800" indent="-228600" algn="l" rtl="0" fontAlgn="base">
        <a:spcBef>
          <a:spcPct val="20000"/>
        </a:spcBef>
        <a:spcAft>
          <a:spcPct val="0"/>
        </a:spcAft>
        <a:buBlip>
          <a:blip r:embed="rId14"/>
        </a:buBlip>
        <a:defRPr kumimoji="1" sz="2000">
          <a:solidFill>
            <a:schemeClr val="tx1"/>
          </a:solidFill>
          <a:latin typeface="+mn-lt"/>
          <a:ea typeface="+mn-ea"/>
        </a:defRPr>
      </a:lvl7pPr>
      <a:lvl8pPr marL="3429000" indent="-228600" algn="l" rtl="0" fontAlgn="base">
        <a:spcBef>
          <a:spcPct val="20000"/>
        </a:spcBef>
        <a:spcAft>
          <a:spcPct val="0"/>
        </a:spcAft>
        <a:buBlip>
          <a:blip r:embed="rId14"/>
        </a:buBlip>
        <a:defRPr kumimoji="1" sz="2000">
          <a:solidFill>
            <a:schemeClr val="tx1"/>
          </a:solidFill>
          <a:latin typeface="+mn-lt"/>
          <a:ea typeface="+mn-ea"/>
        </a:defRPr>
      </a:lvl8pPr>
      <a:lvl9pPr marL="3886200" indent="-228600" algn="l" rtl="0" fontAlgn="base">
        <a:spcBef>
          <a:spcPct val="20000"/>
        </a:spcBef>
        <a:spcAft>
          <a:spcPct val="0"/>
        </a:spcAft>
        <a:buBlip>
          <a:blip r:embed="rId1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0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0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68.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69.xml"/><Relationship Id="rId4" Type="http://schemas.openxmlformats.org/officeDocument/2006/relationships/image" Target="../media/image1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9713" name="Picture 2" descr="HS 50 Applicatio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095"/>
            <a:ext cx="4643438"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39714" name="Title 1"/>
          <p:cNvSpPr txBox="1">
            <a:spLocks/>
          </p:cNvSpPr>
          <p:nvPr/>
        </p:nvSpPr>
        <p:spPr bwMode="auto">
          <a:xfrm>
            <a:off x="5073219" y="981075"/>
            <a:ext cx="3827462" cy="4378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fontAlgn="base">
              <a:spcBef>
                <a:spcPct val="0"/>
              </a:spcBef>
              <a:spcAft>
                <a:spcPct val="0"/>
              </a:spcAft>
            </a:pPr>
            <a:r>
              <a:rPr lang="ar-JO" sz="4400" b="1" dirty="0">
                <a:solidFill>
                  <a:srgbClr val="FFFFFF"/>
                </a:solidFill>
                <a:latin typeface="Arial" panose="020B0604020202020204" pitchFamily="34" charset="0"/>
                <a:cs typeface="Arial" panose="020B0604020202020204" pitchFamily="34" charset="0"/>
              </a:rPr>
              <a:t>الآن نحن جاهزون لنسأل النص ماذا</a:t>
            </a:r>
          </a:p>
          <a:p>
            <a:pPr algn="ctr" defTabSz="914400" fontAlgn="base">
              <a:spcBef>
                <a:spcPct val="0"/>
              </a:spcBef>
              <a:spcAft>
                <a:spcPct val="0"/>
              </a:spcAft>
            </a:pPr>
            <a:r>
              <a:rPr lang="ar-JO" sz="7200" b="1" dirty="0">
                <a:solidFill>
                  <a:srgbClr val="FFFFFF"/>
                </a:solidFill>
                <a:latin typeface="Arial" panose="020B0604020202020204" pitchFamily="34" charset="0"/>
                <a:cs typeface="Arial" panose="020B0604020202020204" pitchFamily="34" charset="0"/>
              </a:rPr>
              <a:t>يعني</a:t>
            </a:r>
          </a:p>
          <a:p>
            <a:pPr algn="ctr" defTabSz="914400" fontAlgn="base">
              <a:spcBef>
                <a:spcPct val="0"/>
              </a:spcBef>
              <a:spcAft>
                <a:spcPct val="0"/>
              </a:spcAft>
            </a:pPr>
            <a:r>
              <a:rPr lang="ar-JO" sz="7200" b="1" dirty="0">
                <a:solidFill>
                  <a:srgbClr val="FFFF00"/>
                </a:solidFill>
                <a:latin typeface="Arial" panose="020B0604020202020204" pitchFamily="34" charset="0"/>
                <a:cs typeface="Arial" panose="020B0604020202020204" pitchFamily="34" charset="0"/>
              </a:rPr>
              <a:t>بالنسبة لي</a:t>
            </a:r>
          </a:p>
          <a:p>
            <a:pPr algn="ctr" defTabSz="914400" fontAlgn="base">
              <a:spcBef>
                <a:spcPct val="0"/>
              </a:spcBef>
              <a:spcAft>
                <a:spcPct val="0"/>
              </a:spcAft>
            </a:pPr>
            <a:r>
              <a:rPr lang="en-US" sz="7200" b="1" dirty="0">
                <a:solidFill>
                  <a:srgbClr val="FFFFFF"/>
                </a:solidFill>
                <a:latin typeface="Arial" panose="020B0604020202020204" pitchFamily="34" charset="0"/>
                <a:cs typeface="Arial" panose="020B0604020202020204" pitchFamily="34" charset="0"/>
              </a:rPr>
              <a:t> </a:t>
            </a:r>
          </a:p>
        </p:txBody>
      </p:sp>
      <p:sp>
        <p:nvSpPr>
          <p:cNvPr id="1139715" name="Text Box 5"/>
          <p:cNvSpPr txBox="1">
            <a:spLocks noChangeArrowheads="1"/>
          </p:cNvSpPr>
          <p:nvPr/>
        </p:nvSpPr>
        <p:spPr bwMode="auto">
          <a:xfrm>
            <a:off x="8509000" y="76200"/>
            <a:ext cx="53091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fontAlgn="base">
              <a:spcBef>
                <a:spcPct val="0"/>
              </a:spcBef>
              <a:spcAft>
                <a:spcPct val="0"/>
              </a:spcAft>
            </a:pPr>
            <a:r>
              <a:rPr lang="ar-JO" b="1" dirty="0">
                <a:solidFill>
                  <a:srgbClr val="FFFFFF"/>
                </a:solidFill>
                <a:latin typeface="Arial" panose="020B0604020202020204" pitchFamily="34" charset="0"/>
                <a:cs typeface="Arial" panose="020B0604020202020204" pitchFamily="34" charset="0"/>
              </a:rPr>
              <a:t>50</a:t>
            </a:r>
            <a:endParaRPr lang="en-US" b="1" dirty="0">
              <a:solidFill>
                <a:srgbClr val="FFFFFF"/>
              </a:solidFill>
              <a:latin typeface="Arial" panose="020B0604020202020204" pitchFamily="34" charset="0"/>
              <a:cs typeface="Arial" panose="020B0604020202020204" pitchFamily="34" charset="0"/>
            </a:endParaRPr>
          </a:p>
        </p:txBody>
      </p:sp>
      <p:sp>
        <p:nvSpPr>
          <p:cNvPr id="1139716" name="Title 1"/>
          <p:cNvSpPr>
            <a:spLocks noGrp="1"/>
          </p:cNvSpPr>
          <p:nvPr>
            <p:ph type="title"/>
          </p:nvPr>
        </p:nvSpPr>
        <p:spPr>
          <a:xfrm>
            <a:off x="969741" y="5407030"/>
            <a:ext cx="3671888" cy="850900"/>
          </a:xfrm>
          <a:solidFill>
            <a:srgbClr val="800000"/>
          </a:solidFill>
        </p:spPr>
        <p:txBody>
          <a:bodyPr/>
          <a:lstStyle/>
          <a:p>
            <a:r>
              <a:rPr lang="ar-JO" sz="4000" b="1" dirty="0">
                <a:solidFill>
                  <a:srgbClr val="FFFFFF"/>
                </a:solidFill>
                <a:latin typeface="Arial" panose="020B0604020202020204" pitchFamily="34" charset="0"/>
                <a:ea typeface="ＭＳ Ｐゴシック" charset="0"/>
                <a:cs typeface="Arial" panose="020B0604020202020204" pitchFamily="34" charset="0"/>
              </a:rPr>
              <a:t>التطبيق</a:t>
            </a:r>
            <a:endParaRPr lang="en-US" sz="72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2" name="Rectangle 1">
            <a:extLst>
              <a:ext uri="{FF2B5EF4-FFF2-40B4-BE49-F238E27FC236}">
                <a16:creationId xmlns:a16="http://schemas.microsoft.com/office/drawing/2014/main" id="{F5FE4DA4-6F53-4193-CB35-AA13C2B140C4}"/>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lang="ar-JO" sz="16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د. ريك جريفيث</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 • </a:t>
            </a:r>
            <a:r>
              <a:rPr lang="ar-JO" sz="16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مؤسسة الدراسات اللاهوتية الأردنية</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 • BibleStudyDownloads.org</a:t>
            </a:r>
          </a:p>
        </p:txBody>
      </p:sp>
    </p:spTree>
    <p:extLst>
      <p:ext uri="{BB962C8B-B14F-4D97-AF65-F5344CB8AC3E}">
        <p14:creationId xmlns:p14="http://schemas.microsoft.com/office/powerpoint/2010/main" val="54435390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34" name="Rectangle 1026"/>
          <p:cNvSpPr>
            <a:spLocks noGrp="1" noChangeArrowheads="1"/>
          </p:cNvSpPr>
          <p:nvPr>
            <p:ph type="title"/>
          </p:nvPr>
        </p:nvSpPr>
        <p:spPr>
          <a:xfrm>
            <a:off x="685800" y="158750"/>
            <a:ext cx="7772400" cy="533400"/>
          </a:xfrm>
          <a:effectLst>
            <a:outerShdw blurRad="63500" dist="155023" dir="12899521" algn="ctr" rotWithShape="0">
              <a:srgbClr val="07070B">
                <a:alpha val="74998"/>
              </a:srgbClr>
            </a:outerShdw>
          </a:effectLst>
        </p:spPr>
        <p:txBody>
          <a:bodyPr/>
          <a:lstStyle/>
          <a:p>
            <a:pPr eaLnBrk="1" hangingPunct="1">
              <a:defRPr/>
            </a:pPr>
            <a:r>
              <a:rPr kumimoji="0" lang="ar-JO" sz="3600" dirty="0">
                <a:ea typeface="ＭＳ Ｐゴシック" charset="0"/>
                <a:cs typeface="Arial" panose="020B0604020202020204" pitchFamily="34" charset="0"/>
              </a:rPr>
              <a:t>متى 18: 15-20</a:t>
            </a:r>
            <a:endParaRPr kumimoji="0" lang="en-US" dirty="0">
              <a:ea typeface="ＭＳ Ｐゴシック" charset="0"/>
              <a:cs typeface="Arial" panose="020B0604020202020204" pitchFamily="34" charset="0"/>
            </a:endParaRPr>
          </a:p>
        </p:txBody>
      </p:sp>
      <p:sp>
        <p:nvSpPr>
          <p:cNvPr id="1068074" name="AutoShape 1066"/>
          <p:cNvSpPr>
            <a:spLocks noChangeArrowheads="1"/>
          </p:cNvSpPr>
          <p:nvPr/>
        </p:nvSpPr>
        <p:spPr bwMode="auto">
          <a:xfrm>
            <a:off x="35163" y="697935"/>
            <a:ext cx="6594237" cy="4681785"/>
          </a:xfrm>
          <a:prstGeom prst="rightArrowCallout">
            <a:avLst>
              <a:gd name="adj1" fmla="val 25836"/>
              <a:gd name="adj2" fmla="val 25000"/>
              <a:gd name="adj3" fmla="val 21693"/>
              <a:gd name="adj4" fmla="val 83674"/>
            </a:avLst>
          </a:prstGeom>
          <a:solidFill>
            <a:srgbClr val="000000"/>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1068075" name="AutoShape 1067"/>
          <p:cNvSpPr>
            <a:spLocks noChangeArrowheads="1"/>
          </p:cNvSpPr>
          <p:nvPr/>
        </p:nvSpPr>
        <p:spPr bwMode="auto">
          <a:xfrm>
            <a:off x="6012160" y="914400"/>
            <a:ext cx="3131840" cy="2971800"/>
          </a:xfrm>
          <a:prstGeom prst="verticalScroll">
            <a:avLst>
              <a:gd name="adj" fmla="val 12500"/>
            </a:avLst>
          </a:prstGeom>
          <a:solidFill>
            <a:srgbClr val="000000"/>
          </a:solidFill>
          <a:ln w="9525">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1068072" name="Rectangle 1064"/>
          <p:cNvSpPr>
            <a:spLocks noChangeArrowheads="1"/>
          </p:cNvSpPr>
          <p:nvPr/>
        </p:nvSpPr>
        <p:spPr bwMode="auto">
          <a:xfrm>
            <a:off x="6400800" y="1371600"/>
            <a:ext cx="2514600" cy="2438400"/>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00"/>
                </a:solidFill>
                <a:effectLst>
                  <a:glow rad="152400">
                    <a:srgbClr val="000000">
                      <a:alpha val="75000"/>
                    </a:srgbClr>
                  </a:glow>
                </a:effectLst>
                <a:uLnTx/>
                <a:uFillTx/>
                <a:latin typeface="Arial" panose="020B0604020202020204" pitchFamily="34" charset="0"/>
                <a:ea typeface="ＭＳ Ｐゴシック" charset="-128"/>
                <a:cs typeface="Arial" panose="020B0604020202020204" pitchFamily="34" charset="0"/>
              </a:rPr>
              <a:t>كيفية </a:t>
            </a:r>
            <a:r>
              <a:rPr kumimoji="0" lang="ar-JO" sz="3600" b="1" i="0" u="none" strike="noStrike" kern="1200" cap="none" spc="0" normalizeH="0" baseline="0" noProof="0" dirty="0">
                <a:ln>
                  <a:noFill/>
                </a:ln>
                <a:solidFill>
                  <a:srgbClr val="FFFFFF"/>
                </a:solidFill>
                <a:effectLst>
                  <a:glow rad="152400">
                    <a:srgbClr val="000000">
                      <a:alpha val="75000"/>
                    </a:srgbClr>
                  </a:glow>
                </a:effectLst>
                <a:uLnTx/>
                <a:uFillTx/>
                <a:latin typeface="Arial" panose="020B0604020202020204" pitchFamily="34" charset="0"/>
                <a:ea typeface="ＭＳ Ｐゴシック" charset="-128"/>
                <a:cs typeface="Arial" panose="020B0604020202020204" pitchFamily="34" charset="0"/>
              </a:rPr>
              <a:t>الإسترداد</a:t>
            </a:r>
            <a:br>
              <a:rPr kumimoji="0" lang="en-US" sz="3600" b="1" i="0" u="none" strike="noStrike" kern="1200" cap="none" spc="0" normalizeH="0" baseline="0" noProof="0" dirty="0">
                <a:ln>
                  <a:noFill/>
                </a:ln>
                <a:solidFill>
                  <a:srgbClr val="FFFFFF"/>
                </a:solidFill>
                <a:effectLst>
                  <a:glow rad="152400">
                    <a:srgbClr val="000000">
                      <a:alpha val="75000"/>
                    </a:srgbClr>
                  </a:glow>
                </a:effectLst>
                <a:uLnTx/>
                <a:uFillTx/>
                <a:latin typeface="Arial" panose="020B0604020202020204" pitchFamily="34" charset="0"/>
                <a:ea typeface="ＭＳ Ｐゴシック" charset="-128"/>
                <a:cs typeface="Arial" panose="020B0604020202020204" pitchFamily="34" charset="0"/>
              </a:rPr>
            </a:br>
            <a:r>
              <a:rPr kumimoji="0" lang="ar-JO" sz="3600" b="1" i="0" u="none" strike="noStrike" kern="1200" cap="none" spc="0" normalizeH="0" baseline="0" noProof="0" dirty="0">
                <a:ln>
                  <a:noFill/>
                </a:ln>
                <a:solidFill>
                  <a:srgbClr val="FFFFFF"/>
                </a:solidFill>
                <a:effectLst>
                  <a:glow rad="152400">
                    <a:srgbClr val="000000">
                      <a:alpha val="75000"/>
                    </a:srgbClr>
                  </a:glow>
                </a:effectLst>
                <a:uLnTx/>
                <a:uFillTx/>
                <a:latin typeface="Arial" panose="020B0604020202020204" pitchFamily="34" charset="0"/>
                <a:ea typeface="ＭＳ Ｐゴシック" charset="-128"/>
                <a:cs typeface="Arial" panose="020B0604020202020204" pitchFamily="34" charset="0"/>
              </a:rPr>
              <a:t>15-17</a:t>
            </a:r>
            <a:endParaRPr kumimoji="0" lang="en-US" sz="4400" b="1" i="0" u="none" strike="noStrike" kern="1200" cap="none" spc="0" normalizeH="0" baseline="0" noProof="0" dirty="0">
              <a:ln>
                <a:noFill/>
              </a:ln>
              <a:solidFill>
                <a:srgbClr val="FFFFFF"/>
              </a:solidFill>
              <a:effectLst>
                <a:glow rad="152400">
                  <a:srgbClr val="000000">
                    <a:alpha val="75000"/>
                  </a:srgbClr>
                </a:glow>
              </a:effectLst>
              <a:uLnTx/>
              <a:uFillTx/>
              <a:latin typeface="Arial" panose="020B0604020202020204" pitchFamily="34" charset="0"/>
              <a:ea typeface="ＭＳ Ｐゴシック" charset="-128"/>
              <a:cs typeface="Arial" panose="020B0604020202020204" pitchFamily="34" charset="0"/>
            </a:endParaRPr>
          </a:p>
        </p:txBody>
      </p:sp>
      <p:sp>
        <p:nvSpPr>
          <p:cNvPr id="1068071" name="Rectangle 1063"/>
          <p:cNvSpPr>
            <a:spLocks noChangeArrowheads="1"/>
          </p:cNvSpPr>
          <p:nvPr/>
        </p:nvSpPr>
        <p:spPr bwMode="auto">
          <a:xfrm>
            <a:off x="34925" y="692150"/>
            <a:ext cx="5375275" cy="6165850"/>
          </a:xfrm>
          <a:prstGeom prst="rect">
            <a:avLst/>
          </a:prstGeom>
          <a:noFill/>
          <a:ln>
            <a:noFill/>
          </a:ln>
          <a:effectLst/>
        </p:spPr>
        <p:txBody>
          <a:bodyPr anchor="ctr"/>
          <a:lstStyle/>
          <a:p>
            <a:pPr marL="0" marR="0" lvl="0" indent="0" algn="just" defTabSz="914400" rtl="1" eaLnBrk="1" fontAlgn="base" latinLnBrk="0" hangingPunct="1">
              <a:lnSpc>
                <a:spcPct val="100000"/>
              </a:lnSpc>
              <a:spcBef>
                <a:spcPct val="0"/>
              </a:spcBef>
              <a:spcAft>
                <a:spcPct val="0"/>
              </a:spcAft>
              <a:buClrTx/>
              <a:buSzTx/>
              <a:buFontTx/>
              <a:buNone/>
              <a:tabLst/>
              <a:defRPr/>
            </a:pPr>
            <a:r>
              <a:rPr lang="ar-JO" sz="2600" b="1" dirty="0">
                <a:solidFill>
                  <a:srgbClr val="FFFFFF"/>
                </a:solidFill>
                <a:effectLst>
                  <a:glow rad="228600">
                    <a:srgbClr val="3E3E5C">
                      <a:lumMod val="50000"/>
                      <a:alpha val="73000"/>
                    </a:srgbClr>
                  </a:glow>
                </a:effectLst>
                <a:latin typeface="Arial" panose="020B0604020202020204" pitchFamily="34" charset="0"/>
                <a:ea typeface="ＭＳ Ｐゴシック" charset="0"/>
                <a:cs typeface="Arial" panose="020B0604020202020204" pitchFamily="34" charset="0"/>
              </a:rPr>
              <a:t>15 وإن أخطأ إليك أخوك فاذهب وعاتبه </a:t>
            </a:r>
            <a:r>
              <a:rPr lang="ar-JO" sz="2600" b="1" dirty="0">
                <a:solidFill>
                  <a:srgbClr val="FFFF00"/>
                </a:solidFill>
                <a:effectLst>
                  <a:glow rad="228600">
                    <a:srgbClr val="3E3E5C">
                      <a:lumMod val="50000"/>
                      <a:alpha val="73000"/>
                    </a:srgbClr>
                  </a:glow>
                </a:effectLst>
                <a:latin typeface="Arial" panose="020B0604020202020204" pitchFamily="34" charset="0"/>
                <a:ea typeface="ＭＳ Ｐゴシック" charset="0"/>
                <a:cs typeface="Arial" panose="020B0604020202020204" pitchFamily="34" charset="0"/>
              </a:rPr>
              <a:t>بينك وبينه وحدكما</a:t>
            </a:r>
            <a:r>
              <a:rPr lang="ar-JO" sz="2600" b="1" dirty="0">
                <a:solidFill>
                  <a:srgbClr val="FFFFFF"/>
                </a:solidFill>
                <a:effectLst>
                  <a:glow rad="228600">
                    <a:srgbClr val="3E3E5C">
                      <a:lumMod val="50000"/>
                      <a:alpha val="73000"/>
                    </a:srgbClr>
                  </a:glow>
                </a:effectLst>
                <a:latin typeface="Arial" panose="020B0604020202020204" pitchFamily="34" charset="0"/>
                <a:ea typeface="ＭＳ Ｐゴシック" charset="0"/>
                <a:cs typeface="Arial" panose="020B0604020202020204" pitchFamily="34" charset="0"/>
              </a:rPr>
              <a:t> إن سمع منك فقد ربحت أخاك 16 وإن لم يسمع </a:t>
            </a:r>
            <a:r>
              <a:rPr lang="ar-JO" sz="2600" b="1" dirty="0">
                <a:solidFill>
                  <a:srgbClr val="FFFF00"/>
                </a:solidFill>
                <a:effectLst>
                  <a:glow rad="228600">
                    <a:srgbClr val="3E3E5C">
                      <a:lumMod val="50000"/>
                      <a:alpha val="73000"/>
                    </a:srgbClr>
                  </a:glow>
                </a:effectLst>
                <a:latin typeface="Arial" panose="020B0604020202020204" pitchFamily="34" charset="0"/>
                <a:ea typeface="ＭＳ Ｐゴシック" charset="0"/>
                <a:cs typeface="Arial" panose="020B0604020202020204" pitchFamily="34" charset="0"/>
              </a:rPr>
              <a:t>فخذ معك واحداً أو اثنين </a:t>
            </a:r>
            <a:r>
              <a:rPr lang="ar-JO" sz="2600" b="1" dirty="0">
                <a:solidFill>
                  <a:srgbClr val="FFFFFF"/>
                </a:solidFill>
                <a:effectLst>
                  <a:glow rad="228600">
                    <a:srgbClr val="3E3E5C">
                      <a:lumMod val="50000"/>
                      <a:alpha val="73000"/>
                    </a:srgbClr>
                  </a:glow>
                </a:effectLst>
                <a:latin typeface="Arial" panose="020B0604020202020204" pitchFamily="34" charset="0"/>
                <a:ea typeface="ＭＳ Ｐゴシック" charset="0"/>
                <a:cs typeface="Arial" panose="020B0604020202020204" pitchFamily="34" charset="0"/>
              </a:rPr>
              <a:t>لكي تقوم كل كلمة على فم شاهدين أو ثلاثة 17 </a:t>
            </a:r>
            <a:r>
              <a:rPr lang="ar-JO" sz="2600" b="1" dirty="0">
                <a:solidFill>
                  <a:srgbClr val="FFFF00"/>
                </a:solidFill>
                <a:effectLst>
                  <a:glow rad="228600">
                    <a:srgbClr val="3E3E5C">
                      <a:lumMod val="50000"/>
                      <a:alpha val="73000"/>
                    </a:srgbClr>
                  </a:glow>
                </a:effectLst>
                <a:latin typeface="Arial" panose="020B0604020202020204" pitchFamily="34" charset="0"/>
                <a:ea typeface="ＭＳ Ｐゴシック" charset="0"/>
                <a:cs typeface="Arial" panose="020B0604020202020204" pitchFamily="34" charset="0"/>
              </a:rPr>
              <a:t>وإن لم يسمع فقل للكنيسة</a:t>
            </a:r>
            <a:r>
              <a:rPr lang="ar-JO" sz="2600" b="1" dirty="0">
                <a:solidFill>
                  <a:srgbClr val="FFFFFF"/>
                </a:solidFill>
                <a:effectLst>
                  <a:glow rad="228600">
                    <a:srgbClr val="3E3E5C">
                      <a:lumMod val="50000"/>
                      <a:alpha val="73000"/>
                    </a:srgbClr>
                  </a:glow>
                </a:effectLst>
                <a:latin typeface="Arial" panose="020B0604020202020204" pitchFamily="34" charset="0"/>
                <a:ea typeface="ＭＳ Ｐゴシック" charset="0"/>
                <a:cs typeface="Arial" panose="020B0604020202020204" pitchFamily="34" charset="0"/>
              </a:rPr>
              <a:t> وإن لم يسمع من الكنيسة فليكن عندك </a:t>
            </a:r>
            <a:r>
              <a:rPr lang="ar-JO" sz="2600" b="1" dirty="0">
                <a:solidFill>
                  <a:srgbClr val="FFFF00"/>
                </a:solidFill>
                <a:effectLst>
                  <a:glow rad="228600">
                    <a:srgbClr val="3E3E5C">
                      <a:lumMod val="50000"/>
                      <a:alpha val="73000"/>
                    </a:srgbClr>
                  </a:glow>
                </a:effectLst>
                <a:latin typeface="Arial" panose="020B0604020202020204" pitchFamily="34" charset="0"/>
                <a:ea typeface="ＭＳ Ｐゴシック" charset="0"/>
                <a:cs typeface="Arial" panose="020B0604020202020204" pitchFamily="34" charset="0"/>
              </a:rPr>
              <a:t>كالوثني والعشار </a:t>
            </a:r>
            <a:r>
              <a:rPr kumimoji="0" lang="ar-JO" sz="2600" b="1" i="0" u="none" strike="noStrike" kern="1200" cap="none" spc="0" normalizeH="0" baseline="0" noProof="0" dirty="0">
                <a:ln>
                  <a:noFill/>
                </a:ln>
                <a:solidFill>
                  <a:srgbClr val="FFFF00"/>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 </a:t>
            </a:r>
          </a:p>
          <a:p>
            <a:pPr marL="0" marR="0" lvl="0" indent="0" algn="just" defTabSz="914400" rtl="1" eaLnBrk="1" fontAlgn="base" latinLnBrk="0" hangingPunct="1">
              <a:lnSpc>
                <a:spcPct val="100000"/>
              </a:lnSpc>
              <a:spcBef>
                <a:spcPct val="0"/>
              </a:spcBef>
              <a:spcAft>
                <a:spcPct val="0"/>
              </a:spcAft>
              <a:buClrTx/>
              <a:buSzTx/>
              <a:buFontTx/>
              <a:buNone/>
              <a:tabLst/>
              <a:defRPr/>
            </a:pPr>
            <a:endParaRPr kumimoji="0" lang="ar-JO" sz="2600" b="1" i="0" u="none" strike="noStrike" kern="1200" cap="none" spc="0" normalizeH="0" baseline="3000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endParaRPr>
          </a:p>
        </p:txBody>
      </p:sp>
      <p:sp>
        <p:nvSpPr>
          <p:cNvPr id="2" name="Oval 1">
            <a:extLst>
              <a:ext uri="{FF2B5EF4-FFF2-40B4-BE49-F238E27FC236}">
                <a16:creationId xmlns:a16="http://schemas.microsoft.com/office/drawing/2014/main" id="{9FCC48F4-F31B-5657-53F5-F7D4AF08921A}"/>
              </a:ext>
            </a:extLst>
          </p:cNvPr>
          <p:cNvSpPr>
            <a:spLocks noChangeArrowheads="1"/>
          </p:cNvSpPr>
          <p:nvPr/>
        </p:nvSpPr>
        <p:spPr bwMode="auto">
          <a:xfrm rot="-443185">
            <a:off x="2111566" y="4179284"/>
            <a:ext cx="2109320" cy="1062801"/>
          </a:xfrm>
          <a:prstGeom prst="ellipse">
            <a:avLst/>
          </a:prstGeom>
          <a:noFill/>
          <a:ln w="762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2400">
              <a:solidFill>
                <a:srgbClr val="000000"/>
              </a:solidFill>
              <a:latin typeface="Arial" panose="020B0604020202020204" pitchFamily="34" charset="0"/>
              <a:ea typeface="ＭＳ Ｐゴシック" charset="0"/>
              <a:cs typeface="Arial" panose="020B0604020202020204" pitchFamily="34" charset="0"/>
            </a:endParaRPr>
          </a:p>
        </p:txBody>
      </p:sp>
      <p:sp>
        <p:nvSpPr>
          <p:cNvPr id="3" name="Rectangle 1064">
            <a:extLst>
              <a:ext uri="{FF2B5EF4-FFF2-40B4-BE49-F238E27FC236}">
                <a16:creationId xmlns:a16="http://schemas.microsoft.com/office/drawing/2014/main" id="{140D49A9-B9A7-4B87-FDB8-876C460CE3AA}"/>
              </a:ext>
            </a:extLst>
          </p:cNvPr>
          <p:cNvSpPr>
            <a:spLocks noChangeArrowheads="1"/>
          </p:cNvSpPr>
          <p:nvPr/>
        </p:nvSpPr>
        <p:spPr bwMode="auto">
          <a:xfrm>
            <a:off x="5004048" y="5445224"/>
            <a:ext cx="4139952" cy="1152128"/>
          </a:xfrm>
          <a:prstGeom prst="rect">
            <a:avLst/>
          </a:prstGeom>
          <a:noFill/>
          <a:ln>
            <a:noFill/>
          </a:ln>
          <a:effectLst/>
        </p:spPr>
        <p:txBody>
          <a:bodyPr anchor="ctr"/>
          <a:lstStyle/>
          <a:p>
            <a:pPr defTabSz="914400" fontAlgn="base">
              <a:spcBef>
                <a:spcPct val="0"/>
              </a:spcBef>
              <a:spcAft>
                <a:spcPct val="0"/>
              </a:spcAft>
              <a:defRPr/>
            </a:pPr>
            <a:r>
              <a:rPr lang="ar-JO" sz="3200" b="1" dirty="0">
                <a:solidFill>
                  <a:srgbClr val="FFFF00"/>
                </a:solidFill>
                <a:effectLst>
                  <a:glow rad="482600">
                    <a:srgbClr val="000000">
                      <a:alpha val="93000"/>
                    </a:srgbClr>
                  </a:glow>
                </a:effectLst>
                <a:latin typeface="Arial" panose="020B0604020202020204" pitchFamily="34" charset="0"/>
                <a:ea typeface="ＭＳ Ｐゴシック" charset="-128"/>
                <a:cs typeface="Arial" panose="020B0604020202020204" pitchFamily="34" charset="0"/>
              </a:rPr>
              <a:t>طبّق ما يعنيه هذا</a:t>
            </a:r>
            <a:endParaRPr lang="en-US" sz="4000" b="1" dirty="0">
              <a:solidFill>
                <a:srgbClr val="FFFF00"/>
              </a:solidFill>
              <a:effectLst>
                <a:glow rad="482600">
                  <a:srgbClr val="000000">
                    <a:alpha val="93000"/>
                  </a:srgbClr>
                </a:glow>
              </a:effectLst>
              <a:latin typeface="Arial" panose="020B0604020202020204" pitchFamily="34" charset="0"/>
              <a:ea typeface="ＭＳ Ｐゴシック" charset="-128"/>
              <a:cs typeface="Arial" panose="020B0604020202020204" pitchFamily="34" charset="0"/>
            </a:endParaRPr>
          </a:p>
        </p:txBody>
      </p:sp>
    </p:spTree>
    <p:extLst>
      <p:ext uri="{BB962C8B-B14F-4D97-AF65-F5344CB8AC3E}">
        <p14:creationId xmlns:p14="http://schemas.microsoft.com/office/powerpoint/2010/main" val="136873415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68074"/>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068075"/>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499"/>
                                          </p:stCondLst>
                                        </p:cTn>
                                        <p:tgtEl>
                                          <p:spTgt spid="1068072">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8074" grpId="0" animBg="1"/>
      <p:bldP spid="1068075" grpId="0" animBg="1"/>
      <p:bldP spid="1068072" grpId="0" build="p" autoUpdateAnimBg="0"/>
      <p:bldP spid="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2"/>
          <p:cNvSpPr>
            <a:spLocks noGrp="1" noChangeArrowheads="1"/>
          </p:cNvSpPr>
          <p:nvPr>
            <p:ph type="title"/>
          </p:nvPr>
        </p:nvSpPr>
        <p:spPr>
          <a:xfrm>
            <a:off x="0" y="304800"/>
            <a:ext cx="9144000" cy="1143000"/>
          </a:xfrm>
          <a:effectLst>
            <a:outerShdw blurRad="63500" dist="155023" dir="12899521" algn="ctr" rotWithShape="0">
              <a:srgbClr val="07070B">
                <a:alpha val="74998"/>
              </a:srgbClr>
            </a:outerShdw>
          </a:effectLst>
        </p:spPr>
        <p:txBody>
          <a:bodyPr/>
          <a:lstStyle/>
          <a:p>
            <a:pPr eaLnBrk="1" hangingPunct="1">
              <a:defRPr/>
            </a:pPr>
            <a:r>
              <a:rPr kumimoji="0" lang="ar-SA" dirty="0">
                <a:latin typeface="Arial" panose="020B0604020202020204" pitchFamily="34" charset="0"/>
                <a:ea typeface="ＭＳ Ｐゴシック" charset="0"/>
                <a:cs typeface="Arial" panose="020B0604020202020204" pitchFamily="34" charset="0"/>
              </a:rPr>
              <a:t>ماذا يقول الله لك؟</a:t>
            </a:r>
            <a:endParaRPr kumimoji="0" lang="en-US" sz="3600"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967683" name="Text Box 3"/>
          <p:cNvSpPr txBox="1">
            <a:spLocks noChangeArrowheads="1"/>
          </p:cNvSpPr>
          <p:nvPr/>
        </p:nvSpPr>
        <p:spPr bwMode="auto">
          <a:xfrm>
            <a:off x="3276600" y="3581400"/>
            <a:ext cx="421910"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خ</a:t>
            </a:r>
            <a:endParaRPr kumimoji="0" lang="en-US" sz="2400" b="0"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967684" name="Text Box 4"/>
          <p:cNvSpPr txBox="1">
            <a:spLocks noChangeArrowheads="1"/>
          </p:cNvSpPr>
          <p:nvPr/>
        </p:nvSpPr>
        <p:spPr bwMode="auto">
          <a:xfrm>
            <a:off x="152400" y="5735638"/>
            <a:ext cx="1653017"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خ</a:t>
            </a:r>
            <a:r>
              <a:rPr kumimoji="0" lang="en-US"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 </a:t>
            </a:r>
            <a:r>
              <a:rPr kumimoji="0" lang="ar-JO"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خاطئ</a:t>
            </a:r>
            <a:endParaRPr kumimoji="0" lang="en-US" sz="2400" b="0"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967685" name="Text Box 5"/>
          <p:cNvSpPr txBox="1">
            <a:spLocks noChangeArrowheads="1"/>
          </p:cNvSpPr>
          <p:nvPr/>
        </p:nvSpPr>
        <p:spPr bwMode="auto">
          <a:xfrm>
            <a:off x="2057400" y="3048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686" name="Text Box 6"/>
          <p:cNvSpPr txBox="1">
            <a:spLocks noChangeArrowheads="1"/>
          </p:cNvSpPr>
          <p:nvPr/>
        </p:nvSpPr>
        <p:spPr bwMode="auto">
          <a:xfrm>
            <a:off x="152400" y="6192838"/>
            <a:ext cx="1601721"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r>
              <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 </a:t>
            </a: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عضو</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687" name="Text Box 7"/>
          <p:cNvSpPr txBox="1">
            <a:spLocks noChangeArrowheads="1"/>
          </p:cNvSpPr>
          <p:nvPr/>
        </p:nvSpPr>
        <p:spPr bwMode="auto">
          <a:xfrm>
            <a:off x="2362200" y="3962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688" name="Text Box 8"/>
          <p:cNvSpPr txBox="1">
            <a:spLocks noChangeArrowheads="1"/>
          </p:cNvSpPr>
          <p:nvPr/>
        </p:nvSpPr>
        <p:spPr bwMode="auto">
          <a:xfrm>
            <a:off x="3276600" y="4267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689" name="Text Box 9"/>
          <p:cNvSpPr txBox="1">
            <a:spLocks noChangeArrowheads="1"/>
          </p:cNvSpPr>
          <p:nvPr/>
        </p:nvSpPr>
        <p:spPr bwMode="auto">
          <a:xfrm>
            <a:off x="4191000" y="41148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690" name="Text Box 10"/>
          <p:cNvSpPr txBox="1">
            <a:spLocks noChangeArrowheads="1"/>
          </p:cNvSpPr>
          <p:nvPr/>
        </p:nvSpPr>
        <p:spPr bwMode="auto">
          <a:xfrm>
            <a:off x="4800600" y="3276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691" name="Text Box 11"/>
          <p:cNvSpPr txBox="1">
            <a:spLocks noChangeArrowheads="1"/>
          </p:cNvSpPr>
          <p:nvPr/>
        </p:nvSpPr>
        <p:spPr bwMode="auto">
          <a:xfrm>
            <a:off x="3962400" y="3048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692" name="Text Box 12"/>
          <p:cNvSpPr txBox="1">
            <a:spLocks noChangeArrowheads="1"/>
          </p:cNvSpPr>
          <p:nvPr/>
        </p:nvSpPr>
        <p:spPr bwMode="auto">
          <a:xfrm>
            <a:off x="1905000" y="1752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693" name="Text Box 13"/>
          <p:cNvSpPr txBox="1">
            <a:spLocks noChangeArrowheads="1"/>
          </p:cNvSpPr>
          <p:nvPr/>
        </p:nvSpPr>
        <p:spPr bwMode="auto">
          <a:xfrm>
            <a:off x="838200" y="2514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694" name="Text Box 14"/>
          <p:cNvSpPr txBox="1">
            <a:spLocks noChangeArrowheads="1"/>
          </p:cNvSpPr>
          <p:nvPr/>
        </p:nvSpPr>
        <p:spPr bwMode="auto">
          <a:xfrm>
            <a:off x="1752600" y="3810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695" name="Text Box 15"/>
          <p:cNvSpPr txBox="1">
            <a:spLocks noChangeArrowheads="1"/>
          </p:cNvSpPr>
          <p:nvPr/>
        </p:nvSpPr>
        <p:spPr bwMode="auto">
          <a:xfrm>
            <a:off x="2784475" y="2514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696" name="Text Box 16"/>
          <p:cNvSpPr txBox="1">
            <a:spLocks noChangeArrowheads="1"/>
          </p:cNvSpPr>
          <p:nvPr/>
        </p:nvSpPr>
        <p:spPr bwMode="auto">
          <a:xfrm>
            <a:off x="3581400" y="1981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697" name="Text Box 17"/>
          <p:cNvSpPr txBox="1">
            <a:spLocks noChangeArrowheads="1"/>
          </p:cNvSpPr>
          <p:nvPr/>
        </p:nvSpPr>
        <p:spPr bwMode="auto">
          <a:xfrm>
            <a:off x="2743200" y="1752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698" name="Text Box 18"/>
          <p:cNvSpPr txBox="1">
            <a:spLocks noChangeArrowheads="1"/>
          </p:cNvSpPr>
          <p:nvPr/>
        </p:nvSpPr>
        <p:spPr bwMode="auto">
          <a:xfrm>
            <a:off x="4724400" y="2743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699" name="Text Box 19"/>
          <p:cNvSpPr txBox="1">
            <a:spLocks noChangeArrowheads="1"/>
          </p:cNvSpPr>
          <p:nvPr/>
        </p:nvSpPr>
        <p:spPr bwMode="auto">
          <a:xfrm>
            <a:off x="5029200" y="3962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700" name="Text Box 20"/>
          <p:cNvSpPr txBox="1">
            <a:spLocks noChangeArrowheads="1"/>
          </p:cNvSpPr>
          <p:nvPr/>
        </p:nvSpPr>
        <p:spPr bwMode="auto">
          <a:xfrm>
            <a:off x="5867400" y="3886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701" name="Text Box 21"/>
          <p:cNvSpPr txBox="1">
            <a:spLocks noChangeArrowheads="1"/>
          </p:cNvSpPr>
          <p:nvPr/>
        </p:nvSpPr>
        <p:spPr bwMode="auto">
          <a:xfrm>
            <a:off x="6781800" y="37338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702" name="Text Box 22"/>
          <p:cNvSpPr txBox="1">
            <a:spLocks noChangeArrowheads="1"/>
          </p:cNvSpPr>
          <p:nvPr/>
        </p:nvSpPr>
        <p:spPr bwMode="auto">
          <a:xfrm>
            <a:off x="7391400" y="2895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703" name="Text Box 23"/>
          <p:cNvSpPr txBox="1">
            <a:spLocks noChangeArrowheads="1"/>
          </p:cNvSpPr>
          <p:nvPr/>
        </p:nvSpPr>
        <p:spPr bwMode="auto">
          <a:xfrm>
            <a:off x="6553200" y="2667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704" name="Text Box 24"/>
          <p:cNvSpPr txBox="1">
            <a:spLocks noChangeArrowheads="1"/>
          </p:cNvSpPr>
          <p:nvPr/>
        </p:nvSpPr>
        <p:spPr bwMode="auto">
          <a:xfrm>
            <a:off x="4648200" y="2057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705" name="Text Box 25"/>
          <p:cNvSpPr txBox="1">
            <a:spLocks noChangeArrowheads="1"/>
          </p:cNvSpPr>
          <p:nvPr/>
        </p:nvSpPr>
        <p:spPr bwMode="auto">
          <a:xfrm>
            <a:off x="5181600" y="2438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706" name="Text Box 26"/>
          <p:cNvSpPr txBox="1">
            <a:spLocks noChangeArrowheads="1"/>
          </p:cNvSpPr>
          <p:nvPr/>
        </p:nvSpPr>
        <p:spPr bwMode="auto">
          <a:xfrm>
            <a:off x="5638800" y="3200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707" name="Text Box 27"/>
          <p:cNvSpPr txBox="1">
            <a:spLocks noChangeArrowheads="1"/>
          </p:cNvSpPr>
          <p:nvPr/>
        </p:nvSpPr>
        <p:spPr bwMode="auto">
          <a:xfrm>
            <a:off x="6553200" y="3048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708" name="Text Box 28"/>
          <p:cNvSpPr txBox="1">
            <a:spLocks noChangeArrowheads="1"/>
          </p:cNvSpPr>
          <p:nvPr/>
        </p:nvSpPr>
        <p:spPr bwMode="auto">
          <a:xfrm>
            <a:off x="6248400" y="4648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709" name="Text Box 29"/>
          <p:cNvSpPr txBox="1">
            <a:spLocks noChangeArrowheads="1"/>
          </p:cNvSpPr>
          <p:nvPr/>
        </p:nvSpPr>
        <p:spPr bwMode="auto">
          <a:xfrm>
            <a:off x="6324600" y="1981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710" name="Text Box 30"/>
          <p:cNvSpPr txBox="1">
            <a:spLocks noChangeArrowheads="1"/>
          </p:cNvSpPr>
          <p:nvPr/>
        </p:nvSpPr>
        <p:spPr bwMode="auto">
          <a:xfrm>
            <a:off x="3810000" y="4724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711" name="Text Box 31"/>
          <p:cNvSpPr txBox="1">
            <a:spLocks noChangeArrowheads="1"/>
          </p:cNvSpPr>
          <p:nvPr/>
        </p:nvSpPr>
        <p:spPr bwMode="auto">
          <a:xfrm>
            <a:off x="2590800" y="4648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712" name="Text Box 32"/>
          <p:cNvSpPr txBox="1">
            <a:spLocks noChangeArrowheads="1"/>
          </p:cNvSpPr>
          <p:nvPr/>
        </p:nvSpPr>
        <p:spPr bwMode="auto">
          <a:xfrm>
            <a:off x="914400" y="37338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713" name="Line 33"/>
          <p:cNvSpPr>
            <a:spLocks noChangeShapeType="1"/>
          </p:cNvSpPr>
          <p:nvPr/>
        </p:nvSpPr>
        <p:spPr bwMode="auto">
          <a:xfrm flipH="1" flipV="1">
            <a:off x="2590800" y="3657600"/>
            <a:ext cx="685800" cy="304800"/>
          </a:xfrm>
          <a:prstGeom prst="line">
            <a:avLst/>
          </a:prstGeom>
          <a:noFill/>
          <a:ln w="57150">
            <a:solidFill>
              <a:srgbClr val="FFFF00"/>
            </a:solidFill>
            <a:round/>
            <a:headEnd/>
            <a:tailEnd type="arrow"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14" name="Line 34"/>
          <p:cNvSpPr>
            <a:spLocks noChangeShapeType="1"/>
          </p:cNvSpPr>
          <p:nvPr/>
        </p:nvSpPr>
        <p:spPr bwMode="auto">
          <a:xfrm flipH="1" flipV="1">
            <a:off x="2667000" y="34290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18" name="Oval 38"/>
          <p:cNvSpPr>
            <a:spLocks noChangeArrowheads="1"/>
          </p:cNvSpPr>
          <p:nvPr/>
        </p:nvSpPr>
        <p:spPr bwMode="auto">
          <a:xfrm rot="1717289">
            <a:off x="1752600" y="3276600"/>
            <a:ext cx="2286000" cy="83820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19" name="Oval 39"/>
          <p:cNvSpPr>
            <a:spLocks noChangeArrowheads="1"/>
          </p:cNvSpPr>
          <p:nvPr/>
        </p:nvSpPr>
        <p:spPr bwMode="auto">
          <a:xfrm rot="1717289">
            <a:off x="1878013" y="2746375"/>
            <a:ext cx="2286000" cy="137160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20" name="Line 40"/>
          <p:cNvSpPr>
            <a:spLocks noChangeShapeType="1"/>
          </p:cNvSpPr>
          <p:nvPr/>
        </p:nvSpPr>
        <p:spPr bwMode="auto">
          <a:xfrm rot="1841959" flipH="1" flipV="1">
            <a:off x="2971800" y="32004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21" name="Oval 41"/>
          <p:cNvSpPr>
            <a:spLocks noChangeArrowheads="1"/>
          </p:cNvSpPr>
          <p:nvPr/>
        </p:nvSpPr>
        <p:spPr bwMode="auto">
          <a:xfrm rot="188795">
            <a:off x="457200" y="1504950"/>
            <a:ext cx="8010525" cy="474345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2" name="Text Box 39">
            <a:extLst>
              <a:ext uri="{FF2B5EF4-FFF2-40B4-BE49-F238E27FC236}">
                <a16:creationId xmlns:a16="http://schemas.microsoft.com/office/drawing/2014/main" id="{9FDC4406-DBB4-D31C-796F-B4B6D2CA3145}"/>
              </a:ext>
            </a:extLst>
          </p:cNvPr>
          <p:cNvSpPr txBox="1">
            <a:spLocks noChangeArrowheads="1"/>
          </p:cNvSpPr>
          <p:nvPr/>
        </p:nvSpPr>
        <p:spPr bwMode="auto">
          <a:xfrm>
            <a:off x="3878263" y="2916238"/>
            <a:ext cx="4808537" cy="584775"/>
          </a:xfrm>
          <a:prstGeom prst="rect">
            <a:avLst/>
          </a:prstGeom>
          <a:solidFill>
            <a:srgbClr val="FF0000"/>
          </a:solidFill>
          <a:ln>
            <a:noFill/>
          </a:ln>
          <a:effectLst>
            <a:outerShdw blurRad="63500" dist="71842"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ب. حياتك الخاصة</a:t>
            </a:r>
            <a:endParaRPr kumimoji="0" lang="en-US" sz="2400" b="0" i="0" u="none" strike="noStrike" kern="1200" cap="none" spc="0" normalizeH="0" baseline="0" noProof="0" dirty="0">
              <a:ln>
                <a:noFill/>
              </a:ln>
              <a:solidFill>
                <a:srgbClr val="BBE0E3"/>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3" name="Text Box 40">
            <a:extLst>
              <a:ext uri="{FF2B5EF4-FFF2-40B4-BE49-F238E27FC236}">
                <a16:creationId xmlns:a16="http://schemas.microsoft.com/office/drawing/2014/main" id="{F3E5FFA8-F5CD-C090-5AD5-4D615E2F95AC}"/>
              </a:ext>
            </a:extLst>
          </p:cNvPr>
          <p:cNvSpPr txBox="1">
            <a:spLocks noChangeArrowheads="1"/>
          </p:cNvSpPr>
          <p:nvPr/>
        </p:nvSpPr>
        <p:spPr bwMode="auto">
          <a:xfrm>
            <a:off x="3878263" y="4364038"/>
            <a:ext cx="4808537" cy="584775"/>
          </a:xfrm>
          <a:prstGeom prst="rect">
            <a:avLst/>
          </a:prstGeom>
          <a:solidFill>
            <a:srgbClr val="FF0000"/>
          </a:solidFill>
          <a:ln>
            <a:noFill/>
          </a:ln>
          <a:effectLst>
            <a:outerShdw blurRad="63500" dist="71842"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320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ج</a:t>
            </a:r>
            <a:r>
              <a:rPr kumimoji="0" lang="ar-SA"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 مساعدة الآخرين</a:t>
            </a:r>
            <a:endPar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4" name="Text Box 6">
            <a:extLst>
              <a:ext uri="{FF2B5EF4-FFF2-40B4-BE49-F238E27FC236}">
                <a16:creationId xmlns:a16="http://schemas.microsoft.com/office/drawing/2014/main" id="{DE5085A2-6398-1BF2-520A-434E579F3396}"/>
              </a:ext>
            </a:extLst>
          </p:cNvPr>
          <p:cNvSpPr txBox="1">
            <a:spLocks noChangeArrowheads="1"/>
          </p:cNvSpPr>
          <p:nvPr/>
        </p:nvSpPr>
        <p:spPr bwMode="auto">
          <a:xfrm>
            <a:off x="3878263" y="1468438"/>
            <a:ext cx="4808537" cy="584775"/>
          </a:xfrm>
          <a:prstGeom prst="rect">
            <a:avLst/>
          </a:prstGeom>
          <a:solidFill>
            <a:srgbClr val="FF0000"/>
          </a:solidFill>
          <a:ln>
            <a:noFill/>
          </a:ln>
          <a:effectLst>
            <a:outerShdw blurRad="63500" dist="71842"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320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أ</a:t>
            </a:r>
            <a:r>
              <a:rPr kumimoji="0" lang="ar-SA"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 جسد الكنيسة</a:t>
            </a:r>
            <a:endPar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324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3" name="Rectangle 3"/>
          <p:cNvSpPr>
            <a:spLocks noGrp="1" noChangeArrowheads="1"/>
          </p:cNvSpPr>
          <p:nvPr>
            <p:ph type="title"/>
          </p:nvPr>
        </p:nvSpPr>
        <p:spPr>
          <a:xfrm>
            <a:off x="457200" y="304800"/>
            <a:ext cx="8229600" cy="1143000"/>
          </a:xfrm>
          <a:effectLst>
            <a:outerShdw blurRad="63500" dist="35921" dir="2700000" algn="ctr" rotWithShape="0">
              <a:schemeClr val="tx2">
                <a:alpha val="74998"/>
              </a:schemeClr>
            </a:outerShdw>
          </a:effectLst>
        </p:spPr>
        <p:txBody>
          <a:bodyPr/>
          <a:lstStyle/>
          <a:p>
            <a:pPr eaLnBrk="1" hangingPunct="1">
              <a:defRPr/>
            </a:pPr>
            <a:r>
              <a:rPr lang="en-US" b="1">
                <a:latin typeface="Arial" charset="0"/>
                <a:ea typeface="ＭＳ Ｐゴシック" charset="0"/>
              </a:rPr>
              <a:t>Sins Worthy of Discipline</a:t>
            </a:r>
            <a:endParaRPr lang="en-US">
              <a:latin typeface="Arial" charset="0"/>
              <a:ea typeface="ＭＳ Ｐゴシック" charset="0"/>
            </a:endParaRPr>
          </a:p>
        </p:txBody>
      </p:sp>
      <p:sp>
        <p:nvSpPr>
          <p:cNvPr id="1131524" name="Rectangle 4"/>
          <p:cNvSpPr>
            <a:spLocks noChangeArrowheads="1"/>
          </p:cNvSpPr>
          <p:nvPr/>
        </p:nvSpPr>
        <p:spPr bwMode="auto">
          <a:xfrm>
            <a:off x="-152400" y="0"/>
            <a:ext cx="9372600" cy="1219200"/>
          </a:xfrm>
          <a:prstGeom prst="rect">
            <a:avLst/>
          </a:prstGeom>
          <a:solidFill>
            <a:schemeClr val="tx1"/>
          </a:solidFill>
          <a:ln>
            <a:noFill/>
          </a:ln>
          <a:effectLst>
            <a:outerShdw blurRad="63500" dist="35921" dir="2700000" algn="ctr" rotWithShape="0">
              <a:schemeClr val="tx2">
                <a:alpha val="74998"/>
              </a:scheme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كيف لا انضباط</a:t>
            </a:r>
            <a:endParaRPr kumimoji="0" lang="en-US" sz="4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308227" name="Picture 1" descr="pointing-finger.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875" y="1196975"/>
            <a:ext cx="9159875" cy="566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Rectangle 4"/>
          <p:cNvSpPr>
            <a:spLocks noChangeArrowheads="1"/>
          </p:cNvSpPr>
          <p:nvPr/>
        </p:nvSpPr>
        <p:spPr bwMode="auto">
          <a:xfrm rot="20671425">
            <a:off x="1398588" y="5089525"/>
            <a:ext cx="9372600" cy="1219200"/>
          </a:xfrm>
          <a:prstGeom prst="rect">
            <a:avLst/>
          </a:prstGeom>
          <a:solidFill>
            <a:srgbClr val="FF0000"/>
          </a:solidFill>
          <a:ln>
            <a:noFill/>
          </a:ln>
          <a:effectLst>
            <a:outerShdw blurRad="63500" dist="35921" dir="2700000" algn="ctr" rotWithShape="0">
              <a:schemeClr val="tx2">
                <a:alpha val="74998"/>
              </a:scheme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4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طرد</a:t>
            </a:r>
            <a:endParaRPr kumimoji="0" lang="en-US" sz="4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661147728"/>
      </p:ext>
    </p:ext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3" name="Rectangle 3"/>
          <p:cNvSpPr>
            <a:spLocks noGrp="1" noChangeArrowheads="1"/>
          </p:cNvSpPr>
          <p:nvPr>
            <p:ph type="title"/>
          </p:nvPr>
        </p:nvSpPr>
        <p:spPr>
          <a:xfrm>
            <a:off x="457200" y="304800"/>
            <a:ext cx="8229600" cy="1143000"/>
          </a:xfrm>
          <a:effectLst>
            <a:outerShdw blurRad="63500" dist="35921" dir="2700000" algn="ctr" rotWithShape="0">
              <a:schemeClr val="tx2">
                <a:alpha val="74998"/>
              </a:schemeClr>
            </a:outerShdw>
          </a:effectLst>
        </p:spPr>
        <p:txBody>
          <a:bodyPr/>
          <a:lstStyle/>
          <a:p>
            <a:pPr eaLnBrk="1" hangingPunct="1">
              <a:defRPr/>
            </a:pPr>
            <a:r>
              <a:rPr lang="en-US" b="1">
                <a:latin typeface="Arial" panose="020B0604020202020204" pitchFamily="34" charset="0"/>
                <a:ea typeface="ＭＳ Ｐゴシック" charset="0"/>
                <a:cs typeface="Arial" panose="020B0604020202020204" pitchFamily="34" charset="0"/>
              </a:rPr>
              <a:t>Sins Worthy of Discipline</a:t>
            </a:r>
            <a:endParaRPr lang="en-US">
              <a:latin typeface="Arial" panose="020B0604020202020204" pitchFamily="34" charset="0"/>
              <a:ea typeface="ＭＳ Ｐゴシック" charset="0"/>
              <a:cs typeface="Arial" panose="020B0604020202020204" pitchFamily="34" charset="0"/>
            </a:endParaRPr>
          </a:p>
        </p:txBody>
      </p:sp>
      <p:sp>
        <p:nvSpPr>
          <p:cNvPr id="1131524" name="Rectangle 4"/>
          <p:cNvSpPr>
            <a:spLocks noChangeArrowheads="1"/>
          </p:cNvSpPr>
          <p:nvPr/>
        </p:nvSpPr>
        <p:spPr bwMode="auto">
          <a:xfrm>
            <a:off x="0" y="0"/>
            <a:ext cx="7451725" cy="1219200"/>
          </a:xfrm>
          <a:prstGeom prst="rect">
            <a:avLst/>
          </a:prstGeom>
          <a:solidFill>
            <a:schemeClr val="tx1"/>
          </a:solidFill>
          <a:ln>
            <a:noFill/>
          </a:ln>
          <a:effectLst>
            <a:outerShdw blurRad="63500" dist="35921" dir="2700000" algn="ctr" rotWithShape="0">
              <a:schemeClr val="tx2">
                <a:alpha val="74998"/>
              </a:scheme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كيفية التأديب</a:t>
            </a:r>
            <a:endParaRPr kumimoji="0" lang="en-US" sz="4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31526" name="Text Box 6"/>
          <p:cNvSpPr txBox="1">
            <a:spLocks noChangeArrowheads="1"/>
          </p:cNvSpPr>
          <p:nvPr/>
        </p:nvSpPr>
        <p:spPr bwMode="auto">
          <a:xfrm>
            <a:off x="88900" y="1665288"/>
            <a:ext cx="7454900" cy="2246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marR="0" lvl="0" indent="-285750" algn="r" defTabSz="914400" rtl="1" eaLnBrk="0" fontAlgn="base" latinLnBrk="0" hangingPunct="0">
              <a:lnSpc>
                <a:spcPct val="100000"/>
              </a:lnSpc>
              <a:spcBef>
                <a:spcPct val="0"/>
              </a:spcBef>
              <a:spcAft>
                <a:spcPct val="0"/>
              </a:spcAft>
              <a:buClrTx/>
              <a:buSzTx/>
              <a:buFontTx/>
              <a:buChar char="•"/>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لا تدعوه مسيحياً</a:t>
            </a:r>
            <a:endParaRPr kumimoji="0" lang="en-US" altLang="ja-JP"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285750" marR="0" lvl="0" indent="-285750" algn="r" defTabSz="914400" rtl="1" eaLnBrk="0" fontAlgn="base" latinLnBrk="0" hangingPunct="0">
              <a:lnSpc>
                <a:spcPct val="100000"/>
              </a:lnSpc>
              <a:spcBef>
                <a:spcPct val="0"/>
              </a:spcBef>
              <a:spcAft>
                <a:spcPct val="0"/>
              </a:spcAft>
              <a:buClrTx/>
              <a:buSzTx/>
              <a:buFontTx/>
              <a:buChar char="•"/>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بشّر هذا الشخص</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285750" marR="0" lvl="0" indent="-285750" algn="r" defTabSz="914400" rtl="1" eaLnBrk="0" fontAlgn="base" latinLnBrk="0" hangingPunct="0">
              <a:lnSpc>
                <a:spcPct val="100000"/>
              </a:lnSpc>
              <a:spcBef>
                <a:spcPct val="0"/>
              </a:spcBef>
              <a:spcAft>
                <a:spcPct val="0"/>
              </a:spcAft>
              <a:buClrTx/>
              <a:buSzTx/>
              <a:buFontTx/>
              <a:buChar char="•"/>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لا تدعه يشترك في مائدة الرب</a:t>
            </a:r>
            <a:endParaRPr kumimoji="0" lang="en-US" altLang="ja-JP"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285750" marR="0" lvl="0" indent="-285750" algn="r" defTabSz="914400" rtl="1" eaLnBrk="0" fontAlgn="base" latinLnBrk="0" hangingPunct="0">
              <a:lnSpc>
                <a:spcPct val="100000"/>
              </a:lnSpc>
              <a:spcBef>
                <a:spcPct val="0"/>
              </a:spcBef>
              <a:spcAft>
                <a:spcPct val="0"/>
              </a:spcAft>
              <a:buClrTx/>
              <a:buSzTx/>
              <a:buFontTx/>
              <a:buChar char="•"/>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أزل هذا الشخص من العضوية</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285750" marR="0" lvl="0" indent="-285750" algn="r" defTabSz="914400" rtl="1" eaLnBrk="0" fontAlgn="base" latinLnBrk="0" hangingPunct="0">
              <a:lnSpc>
                <a:spcPct val="100000"/>
              </a:lnSpc>
              <a:spcBef>
                <a:spcPct val="0"/>
              </a:spcBef>
              <a:spcAft>
                <a:spcPct val="0"/>
              </a:spcAft>
              <a:buClrTx/>
              <a:buSzTx/>
              <a:buFontTx/>
              <a:buChar char="•"/>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أزل هذا الشخص من الأدوار الكنسية</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t>
            </a:r>
          </a:p>
        </p:txBody>
      </p:sp>
      <p:sp>
        <p:nvSpPr>
          <p:cNvPr id="1131527" name="Text Box 7"/>
          <p:cNvSpPr txBox="1">
            <a:spLocks noChangeArrowheads="1"/>
          </p:cNvSpPr>
          <p:nvPr/>
        </p:nvSpPr>
        <p:spPr bwMode="auto">
          <a:xfrm>
            <a:off x="88900" y="4494213"/>
            <a:ext cx="7403721"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5750" indent="-28575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marR="0" lvl="0" indent="-285750" algn="r" defTabSz="914400" rtl="1" eaLnBrk="0" fontAlgn="base" latinLnBrk="0" hangingPunct="0">
              <a:lnSpc>
                <a:spcPct val="100000"/>
              </a:lnSpc>
              <a:spcBef>
                <a:spcPct val="0"/>
              </a:spcBef>
              <a:spcAft>
                <a:spcPct val="0"/>
              </a:spcAft>
              <a:buClrTx/>
              <a:buSzTx/>
              <a:buFontTx/>
              <a:buChar char="•"/>
              <a:tabLst/>
              <a:defRPr/>
            </a:pPr>
            <a:r>
              <a:rPr kumimoji="0" lang="ar-JO" altLang="ja-JP"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سلمه للشيطان شخص في خطية جنسية (1 كو 5: 5)</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285750" marR="0" lvl="0" indent="-285750" algn="r" defTabSz="914400" rtl="1" eaLnBrk="0" fontAlgn="base" latinLnBrk="0" hangingPunct="0">
              <a:lnSpc>
                <a:spcPct val="100000"/>
              </a:lnSpc>
              <a:spcBef>
                <a:spcPct val="0"/>
              </a:spcBef>
              <a:spcAft>
                <a:spcPct val="0"/>
              </a:spcAft>
              <a:buClrTx/>
              <a:buSzTx/>
              <a:buFontTx/>
              <a:buChar char="•"/>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لا تأكل معه (1 كو 5: 11)</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285750" marR="0" lvl="0" indent="-285750" algn="r" defTabSz="914400" rtl="1" eaLnBrk="0" fontAlgn="base" latinLnBrk="0" hangingPunct="0">
              <a:lnSpc>
                <a:spcPct val="100000"/>
              </a:lnSpc>
              <a:spcBef>
                <a:spcPct val="0"/>
              </a:spcBef>
              <a:spcAft>
                <a:spcPct val="0"/>
              </a:spcAft>
              <a:buClrTx/>
              <a:buSzTx/>
              <a:buFontTx/>
              <a:buChar char="•"/>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امنعه من حضور الكنيسة ؟</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nvGrpSpPr>
          <p:cNvPr id="2" name="Group 12"/>
          <p:cNvGrpSpPr>
            <a:grpSpLocks/>
          </p:cNvGrpSpPr>
          <p:nvPr/>
        </p:nvGrpSpPr>
        <p:grpSpPr bwMode="auto">
          <a:xfrm>
            <a:off x="7189788" y="3771900"/>
            <a:ext cx="1314450" cy="2682875"/>
            <a:chOff x="4529" y="881"/>
            <a:chExt cx="828" cy="1690"/>
          </a:xfrm>
        </p:grpSpPr>
        <p:sp>
          <p:nvSpPr>
            <p:cNvPr id="310282" name="AutoShape 13"/>
            <p:cNvSpPr>
              <a:spLocks/>
            </p:cNvSpPr>
            <p:nvPr/>
          </p:nvSpPr>
          <p:spPr bwMode="auto">
            <a:xfrm>
              <a:off x="4529" y="1008"/>
              <a:ext cx="432" cy="1488"/>
            </a:xfrm>
            <a:prstGeom prst="rightBrace">
              <a:avLst>
                <a:gd name="adj1" fmla="val 28704"/>
                <a:gd name="adj2" fmla="val 50000"/>
              </a:avLst>
            </a:prstGeom>
            <a:noFill/>
            <a:ln w="762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10283" name="Text Box 14"/>
            <p:cNvSpPr txBox="1">
              <a:spLocks noChangeArrowheads="1"/>
            </p:cNvSpPr>
            <p:nvPr/>
          </p:nvSpPr>
          <p:spPr bwMode="auto">
            <a:xfrm rot="-5400000">
              <a:off x="4326" y="1547"/>
              <a:ext cx="1690" cy="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أسوأ</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pic>
        <p:nvPicPr>
          <p:cNvPr id="310278" name="Picture 11" descr="excommunicationpuzzle.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7380288" y="0"/>
            <a:ext cx="1800225" cy="1662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 name="Group 11"/>
          <p:cNvGrpSpPr>
            <a:grpSpLocks/>
          </p:cNvGrpSpPr>
          <p:nvPr/>
        </p:nvGrpSpPr>
        <p:grpSpPr bwMode="auto">
          <a:xfrm>
            <a:off x="7189788" y="1409700"/>
            <a:ext cx="1303337" cy="2682875"/>
            <a:chOff x="4529" y="888"/>
            <a:chExt cx="821" cy="1690"/>
          </a:xfrm>
        </p:grpSpPr>
        <p:sp>
          <p:nvSpPr>
            <p:cNvPr id="310280" name="AutoShape 8"/>
            <p:cNvSpPr>
              <a:spLocks/>
            </p:cNvSpPr>
            <p:nvPr/>
          </p:nvSpPr>
          <p:spPr bwMode="auto">
            <a:xfrm>
              <a:off x="4529" y="1008"/>
              <a:ext cx="432" cy="1488"/>
            </a:xfrm>
            <a:prstGeom prst="rightBrace">
              <a:avLst>
                <a:gd name="adj1" fmla="val 28704"/>
                <a:gd name="adj2" fmla="val 50000"/>
              </a:avLst>
            </a:prstGeom>
            <a:noFill/>
            <a:ln w="762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10281" name="Text Box 10"/>
            <p:cNvSpPr txBox="1">
              <a:spLocks noChangeArrowheads="1"/>
            </p:cNvSpPr>
            <p:nvPr/>
          </p:nvSpPr>
          <p:spPr bwMode="auto">
            <a:xfrm rot="-5400000">
              <a:off x="4323" y="1554"/>
              <a:ext cx="1690" cy="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غير مؤمن</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spTree>
    <p:extLst>
      <p:ext uri="{BB962C8B-B14F-4D97-AF65-F5344CB8AC3E}">
        <p14:creationId xmlns:p14="http://schemas.microsoft.com/office/powerpoint/2010/main" val="479226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31526">
                                            <p:txEl>
                                              <p:pRg st="0" end="0"/>
                                            </p:txEl>
                                          </p:spTgt>
                                        </p:tgtEl>
                                        <p:attrNameLst>
                                          <p:attrName>style.visibility</p:attrName>
                                        </p:attrNameLst>
                                      </p:cBhvr>
                                      <p:to>
                                        <p:strVal val="visible"/>
                                      </p:to>
                                    </p:set>
                                    <p:animEffect transition="in" filter="wipe(left)">
                                      <p:cBhvr>
                                        <p:cTn id="12" dur="500"/>
                                        <p:tgtEl>
                                          <p:spTgt spid="113152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31526">
                                            <p:txEl>
                                              <p:pRg st="1" end="1"/>
                                            </p:txEl>
                                          </p:spTgt>
                                        </p:tgtEl>
                                        <p:attrNameLst>
                                          <p:attrName>style.visibility</p:attrName>
                                        </p:attrNameLst>
                                      </p:cBhvr>
                                      <p:to>
                                        <p:strVal val="visible"/>
                                      </p:to>
                                    </p:set>
                                    <p:animEffect transition="in" filter="wipe(left)">
                                      <p:cBhvr>
                                        <p:cTn id="17" dur="500"/>
                                        <p:tgtEl>
                                          <p:spTgt spid="1131526">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31526">
                                            <p:txEl>
                                              <p:pRg st="2" end="2"/>
                                            </p:txEl>
                                          </p:spTgt>
                                        </p:tgtEl>
                                        <p:attrNameLst>
                                          <p:attrName>style.visibility</p:attrName>
                                        </p:attrNameLst>
                                      </p:cBhvr>
                                      <p:to>
                                        <p:strVal val="visible"/>
                                      </p:to>
                                    </p:set>
                                    <p:animEffect transition="in" filter="wipe(left)">
                                      <p:cBhvr>
                                        <p:cTn id="22" dur="500"/>
                                        <p:tgtEl>
                                          <p:spTgt spid="1131526">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31526">
                                            <p:txEl>
                                              <p:pRg st="3" end="3"/>
                                            </p:txEl>
                                          </p:spTgt>
                                        </p:tgtEl>
                                        <p:attrNameLst>
                                          <p:attrName>style.visibility</p:attrName>
                                        </p:attrNameLst>
                                      </p:cBhvr>
                                      <p:to>
                                        <p:strVal val="visible"/>
                                      </p:to>
                                    </p:set>
                                    <p:animEffect transition="in" filter="wipe(left)">
                                      <p:cBhvr>
                                        <p:cTn id="27" dur="500"/>
                                        <p:tgtEl>
                                          <p:spTgt spid="1131526">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31526">
                                            <p:txEl>
                                              <p:pRg st="4" end="4"/>
                                            </p:txEl>
                                          </p:spTgt>
                                        </p:tgtEl>
                                        <p:attrNameLst>
                                          <p:attrName>style.visibility</p:attrName>
                                        </p:attrNameLst>
                                      </p:cBhvr>
                                      <p:to>
                                        <p:strVal val="visible"/>
                                      </p:to>
                                    </p:set>
                                    <p:animEffect transition="in" filter="wipe(left)">
                                      <p:cBhvr>
                                        <p:cTn id="32" dur="500"/>
                                        <p:tgtEl>
                                          <p:spTgt spid="1131526">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31527">
                                            <p:txEl>
                                              <p:pRg st="0" end="0"/>
                                            </p:txEl>
                                          </p:spTgt>
                                        </p:tgtEl>
                                        <p:attrNameLst>
                                          <p:attrName>style.visibility</p:attrName>
                                        </p:attrNameLst>
                                      </p:cBhvr>
                                      <p:to>
                                        <p:strVal val="visible"/>
                                      </p:to>
                                    </p:set>
                                    <p:animEffect transition="in" filter="wipe(left)">
                                      <p:cBhvr>
                                        <p:cTn id="42" dur="500"/>
                                        <p:tgtEl>
                                          <p:spTgt spid="113152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31527">
                                            <p:txEl>
                                              <p:pRg st="1" end="1"/>
                                            </p:txEl>
                                          </p:spTgt>
                                        </p:tgtEl>
                                        <p:attrNameLst>
                                          <p:attrName>style.visibility</p:attrName>
                                        </p:attrNameLst>
                                      </p:cBhvr>
                                      <p:to>
                                        <p:strVal val="visible"/>
                                      </p:to>
                                    </p:set>
                                    <p:animEffect transition="in" filter="wipe(left)">
                                      <p:cBhvr>
                                        <p:cTn id="47" dur="500"/>
                                        <p:tgtEl>
                                          <p:spTgt spid="1131527">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31527">
                                            <p:txEl>
                                              <p:pRg st="2" end="2"/>
                                            </p:txEl>
                                          </p:spTgt>
                                        </p:tgtEl>
                                        <p:attrNameLst>
                                          <p:attrName>style.visibility</p:attrName>
                                        </p:attrNameLst>
                                      </p:cBhvr>
                                      <p:to>
                                        <p:strVal val="visible"/>
                                      </p:to>
                                    </p:set>
                                    <p:animEffect transition="in" filter="wipe(left)">
                                      <p:cBhvr>
                                        <p:cTn id="52" dur="500"/>
                                        <p:tgtEl>
                                          <p:spTgt spid="11315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1526" grpId="0" build="p" autoUpdateAnimBg="0"/>
      <p:bldP spid="1131527"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914400" y="762000"/>
            <a:ext cx="7772400" cy="1143000"/>
          </a:xfrm>
        </p:spPr>
        <p:txBody>
          <a:bodyPr/>
          <a:lstStyle/>
          <a:p>
            <a:pPr eaLnBrk="1" hangingPunct="1">
              <a:defRPr/>
            </a:pPr>
            <a:r>
              <a:rPr lang="ar-JO" sz="6000" b="1" dirty="0">
                <a:effectLst>
                  <a:glow rad="101600">
                    <a:srgbClr val="080808">
                      <a:alpha val="75000"/>
                    </a:srgbClr>
                  </a:glow>
                </a:effectLst>
                <a:latin typeface="Arial"/>
                <a:ea typeface="ＭＳ Ｐゴシック" charset="0"/>
                <a:cs typeface="Arial"/>
              </a:rPr>
              <a:t>أفعال زوك التسعين</a:t>
            </a:r>
            <a:endParaRPr lang="en-US" sz="6000" b="1" dirty="0">
              <a:effectLst>
                <a:glow rad="101600">
                  <a:srgbClr val="080808">
                    <a:alpha val="75000"/>
                  </a:srgbClr>
                </a:glow>
              </a:effectLst>
              <a:latin typeface="Arial"/>
              <a:ea typeface="ＭＳ Ｐゴシック" charset="0"/>
              <a:cs typeface="Arial"/>
            </a:endParaRPr>
          </a:p>
        </p:txBody>
      </p:sp>
      <p:sp>
        <p:nvSpPr>
          <p:cNvPr id="109571" name="Rectangle 3"/>
          <p:cNvSpPr>
            <a:spLocks noGrp="1" noChangeArrowheads="1"/>
          </p:cNvSpPr>
          <p:nvPr>
            <p:ph type="body" idx="1"/>
          </p:nvPr>
        </p:nvSpPr>
        <p:spPr>
          <a:xfrm>
            <a:off x="685800" y="2819400"/>
            <a:ext cx="7772400" cy="3276600"/>
          </a:xfrm>
        </p:spPr>
        <p:txBody>
          <a:bodyPr/>
          <a:lstStyle/>
          <a:p>
            <a:pPr algn="ctr" eaLnBrk="1" hangingPunct="1">
              <a:buFont typeface="Tahoma" charset="0"/>
              <a:buNone/>
              <a:defRPr/>
            </a:pPr>
            <a:r>
              <a:rPr lang="ar-JO" sz="4400" b="1" dirty="0">
                <a:effectLst>
                  <a:glow rad="101600">
                    <a:srgbClr val="080808">
                      <a:alpha val="75000"/>
                    </a:srgbClr>
                  </a:glow>
                </a:effectLst>
                <a:latin typeface="Arial"/>
                <a:cs typeface="Arial"/>
              </a:rPr>
              <a:t>إن كنت لا تستطيع التفكير في التطبيق </a:t>
            </a:r>
          </a:p>
          <a:p>
            <a:pPr algn="ctr" eaLnBrk="1" hangingPunct="1">
              <a:buFont typeface="Tahoma" charset="0"/>
              <a:buNone/>
              <a:defRPr/>
            </a:pPr>
            <a:r>
              <a:rPr lang="ar-JO" sz="4400" b="1" dirty="0">
                <a:effectLst>
                  <a:glow rad="101600">
                    <a:srgbClr val="080808">
                      <a:alpha val="75000"/>
                    </a:srgbClr>
                  </a:glow>
                </a:effectLst>
                <a:latin typeface="Arial"/>
                <a:cs typeface="Arial"/>
              </a:rPr>
              <a:t>بناء على هذه الأفعال التسعون </a:t>
            </a:r>
          </a:p>
          <a:p>
            <a:pPr algn="ctr" eaLnBrk="1" hangingPunct="1">
              <a:buFont typeface="Tahoma" charset="0"/>
              <a:buNone/>
              <a:defRPr/>
            </a:pPr>
            <a:r>
              <a:rPr lang="ar-JO" sz="4400" b="1" dirty="0">
                <a:effectLst>
                  <a:glow rad="101600">
                    <a:srgbClr val="080808">
                      <a:alpha val="75000"/>
                    </a:srgbClr>
                  </a:glow>
                </a:effectLst>
                <a:latin typeface="Arial"/>
                <a:cs typeface="Arial"/>
              </a:rPr>
              <a:t>فأنت بلا فائدة</a:t>
            </a:r>
            <a:endParaRPr lang="en-US" sz="4400" b="1" dirty="0">
              <a:effectLst>
                <a:glow rad="101600">
                  <a:srgbClr val="080808">
                    <a:alpha val="75000"/>
                  </a:srgbClr>
                </a:glow>
              </a:effectLst>
              <a:latin typeface="Arial"/>
              <a:cs typeface="Arial"/>
            </a:endParaRPr>
          </a:p>
        </p:txBody>
      </p:sp>
      <p:sp>
        <p:nvSpPr>
          <p:cNvPr id="108547" name="Text Box 4"/>
          <p:cNvSpPr txBox="1">
            <a:spLocks noChangeArrowheads="1"/>
          </p:cNvSpPr>
          <p:nvPr/>
        </p:nvSpPr>
        <p:spPr bwMode="auto">
          <a:xfrm>
            <a:off x="8543925" y="76200"/>
            <a:ext cx="53091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defRPr/>
            </a:pPr>
            <a:r>
              <a:rPr lang="ar-JO" b="1" dirty="0">
                <a:solidFill>
                  <a:srgbClr val="FFFF66"/>
                </a:solidFill>
                <a:effectLst>
                  <a:glow rad="101600">
                    <a:srgbClr val="080808">
                      <a:alpha val="75000"/>
                    </a:srgbClr>
                  </a:glow>
                </a:effectLst>
                <a:latin typeface="Arial"/>
                <a:cs typeface="Arial"/>
              </a:rPr>
              <a:t>60</a:t>
            </a:r>
            <a:endParaRPr lang="en-US" b="1" dirty="0">
              <a:solidFill>
                <a:srgbClr val="FFFF66"/>
              </a:solidFill>
              <a:effectLst>
                <a:glow rad="101600">
                  <a:srgbClr val="080808">
                    <a:alpha val="75000"/>
                  </a:srgbClr>
                </a:glow>
              </a:effectLst>
              <a:latin typeface="Arial"/>
              <a:cs typeface="Arial"/>
            </a:endParaRPr>
          </a:p>
        </p:txBody>
      </p:sp>
    </p:spTree>
    <p:extLst>
      <p:ext uri="{BB962C8B-B14F-4D97-AF65-F5344CB8AC3E}">
        <p14:creationId xmlns:p14="http://schemas.microsoft.com/office/powerpoint/2010/main" val="377491096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914400" y="180105"/>
            <a:ext cx="7772400" cy="765468"/>
          </a:xfrm>
        </p:spPr>
        <p:txBody>
          <a:bodyPr/>
          <a:lstStyle/>
          <a:p>
            <a:pPr eaLnBrk="1" hangingPunct="1">
              <a:defRPr/>
            </a:pPr>
            <a:r>
              <a:rPr lang="ar-JO" sz="4000" b="1" dirty="0">
                <a:solidFill>
                  <a:srgbClr val="FFFFFF"/>
                </a:solidFill>
                <a:effectLst>
                  <a:glow rad="101600">
                    <a:srgbClr val="080808">
                      <a:alpha val="75000"/>
                    </a:srgbClr>
                  </a:glow>
                </a:effectLst>
                <a:latin typeface="Arial"/>
                <a:ea typeface="ＭＳ Ｐゴシック" charset="0"/>
                <a:cs typeface="Arial"/>
              </a:rPr>
              <a:t>أفعال زوك التسعين</a:t>
            </a:r>
            <a:endParaRPr lang="en-US" sz="4000" b="1" dirty="0">
              <a:solidFill>
                <a:srgbClr val="FFFFFF"/>
              </a:solidFill>
              <a:effectLst>
                <a:glow rad="101600">
                  <a:srgbClr val="080808">
                    <a:alpha val="75000"/>
                  </a:srgbClr>
                </a:glow>
              </a:effectLst>
              <a:latin typeface="Arial"/>
              <a:ea typeface="ＭＳ Ｐゴシック" charset="0"/>
              <a:cs typeface="Arial"/>
            </a:endParaRPr>
          </a:p>
        </p:txBody>
      </p:sp>
      <p:sp>
        <p:nvSpPr>
          <p:cNvPr id="108547" name="Text Box 4"/>
          <p:cNvSpPr txBox="1">
            <a:spLocks noChangeArrowheads="1"/>
          </p:cNvSpPr>
          <p:nvPr/>
        </p:nvSpPr>
        <p:spPr bwMode="auto">
          <a:xfrm>
            <a:off x="8543925" y="76200"/>
            <a:ext cx="53091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defRPr/>
            </a:pPr>
            <a:r>
              <a:rPr lang="ar-JO" b="1" dirty="0">
                <a:solidFill>
                  <a:srgbClr val="FFFFFF"/>
                </a:solidFill>
                <a:effectLst>
                  <a:glow rad="101600">
                    <a:srgbClr val="080808">
                      <a:alpha val="75000"/>
                    </a:srgbClr>
                  </a:glow>
                </a:effectLst>
                <a:latin typeface="Arial"/>
                <a:cs typeface="Arial"/>
              </a:rPr>
              <a:t>60</a:t>
            </a:r>
            <a:endParaRPr lang="en-US" b="1" dirty="0">
              <a:solidFill>
                <a:srgbClr val="FFFFFF"/>
              </a:solidFill>
              <a:effectLst>
                <a:glow rad="101600">
                  <a:srgbClr val="080808">
                    <a:alpha val="75000"/>
                  </a:srgbClr>
                </a:glow>
              </a:effectLst>
              <a:latin typeface="Arial"/>
              <a:cs typeface="Arial"/>
            </a:endParaRPr>
          </a:p>
        </p:txBody>
      </p:sp>
      <p:graphicFrame>
        <p:nvGraphicFramePr>
          <p:cNvPr id="4" name="Content Placeholder 3">
            <a:extLst>
              <a:ext uri="{FF2B5EF4-FFF2-40B4-BE49-F238E27FC236}">
                <a16:creationId xmlns:a16="http://schemas.microsoft.com/office/drawing/2014/main" id="{212C207B-7B76-118C-4BA9-63A054F1D07A}"/>
              </a:ext>
            </a:extLst>
          </p:cNvPr>
          <p:cNvGraphicFramePr>
            <a:graphicFrameLocks noGrp="1"/>
          </p:cNvGraphicFramePr>
          <p:nvPr>
            <p:ph idx="1"/>
            <p:extLst>
              <p:ext uri="{D42A27DB-BD31-4B8C-83A1-F6EECF244321}">
                <p14:modId xmlns:p14="http://schemas.microsoft.com/office/powerpoint/2010/main" val="2036639052"/>
              </p:ext>
            </p:extLst>
          </p:nvPr>
        </p:nvGraphicFramePr>
        <p:xfrm>
          <a:off x="259773" y="1399304"/>
          <a:ext cx="8697192" cy="4637810"/>
        </p:xfrm>
        <a:graphic>
          <a:graphicData uri="http://schemas.openxmlformats.org/drawingml/2006/table">
            <a:tbl>
              <a:tblPr firstRow="1" bandRow="1">
                <a:tableStyleId>{2D5ABB26-0587-4C30-8999-92F81FD0307C}</a:tableStyleId>
              </a:tblPr>
              <a:tblGrid>
                <a:gridCol w="2899064">
                  <a:extLst>
                    <a:ext uri="{9D8B030D-6E8A-4147-A177-3AD203B41FA5}">
                      <a16:colId xmlns:a16="http://schemas.microsoft.com/office/drawing/2014/main" val="835038435"/>
                    </a:ext>
                  </a:extLst>
                </a:gridCol>
                <a:gridCol w="2899064">
                  <a:extLst>
                    <a:ext uri="{9D8B030D-6E8A-4147-A177-3AD203B41FA5}">
                      <a16:colId xmlns:a16="http://schemas.microsoft.com/office/drawing/2014/main" val="2304777367"/>
                    </a:ext>
                  </a:extLst>
                </a:gridCol>
                <a:gridCol w="2899064">
                  <a:extLst>
                    <a:ext uri="{9D8B030D-6E8A-4147-A177-3AD203B41FA5}">
                      <a16:colId xmlns:a16="http://schemas.microsoft.com/office/drawing/2014/main" val="2182761614"/>
                    </a:ext>
                  </a:extLst>
                </a:gridCol>
              </a:tblGrid>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أقبل</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أختار</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أقرر</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3558088130"/>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أعترف</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أدعي</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أطور</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407847770"/>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أحلّل</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أجمع</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أوجه</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1108286887"/>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أسأل</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ألتزم</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أخاطب</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1730223156"/>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أسأل نفسي</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أمدح</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أفعل</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3569951391"/>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أتجنب</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أستجيب</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أزيل</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3066281384"/>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أكون حساساً</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أعترف</a:t>
                      </a:r>
                      <a:r>
                        <a:rPr lang="en-US" sz="2400" b="1" kern="1200" dirty="0">
                          <a:solidFill>
                            <a:srgbClr val="FFFFFF"/>
                          </a:solidFill>
                          <a:effectLst>
                            <a:glow rad="101600">
                              <a:srgbClr val="080808">
                                <a:alpha val="75000"/>
                              </a:srgbClr>
                            </a:glow>
                          </a:effectLst>
                          <a:latin typeface="Arial"/>
                          <a:ea typeface="ＭＳ Ｐゴシック" charset="0"/>
                          <a:cs typeface="Arial"/>
                        </a:rPr>
                        <a:t> </a:t>
                      </a: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أشجع</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3541478823"/>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أكون راغباً</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أسيطر </a:t>
                      </a:r>
                      <a:r>
                        <a:rPr lang="en-US" sz="2400" b="1" kern="1200" dirty="0">
                          <a:solidFill>
                            <a:srgbClr val="FFFFFF"/>
                          </a:solidFill>
                          <a:effectLst>
                            <a:glow rad="101600">
                              <a:srgbClr val="080808">
                                <a:alpha val="75000"/>
                              </a:srgbClr>
                            </a:glow>
                          </a:effectLst>
                          <a:latin typeface="Arial"/>
                          <a:ea typeface="ＭＳ Ｐゴシック" charset="0"/>
                          <a:cs typeface="Arial"/>
                        </a:rPr>
                        <a:t> </a:t>
                      </a: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أستمتع</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4234420667"/>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أبني</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أعتبر</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أقيم</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2474909458"/>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أشتري</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أخلق</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أجسد</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3916989770"/>
                  </a:ext>
                </a:extLst>
              </a:tr>
            </a:tbl>
          </a:graphicData>
        </a:graphic>
      </p:graphicFrame>
    </p:spTree>
    <p:extLst>
      <p:ext uri="{BB962C8B-B14F-4D97-AF65-F5344CB8AC3E}">
        <p14:creationId xmlns:p14="http://schemas.microsoft.com/office/powerpoint/2010/main" val="254576588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914400" y="180105"/>
            <a:ext cx="7772400" cy="765468"/>
          </a:xfrm>
        </p:spPr>
        <p:txBody>
          <a:bodyPr/>
          <a:lstStyle/>
          <a:p>
            <a:pPr eaLnBrk="1" hangingPunct="1">
              <a:defRPr/>
            </a:pPr>
            <a:r>
              <a:rPr lang="ar-JO" sz="4000" b="1" dirty="0">
                <a:solidFill>
                  <a:srgbClr val="FFFFFF"/>
                </a:solidFill>
                <a:effectLst>
                  <a:glow rad="101600">
                    <a:srgbClr val="080808">
                      <a:alpha val="75000"/>
                    </a:srgbClr>
                  </a:glow>
                </a:effectLst>
                <a:latin typeface="Arial"/>
                <a:ea typeface="ＭＳ Ｐゴシック" charset="0"/>
                <a:cs typeface="Arial"/>
              </a:rPr>
              <a:t>أفعال زوك التسعين</a:t>
            </a:r>
            <a:endParaRPr lang="en-US" sz="4000" b="1" dirty="0">
              <a:solidFill>
                <a:srgbClr val="FFFFFF"/>
              </a:solidFill>
              <a:effectLst>
                <a:glow rad="101600">
                  <a:srgbClr val="080808">
                    <a:alpha val="75000"/>
                  </a:srgbClr>
                </a:glow>
              </a:effectLst>
              <a:latin typeface="Arial"/>
              <a:ea typeface="ＭＳ Ｐゴシック" charset="0"/>
              <a:cs typeface="Arial"/>
            </a:endParaRPr>
          </a:p>
        </p:txBody>
      </p:sp>
      <p:sp>
        <p:nvSpPr>
          <p:cNvPr id="108547" name="Text Box 4"/>
          <p:cNvSpPr txBox="1">
            <a:spLocks noChangeArrowheads="1"/>
          </p:cNvSpPr>
          <p:nvPr/>
        </p:nvSpPr>
        <p:spPr bwMode="auto">
          <a:xfrm>
            <a:off x="8543925" y="76200"/>
            <a:ext cx="53091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defRPr/>
            </a:pPr>
            <a:r>
              <a:rPr lang="ar-JO" b="1" dirty="0">
                <a:solidFill>
                  <a:srgbClr val="FFFFFF"/>
                </a:solidFill>
                <a:effectLst>
                  <a:glow rad="101600">
                    <a:srgbClr val="080808">
                      <a:alpha val="75000"/>
                    </a:srgbClr>
                  </a:glow>
                </a:effectLst>
                <a:latin typeface="Arial"/>
                <a:cs typeface="Arial"/>
              </a:rPr>
              <a:t>60</a:t>
            </a:r>
            <a:endParaRPr lang="en-US" b="1" dirty="0">
              <a:solidFill>
                <a:srgbClr val="FFFFFF"/>
              </a:solidFill>
              <a:effectLst>
                <a:glow rad="101600">
                  <a:srgbClr val="080808">
                    <a:alpha val="75000"/>
                  </a:srgbClr>
                </a:glow>
              </a:effectLst>
              <a:latin typeface="Arial"/>
              <a:cs typeface="Arial"/>
            </a:endParaRPr>
          </a:p>
        </p:txBody>
      </p:sp>
      <p:graphicFrame>
        <p:nvGraphicFramePr>
          <p:cNvPr id="4" name="Content Placeholder 3">
            <a:extLst>
              <a:ext uri="{FF2B5EF4-FFF2-40B4-BE49-F238E27FC236}">
                <a16:creationId xmlns:a16="http://schemas.microsoft.com/office/drawing/2014/main" id="{212C207B-7B76-118C-4BA9-63A054F1D07A}"/>
              </a:ext>
            </a:extLst>
          </p:cNvPr>
          <p:cNvGraphicFramePr>
            <a:graphicFrameLocks noGrp="1"/>
          </p:cNvGraphicFramePr>
          <p:nvPr>
            <p:ph idx="1"/>
            <p:extLst>
              <p:ext uri="{D42A27DB-BD31-4B8C-83A1-F6EECF244321}">
                <p14:modId xmlns:p14="http://schemas.microsoft.com/office/powerpoint/2010/main" val="2207032139"/>
              </p:ext>
            </p:extLst>
          </p:nvPr>
        </p:nvGraphicFramePr>
        <p:xfrm>
          <a:off x="259773" y="1399304"/>
          <a:ext cx="8697192" cy="4637810"/>
        </p:xfrm>
        <a:graphic>
          <a:graphicData uri="http://schemas.openxmlformats.org/drawingml/2006/table">
            <a:tbl>
              <a:tblPr firstRow="1" bandRow="1">
                <a:tableStyleId>{2D5ABB26-0587-4C30-8999-92F81FD0307C}</a:tableStyleId>
              </a:tblPr>
              <a:tblGrid>
                <a:gridCol w="2899064">
                  <a:extLst>
                    <a:ext uri="{9D8B030D-6E8A-4147-A177-3AD203B41FA5}">
                      <a16:colId xmlns:a16="http://schemas.microsoft.com/office/drawing/2014/main" val="835038435"/>
                    </a:ext>
                  </a:extLst>
                </a:gridCol>
                <a:gridCol w="2899064">
                  <a:extLst>
                    <a:ext uri="{9D8B030D-6E8A-4147-A177-3AD203B41FA5}">
                      <a16:colId xmlns:a16="http://schemas.microsoft.com/office/drawing/2014/main" val="2304777367"/>
                    </a:ext>
                  </a:extLst>
                </a:gridCol>
                <a:gridCol w="2899064">
                  <a:extLst>
                    <a:ext uri="{9D8B030D-6E8A-4147-A177-3AD203B41FA5}">
                      <a16:colId xmlns:a16="http://schemas.microsoft.com/office/drawing/2014/main" val="2182761614"/>
                    </a:ext>
                  </a:extLst>
                </a:gridCol>
              </a:tblGrid>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أختبر</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أحافظ</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أصلي لأجل</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3558088130"/>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أجد</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أضع قائمة</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أصلي لِ</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407847770"/>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أتبع</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أستمع</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أصلي مع</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1108286887"/>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أعطي</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أبحث عن</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أفضّل</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1730223156"/>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أذهب</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أطمح</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أتحرى</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3569951391"/>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أحرس</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أحب</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أقرأ</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3066281384"/>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أساعد</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أقابل</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أدرك</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3541478823"/>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أدعو</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أذاكر</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أسجل</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4234420667"/>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أعزل</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أنظم</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أفرح</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2474909458"/>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أحفظ</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أخطط</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أصلح</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3916989770"/>
                  </a:ext>
                </a:extLst>
              </a:tr>
            </a:tbl>
          </a:graphicData>
        </a:graphic>
      </p:graphicFrame>
    </p:spTree>
    <p:extLst>
      <p:ext uri="{BB962C8B-B14F-4D97-AF65-F5344CB8AC3E}">
        <p14:creationId xmlns:p14="http://schemas.microsoft.com/office/powerpoint/2010/main" val="66552078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914400" y="180105"/>
            <a:ext cx="7772400" cy="765468"/>
          </a:xfrm>
        </p:spPr>
        <p:txBody>
          <a:bodyPr/>
          <a:lstStyle/>
          <a:p>
            <a:pPr eaLnBrk="1" hangingPunct="1">
              <a:defRPr/>
            </a:pPr>
            <a:r>
              <a:rPr lang="ar-JO" sz="4000" b="1" dirty="0">
                <a:solidFill>
                  <a:srgbClr val="FFFFFF"/>
                </a:solidFill>
                <a:effectLst>
                  <a:glow rad="101600">
                    <a:srgbClr val="080808">
                      <a:alpha val="75000"/>
                    </a:srgbClr>
                  </a:glow>
                </a:effectLst>
                <a:latin typeface="Arial"/>
                <a:ea typeface="ＭＳ Ｐゴシック" charset="0"/>
                <a:cs typeface="Arial"/>
              </a:rPr>
              <a:t>أفعال زوك التسعين</a:t>
            </a:r>
            <a:endParaRPr lang="en-US" sz="4000" b="1" dirty="0">
              <a:solidFill>
                <a:srgbClr val="FFFFFF"/>
              </a:solidFill>
              <a:effectLst>
                <a:glow rad="101600">
                  <a:srgbClr val="080808">
                    <a:alpha val="75000"/>
                  </a:srgbClr>
                </a:glow>
              </a:effectLst>
              <a:latin typeface="Arial"/>
              <a:ea typeface="ＭＳ Ｐゴシック" charset="0"/>
              <a:cs typeface="Arial"/>
            </a:endParaRPr>
          </a:p>
        </p:txBody>
      </p:sp>
      <p:sp>
        <p:nvSpPr>
          <p:cNvPr id="108547" name="Text Box 4"/>
          <p:cNvSpPr txBox="1">
            <a:spLocks noChangeArrowheads="1"/>
          </p:cNvSpPr>
          <p:nvPr/>
        </p:nvSpPr>
        <p:spPr bwMode="auto">
          <a:xfrm>
            <a:off x="8543925" y="76200"/>
            <a:ext cx="53091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defRPr/>
            </a:pPr>
            <a:r>
              <a:rPr lang="ar-JO" b="1" dirty="0">
                <a:solidFill>
                  <a:srgbClr val="FFFFFF"/>
                </a:solidFill>
                <a:effectLst>
                  <a:glow rad="101600">
                    <a:srgbClr val="080808">
                      <a:alpha val="75000"/>
                    </a:srgbClr>
                  </a:glow>
                </a:effectLst>
                <a:latin typeface="Arial"/>
                <a:cs typeface="Arial"/>
              </a:rPr>
              <a:t>60</a:t>
            </a:r>
            <a:endParaRPr lang="en-US" b="1" dirty="0">
              <a:solidFill>
                <a:srgbClr val="FFFFFF"/>
              </a:solidFill>
              <a:effectLst>
                <a:glow rad="101600">
                  <a:srgbClr val="080808">
                    <a:alpha val="75000"/>
                  </a:srgbClr>
                </a:glow>
              </a:effectLst>
              <a:latin typeface="Arial"/>
              <a:cs typeface="Arial"/>
            </a:endParaRPr>
          </a:p>
        </p:txBody>
      </p:sp>
      <p:graphicFrame>
        <p:nvGraphicFramePr>
          <p:cNvPr id="4" name="Content Placeholder 3">
            <a:extLst>
              <a:ext uri="{FF2B5EF4-FFF2-40B4-BE49-F238E27FC236}">
                <a16:creationId xmlns:a16="http://schemas.microsoft.com/office/drawing/2014/main" id="{212C207B-7B76-118C-4BA9-63A054F1D07A}"/>
              </a:ext>
            </a:extLst>
          </p:cNvPr>
          <p:cNvGraphicFramePr>
            <a:graphicFrameLocks noGrp="1"/>
          </p:cNvGraphicFramePr>
          <p:nvPr>
            <p:ph idx="1"/>
            <p:extLst>
              <p:ext uri="{D42A27DB-BD31-4B8C-83A1-F6EECF244321}">
                <p14:modId xmlns:p14="http://schemas.microsoft.com/office/powerpoint/2010/main" val="2593480903"/>
              </p:ext>
            </p:extLst>
          </p:nvPr>
        </p:nvGraphicFramePr>
        <p:xfrm>
          <a:off x="259773" y="1399304"/>
          <a:ext cx="8697192" cy="4637810"/>
        </p:xfrm>
        <a:graphic>
          <a:graphicData uri="http://schemas.openxmlformats.org/drawingml/2006/table">
            <a:tbl>
              <a:tblPr firstRow="1" bandRow="1">
                <a:tableStyleId>{2D5ABB26-0587-4C30-8999-92F81FD0307C}</a:tableStyleId>
              </a:tblPr>
              <a:tblGrid>
                <a:gridCol w="2899064">
                  <a:extLst>
                    <a:ext uri="{9D8B030D-6E8A-4147-A177-3AD203B41FA5}">
                      <a16:colId xmlns:a16="http://schemas.microsoft.com/office/drawing/2014/main" val="835038435"/>
                    </a:ext>
                  </a:extLst>
                </a:gridCol>
                <a:gridCol w="2899064">
                  <a:extLst>
                    <a:ext uri="{9D8B030D-6E8A-4147-A177-3AD203B41FA5}">
                      <a16:colId xmlns:a16="http://schemas.microsoft.com/office/drawing/2014/main" val="2304777367"/>
                    </a:ext>
                  </a:extLst>
                </a:gridCol>
                <a:gridCol w="2899064">
                  <a:extLst>
                    <a:ext uri="{9D8B030D-6E8A-4147-A177-3AD203B41FA5}">
                      <a16:colId xmlns:a16="http://schemas.microsoft.com/office/drawing/2014/main" val="2182761614"/>
                    </a:ext>
                  </a:extLst>
                </a:gridCol>
              </a:tblGrid>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أتجاوب</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أبقى بعيداً</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أقيم</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3558088130"/>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أضحي</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أتوقف</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أزور</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407847770"/>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أخلص</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أدرس</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أنتظر</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1108286887"/>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أنظم</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أستبدل</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أستيقظ</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1730223156"/>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أختار</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آخذ</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أمشي</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3569951391"/>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أرسل</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أتحدث مع</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أراقب</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3066281384"/>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أشارك</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أعلم</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أشهد</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3541478823"/>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أظهر</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أتصل</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أعمل على</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4234420667"/>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أغني</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أشكر</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أكتب</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2474909458"/>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أقضي الوقت</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أفكر عن</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أكتب لِ</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3916989770"/>
                  </a:ext>
                </a:extLst>
              </a:tr>
            </a:tbl>
          </a:graphicData>
        </a:graphic>
      </p:graphicFrame>
    </p:spTree>
    <p:extLst>
      <p:ext uri="{BB962C8B-B14F-4D97-AF65-F5344CB8AC3E}">
        <p14:creationId xmlns:p14="http://schemas.microsoft.com/office/powerpoint/2010/main" val="80077992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303E3D2-A08D-6421-6371-BEE6D14D9E76}"/>
              </a:ext>
            </a:extLst>
          </p:cNvPr>
          <p:cNvGrpSpPr/>
          <p:nvPr/>
        </p:nvGrpSpPr>
        <p:grpSpPr>
          <a:xfrm>
            <a:off x="-1" y="6158"/>
            <a:ext cx="7158790" cy="6858000"/>
            <a:chOff x="0" y="6158"/>
            <a:chExt cx="5932488" cy="6858000"/>
          </a:xfrm>
        </p:grpSpPr>
        <p:pic>
          <p:nvPicPr>
            <p:cNvPr id="1174531" name="Picture 1" descr="HS 63 O-I-A Summar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58"/>
              <a:ext cx="5932488"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F018F230-3EFA-F006-A212-F81543973013}"/>
                </a:ext>
              </a:extLst>
            </p:cNvPr>
            <p:cNvSpPr/>
            <p:nvPr/>
          </p:nvSpPr>
          <p:spPr bwMode="auto">
            <a:xfrm>
              <a:off x="384048" y="2002536"/>
              <a:ext cx="1563624" cy="308152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 name="Rectangle 5">
              <a:extLst>
                <a:ext uri="{FF2B5EF4-FFF2-40B4-BE49-F238E27FC236}">
                  <a16:creationId xmlns:a16="http://schemas.microsoft.com/office/drawing/2014/main" id="{4A36C0F9-882D-F5EB-93D5-401B464BADF5}"/>
                </a:ext>
              </a:extLst>
            </p:cNvPr>
            <p:cNvSpPr/>
            <p:nvPr/>
          </p:nvSpPr>
          <p:spPr bwMode="auto">
            <a:xfrm>
              <a:off x="2139696" y="1426464"/>
              <a:ext cx="1563624" cy="308152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 name="Rectangle 6">
              <a:extLst>
                <a:ext uri="{FF2B5EF4-FFF2-40B4-BE49-F238E27FC236}">
                  <a16:creationId xmlns:a16="http://schemas.microsoft.com/office/drawing/2014/main" id="{1DF5FF1B-7AD7-56E8-E434-374EF6AA41E9}"/>
                </a:ext>
              </a:extLst>
            </p:cNvPr>
            <p:cNvSpPr/>
            <p:nvPr/>
          </p:nvSpPr>
          <p:spPr bwMode="auto">
            <a:xfrm>
              <a:off x="3892488" y="859536"/>
              <a:ext cx="1866039" cy="588257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1174529" name="Title 1"/>
          <p:cNvSpPr>
            <a:spLocks noGrp="1"/>
          </p:cNvSpPr>
          <p:nvPr>
            <p:ph type="title"/>
          </p:nvPr>
        </p:nvSpPr>
        <p:spPr>
          <a:xfrm>
            <a:off x="7158789" y="188913"/>
            <a:ext cx="1975685" cy="2649537"/>
          </a:xfrm>
        </p:spPr>
        <p:txBody>
          <a:bodyPr/>
          <a:lstStyle/>
          <a:p>
            <a:r>
              <a:rPr lang="ar-JO" dirty="0">
                <a:solidFill>
                  <a:srgbClr val="FFFFFF"/>
                </a:solidFill>
                <a:latin typeface="Arial" charset="0"/>
                <a:ea typeface="ＭＳ Ｐゴシック" charset="0"/>
              </a:rPr>
              <a:t>الخلاصة</a:t>
            </a:r>
            <a:endParaRPr lang="en-US" dirty="0">
              <a:solidFill>
                <a:srgbClr val="FFFFFF"/>
              </a:solidFill>
              <a:latin typeface="Arial" charset="0"/>
              <a:ea typeface="ＭＳ Ｐゴシック" charset="0"/>
            </a:endParaRPr>
          </a:p>
        </p:txBody>
      </p:sp>
      <p:sp>
        <p:nvSpPr>
          <p:cNvPr id="1174530" name="Text Box 5"/>
          <p:cNvSpPr txBox="1">
            <a:spLocks noChangeArrowheads="1"/>
          </p:cNvSpPr>
          <p:nvPr/>
        </p:nvSpPr>
        <p:spPr bwMode="auto">
          <a:xfrm>
            <a:off x="8509000" y="76200"/>
            <a:ext cx="53091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fontAlgn="base">
              <a:spcBef>
                <a:spcPct val="0"/>
              </a:spcBef>
              <a:spcAft>
                <a:spcPct val="0"/>
              </a:spcAft>
            </a:pPr>
            <a:r>
              <a:rPr lang="ar-JO" b="1" dirty="0">
                <a:solidFill>
                  <a:srgbClr val="FFFFFF"/>
                </a:solidFill>
              </a:rPr>
              <a:t>63</a:t>
            </a:r>
            <a:endParaRPr lang="en-US" b="1" dirty="0">
              <a:solidFill>
                <a:srgbClr val="FFFFFF"/>
              </a:solidFill>
            </a:endParaRPr>
          </a:p>
        </p:txBody>
      </p:sp>
      <p:sp>
        <p:nvSpPr>
          <p:cNvPr id="5" name="Rectangle 2"/>
          <p:cNvSpPr txBox="1">
            <a:spLocks noChangeArrowheads="1"/>
          </p:cNvSpPr>
          <p:nvPr/>
        </p:nvSpPr>
        <p:spPr bwMode="auto">
          <a:xfrm>
            <a:off x="7027026" y="4468047"/>
            <a:ext cx="2107448" cy="2170114"/>
          </a:xfrm>
          <a:prstGeom prst="rect">
            <a:avLst/>
          </a:prstGeom>
          <a:noFill/>
          <a:ln>
            <a:noFill/>
          </a:ln>
          <a:effectLst>
            <a:outerShdw blurRad="50800" dist="38100" dir="2700000">
              <a:srgbClr val="000000">
                <a:alpha val="43000"/>
              </a:srgbClr>
            </a:outerShdw>
          </a:effectLst>
        </p:spPr>
        <p:txBody>
          <a:bodyPr anchor="ct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fontAlgn="base">
              <a:spcBef>
                <a:spcPct val="0"/>
              </a:spcBef>
              <a:spcAft>
                <a:spcPct val="0"/>
              </a:spcAft>
              <a:defRPr/>
            </a:pPr>
            <a:r>
              <a:rPr lang="ar-JO" sz="1800" b="1" dirty="0">
                <a:solidFill>
                  <a:srgbClr val="FFFFFF"/>
                </a:solidFill>
                <a:latin typeface="Arial" panose="020B0604020202020204" pitchFamily="34" charset="0"/>
                <a:cs typeface="Arial" panose="020B0604020202020204" pitchFamily="34" charset="0"/>
              </a:rPr>
              <a:t>كيفية دراسة الكتاب المقدس (النصب التذكاري، كولورادو: التعليم الكتابي بالإمتداد)، 1: 121</a:t>
            </a:r>
            <a:endParaRPr lang="en-US" sz="1800" b="1" dirty="0">
              <a:solidFill>
                <a:srgbClr val="FFFFFF"/>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30800E4F-72F3-2396-626E-F3B03C73FC33}"/>
              </a:ext>
            </a:extLst>
          </p:cNvPr>
          <p:cNvSpPr txBox="1">
            <a:spLocks/>
          </p:cNvSpPr>
          <p:nvPr/>
        </p:nvSpPr>
        <p:spPr bwMode="auto">
          <a:xfrm>
            <a:off x="349128" y="2009805"/>
            <a:ext cx="2055071" cy="47323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a:lstStyle>
          <a:p>
            <a:pPr marL="7938" indent="-7938" defTabSz="914400"/>
            <a:r>
              <a:rPr lang="ar-JO" sz="1800" b="1" kern="0" dirty="0">
                <a:solidFill>
                  <a:schemeClr val="tx1"/>
                </a:solidFill>
                <a:latin typeface="Arial" charset="0"/>
                <a:ea typeface="ＭＳ Ｐゴシック" charset="0"/>
              </a:rPr>
              <a:t>الملاحظة</a:t>
            </a:r>
            <a:endParaRPr lang="en-US" sz="1800" b="1" kern="0" dirty="0">
              <a:solidFill>
                <a:schemeClr val="tx1"/>
              </a:solidFill>
              <a:latin typeface="Arial" charset="0"/>
              <a:ea typeface="ＭＳ Ｐゴシック" charset="0"/>
            </a:endParaRPr>
          </a:p>
          <a:p>
            <a:pPr marL="7938" indent="-7938" algn="l" defTabSz="914400"/>
            <a:endParaRPr lang="en-US" sz="1800" b="1" kern="0" dirty="0">
              <a:solidFill>
                <a:schemeClr val="tx1"/>
              </a:solidFill>
              <a:latin typeface="Arial" charset="0"/>
              <a:ea typeface="ＭＳ Ｐゴシック" charset="0"/>
            </a:endParaRPr>
          </a:p>
          <a:p>
            <a:pPr marL="7938" indent="-7938" algn="r" defTabSz="914400"/>
            <a:r>
              <a:rPr lang="ar-JO" sz="1800" b="1" kern="0" dirty="0">
                <a:solidFill>
                  <a:schemeClr val="tx1"/>
                </a:solidFill>
                <a:latin typeface="Arial" charset="0"/>
                <a:ea typeface="ＭＳ Ｐゴシック" charset="0"/>
              </a:rPr>
              <a:t>ملاحظة الخلفية</a:t>
            </a:r>
            <a:endParaRPr lang="en-US" sz="1800" b="1" kern="0" dirty="0">
              <a:solidFill>
                <a:schemeClr val="tx1"/>
              </a:solidFill>
              <a:latin typeface="Arial" charset="0"/>
              <a:ea typeface="ＭＳ Ｐゴシック" charset="0"/>
            </a:endParaRPr>
          </a:p>
          <a:p>
            <a:pPr marL="7938" indent="-7938" algn="l" defTabSz="914400"/>
            <a:endParaRPr lang="en-US" sz="1800" b="1" kern="0" dirty="0">
              <a:solidFill>
                <a:schemeClr val="tx1"/>
              </a:solidFill>
              <a:latin typeface="Arial" charset="0"/>
              <a:ea typeface="ＭＳ Ｐゴシック" charset="0"/>
            </a:endParaRPr>
          </a:p>
          <a:p>
            <a:pPr marL="7938" indent="-7938" algn="r" defTabSz="914400"/>
            <a:r>
              <a:rPr lang="ar-JO" sz="1800" b="1" kern="0" dirty="0">
                <a:solidFill>
                  <a:schemeClr val="tx1"/>
                </a:solidFill>
                <a:latin typeface="Arial" charset="0"/>
                <a:ea typeface="ＭＳ Ｐゴシック" charset="0"/>
              </a:rPr>
              <a:t>ملاحظة النوع الأدبي</a:t>
            </a:r>
            <a:endParaRPr lang="en-US" sz="1800" b="1" kern="0" dirty="0">
              <a:solidFill>
                <a:schemeClr val="tx1"/>
              </a:solidFill>
              <a:latin typeface="Arial" charset="0"/>
              <a:ea typeface="ＭＳ Ｐゴシック" charset="0"/>
            </a:endParaRPr>
          </a:p>
          <a:p>
            <a:pPr marL="7938" indent="-7938" algn="l" defTabSz="914400"/>
            <a:endParaRPr lang="en-US" sz="1800" b="1" kern="0" dirty="0">
              <a:solidFill>
                <a:schemeClr val="tx1"/>
              </a:solidFill>
              <a:latin typeface="Arial" charset="0"/>
              <a:ea typeface="ＭＳ Ｐゴシック" charset="0"/>
            </a:endParaRPr>
          </a:p>
          <a:p>
            <a:pPr marL="7938" indent="-7938" algn="r" defTabSz="914400"/>
            <a:r>
              <a:rPr lang="ar-JO" sz="1800" b="1" kern="0" dirty="0">
                <a:solidFill>
                  <a:schemeClr val="tx1"/>
                </a:solidFill>
                <a:latin typeface="Arial" charset="0"/>
                <a:ea typeface="ＭＳ Ｐゴシック" charset="0"/>
              </a:rPr>
              <a:t>ملاحظة النص نفسه</a:t>
            </a:r>
            <a:endParaRPr lang="en-US" sz="1800" b="1" kern="0" dirty="0">
              <a:solidFill>
                <a:schemeClr val="tx1"/>
              </a:solidFill>
              <a:latin typeface="Arial" charset="0"/>
              <a:ea typeface="ＭＳ Ｐゴシック" charset="0"/>
            </a:endParaRPr>
          </a:p>
          <a:p>
            <a:pPr marL="117475" indent="-117475" algn="r" defTabSz="914400" rtl="1">
              <a:buFont typeface="Arial" panose="020B0604020202020204" pitchFamily="34" charset="0"/>
              <a:buChar char="•"/>
            </a:pPr>
            <a:r>
              <a:rPr lang="ar-JO" sz="1800" b="1" kern="0" dirty="0">
                <a:solidFill>
                  <a:schemeClr val="tx1"/>
                </a:solidFill>
                <a:latin typeface="Arial" charset="0"/>
                <a:ea typeface="ＭＳ Ｐゴシック" charset="0"/>
              </a:rPr>
              <a:t>اقرأ المقطع والسياق</a:t>
            </a:r>
            <a:endParaRPr lang="en-US" sz="1800" b="1" kern="0" dirty="0">
              <a:solidFill>
                <a:schemeClr val="tx1"/>
              </a:solidFill>
              <a:latin typeface="Arial" charset="0"/>
              <a:ea typeface="ＭＳ Ｐゴシック" charset="0"/>
            </a:endParaRPr>
          </a:p>
          <a:p>
            <a:pPr marL="117475" indent="-117475" algn="r" defTabSz="914400" rtl="1">
              <a:buFont typeface="Arial" panose="020B0604020202020204" pitchFamily="34" charset="0"/>
              <a:buChar char="•"/>
            </a:pPr>
            <a:r>
              <a:rPr lang="ar-JO" sz="1800" b="1" kern="0" dirty="0">
                <a:solidFill>
                  <a:schemeClr val="tx1"/>
                </a:solidFill>
                <a:latin typeface="Arial" charset="0"/>
                <a:ea typeface="ＭＳ Ｐゴシック" charset="0"/>
              </a:rPr>
              <a:t>اكتب ملاحظات عامة</a:t>
            </a:r>
            <a:endParaRPr lang="en-US" sz="1800" b="1" kern="0" dirty="0">
              <a:solidFill>
                <a:schemeClr val="tx1"/>
              </a:solidFill>
              <a:latin typeface="Arial" charset="0"/>
              <a:ea typeface="ＭＳ Ｐゴシック" charset="0"/>
            </a:endParaRPr>
          </a:p>
          <a:p>
            <a:pPr marL="117475" indent="-117475" algn="r" defTabSz="914400" rtl="1">
              <a:buFont typeface="Arial" panose="020B0604020202020204" pitchFamily="34" charset="0"/>
              <a:buChar char="•"/>
            </a:pPr>
            <a:r>
              <a:rPr lang="ar-JO" sz="1800" b="1" kern="0" dirty="0">
                <a:solidFill>
                  <a:schemeClr val="tx1"/>
                </a:solidFill>
                <a:latin typeface="Arial" charset="0"/>
                <a:ea typeface="ＭＳ Ｐゴシック" charset="0"/>
              </a:rPr>
              <a:t>ميّز الهيكل</a:t>
            </a:r>
            <a:endParaRPr lang="en-US" sz="1800" b="1" kern="0" dirty="0">
              <a:solidFill>
                <a:schemeClr val="tx1"/>
              </a:solidFill>
              <a:latin typeface="Arial" charset="0"/>
              <a:ea typeface="ＭＳ Ｐゴシック" charset="0"/>
            </a:endParaRPr>
          </a:p>
          <a:p>
            <a:pPr marL="117475" indent="-117475" algn="r" defTabSz="914400" rtl="1">
              <a:buFont typeface="Arial" panose="020B0604020202020204" pitchFamily="34" charset="0"/>
              <a:buChar char="•"/>
            </a:pPr>
            <a:r>
              <a:rPr lang="ar-JO" sz="1800" b="1" kern="0" dirty="0">
                <a:solidFill>
                  <a:schemeClr val="tx1"/>
                </a:solidFill>
                <a:latin typeface="Arial" charset="0"/>
                <a:ea typeface="ＭＳ Ｐゴシック" charset="0"/>
              </a:rPr>
              <a:t>عرّف الموضوع الرئيسي</a:t>
            </a:r>
            <a:endParaRPr lang="en-US" sz="1800" b="1" kern="0" dirty="0">
              <a:solidFill>
                <a:schemeClr val="tx1"/>
              </a:solidFill>
              <a:latin typeface="Arial" charset="0"/>
              <a:ea typeface="ＭＳ Ｐゴシック" charset="0"/>
            </a:endParaRPr>
          </a:p>
          <a:p>
            <a:pPr marL="117475" indent="-117475" algn="r" defTabSz="914400" rtl="1">
              <a:buFont typeface="Arial" panose="020B0604020202020204" pitchFamily="34" charset="0"/>
              <a:buChar char="•"/>
            </a:pPr>
            <a:r>
              <a:rPr lang="ar-JO" sz="1800" b="1" kern="0" dirty="0">
                <a:solidFill>
                  <a:schemeClr val="tx1"/>
                </a:solidFill>
                <a:latin typeface="Arial" charset="0"/>
                <a:ea typeface="ＭＳ Ｐゴシック" charset="0"/>
              </a:rPr>
              <a:t>حدد الهدف</a:t>
            </a:r>
            <a:endParaRPr lang="en-US" sz="1800" b="1" kern="0" dirty="0">
              <a:solidFill>
                <a:schemeClr val="tx1"/>
              </a:solidFill>
              <a:latin typeface="Arial" charset="0"/>
              <a:ea typeface="ＭＳ Ｐゴシック" charset="0"/>
            </a:endParaRPr>
          </a:p>
        </p:txBody>
      </p:sp>
      <p:sp>
        <p:nvSpPr>
          <p:cNvPr id="9" name="Title 1">
            <a:extLst>
              <a:ext uri="{FF2B5EF4-FFF2-40B4-BE49-F238E27FC236}">
                <a16:creationId xmlns:a16="http://schemas.microsoft.com/office/drawing/2014/main" id="{7A8A93DA-B244-83D5-D98E-72EE2F95F7AA}"/>
              </a:ext>
            </a:extLst>
          </p:cNvPr>
          <p:cNvSpPr txBox="1">
            <a:spLocks/>
          </p:cNvSpPr>
          <p:nvPr/>
        </p:nvSpPr>
        <p:spPr bwMode="auto">
          <a:xfrm>
            <a:off x="2531432" y="1434670"/>
            <a:ext cx="2055070" cy="47323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a:lstStyle>
          <a:p>
            <a:pPr marL="7938" indent="-7938" defTabSz="914400"/>
            <a:r>
              <a:rPr lang="ar-JO" sz="1800" b="1" kern="0" dirty="0">
                <a:solidFill>
                  <a:schemeClr val="tx1"/>
                </a:solidFill>
                <a:latin typeface="Arial" charset="0"/>
                <a:ea typeface="ＭＳ Ｐゴシック" charset="0"/>
              </a:rPr>
              <a:t>التفسير</a:t>
            </a:r>
            <a:endParaRPr lang="en-US" sz="1800" b="1" kern="0" dirty="0">
              <a:solidFill>
                <a:schemeClr val="tx1"/>
              </a:solidFill>
              <a:latin typeface="Arial" charset="0"/>
              <a:ea typeface="ＭＳ Ｐゴシック" charset="0"/>
            </a:endParaRPr>
          </a:p>
          <a:p>
            <a:pPr marL="7938" indent="-7938" algn="l" defTabSz="914400"/>
            <a:endParaRPr lang="en-US" sz="1800" b="1" kern="0" dirty="0">
              <a:solidFill>
                <a:schemeClr val="tx1"/>
              </a:solidFill>
              <a:latin typeface="Arial" charset="0"/>
              <a:ea typeface="ＭＳ Ｐゴシック" charset="0"/>
            </a:endParaRPr>
          </a:p>
          <a:p>
            <a:pPr marL="7938" indent="-7938" algn="r" defTabSz="914400"/>
            <a:r>
              <a:rPr lang="ar-JO" sz="1800" b="1" kern="0" dirty="0">
                <a:solidFill>
                  <a:schemeClr val="tx1"/>
                </a:solidFill>
                <a:latin typeface="Arial" charset="0"/>
                <a:ea typeface="ＭＳ Ｐゴシック" charset="0"/>
              </a:rPr>
              <a:t>اسأل أسئلة تفسيرية</a:t>
            </a:r>
            <a:endParaRPr lang="en-US" sz="1800" b="1" kern="0" dirty="0">
              <a:solidFill>
                <a:schemeClr val="tx1"/>
              </a:solidFill>
              <a:latin typeface="Arial" charset="0"/>
              <a:ea typeface="ＭＳ Ｐゴシック" charset="0"/>
            </a:endParaRPr>
          </a:p>
          <a:p>
            <a:pPr marL="117475" indent="-117475" algn="r" defTabSz="914400" rtl="1">
              <a:buFont typeface="Arial" panose="020B0604020202020204" pitchFamily="34" charset="0"/>
              <a:buChar char="•"/>
            </a:pPr>
            <a:r>
              <a:rPr lang="ar-JO" sz="1800" b="1" kern="0" dirty="0">
                <a:solidFill>
                  <a:schemeClr val="tx1"/>
                </a:solidFill>
                <a:latin typeface="Arial" charset="0"/>
                <a:ea typeface="ＭＳ Ｐゴシック" charset="0"/>
              </a:rPr>
              <a:t>افحص المحتوى</a:t>
            </a:r>
            <a:endParaRPr lang="en-US" sz="1800" b="1" kern="0" dirty="0">
              <a:solidFill>
                <a:schemeClr val="tx1"/>
              </a:solidFill>
              <a:latin typeface="Arial" charset="0"/>
              <a:ea typeface="ＭＳ Ｐゴシック" charset="0"/>
            </a:endParaRPr>
          </a:p>
          <a:p>
            <a:pPr marL="117475" indent="-117475" algn="r" defTabSz="914400" rtl="1">
              <a:buFont typeface="Arial" panose="020B0604020202020204" pitchFamily="34" charset="0"/>
              <a:buChar char="•"/>
            </a:pPr>
            <a:r>
              <a:rPr lang="ar-JO" sz="1800" b="1" kern="0" dirty="0">
                <a:solidFill>
                  <a:schemeClr val="tx1"/>
                </a:solidFill>
                <a:latin typeface="Arial" charset="0"/>
                <a:ea typeface="ＭＳ Ｐゴシック" charset="0"/>
              </a:rPr>
              <a:t>راجع السياق</a:t>
            </a:r>
            <a:endParaRPr lang="en-US" sz="1800" b="1" kern="0" dirty="0">
              <a:solidFill>
                <a:schemeClr val="tx1"/>
              </a:solidFill>
              <a:latin typeface="Arial" charset="0"/>
              <a:ea typeface="ＭＳ Ｐゴシック" charset="0"/>
            </a:endParaRPr>
          </a:p>
          <a:p>
            <a:pPr marL="117475" indent="-117475" algn="r" defTabSz="914400" rtl="1">
              <a:buFont typeface="Arial" panose="020B0604020202020204" pitchFamily="34" charset="0"/>
              <a:buChar char="•"/>
            </a:pPr>
            <a:r>
              <a:rPr lang="ar-JO" sz="1800" b="1" kern="0" dirty="0">
                <a:solidFill>
                  <a:schemeClr val="tx1"/>
                </a:solidFill>
                <a:latin typeface="Arial" charset="0"/>
                <a:ea typeface="ＭＳ Ｐゴシック" charset="0"/>
              </a:rPr>
              <a:t>قارن مع نصوص أخرى</a:t>
            </a:r>
            <a:endParaRPr lang="en-US" sz="1800" b="1" kern="0" dirty="0">
              <a:solidFill>
                <a:schemeClr val="tx1"/>
              </a:solidFill>
              <a:latin typeface="Arial" charset="0"/>
              <a:ea typeface="ＭＳ Ｐゴシック" charset="0"/>
            </a:endParaRPr>
          </a:p>
          <a:p>
            <a:pPr marL="117475" indent="-117475" algn="r" defTabSz="914400" rtl="1">
              <a:buFont typeface="Arial" panose="020B0604020202020204" pitchFamily="34" charset="0"/>
              <a:buChar char="•"/>
            </a:pPr>
            <a:r>
              <a:rPr lang="ar-JO" sz="1800" b="1" kern="0" dirty="0">
                <a:solidFill>
                  <a:schemeClr val="tx1"/>
                </a:solidFill>
                <a:latin typeface="Arial" charset="0"/>
                <a:ea typeface="ＭＳ Ｐゴシック" charset="0"/>
              </a:rPr>
              <a:t>ارجع إلى مصادر ثانوية</a:t>
            </a:r>
            <a:endParaRPr lang="en-US" sz="1800" b="1" kern="0" dirty="0">
              <a:solidFill>
                <a:schemeClr val="tx1"/>
              </a:solidFill>
              <a:latin typeface="Arial" charset="0"/>
              <a:ea typeface="ＭＳ Ｐゴシック" charset="0"/>
            </a:endParaRPr>
          </a:p>
          <a:p>
            <a:pPr marL="7938" indent="-7938" algn="l" defTabSz="914400"/>
            <a:endParaRPr lang="en-US" sz="1800" b="1" kern="0" dirty="0">
              <a:solidFill>
                <a:schemeClr val="tx1"/>
              </a:solidFill>
              <a:latin typeface="Arial" charset="0"/>
              <a:ea typeface="ＭＳ Ｐゴシック" charset="0"/>
            </a:endParaRPr>
          </a:p>
          <a:p>
            <a:pPr marL="7938" indent="-7938" algn="r" defTabSz="914400"/>
            <a:r>
              <a:rPr lang="ar-JO" sz="1800" b="1" kern="0" dirty="0">
                <a:solidFill>
                  <a:schemeClr val="tx1"/>
                </a:solidFill>
                <a:latin typeface="Arial" charset="0"/>
                <a:ea typeface="ＭＳ Ｐゴシック" charset="0"/>
              </a:rPr>
              <a:t>تقييم واستنتاج</a:t>
            </a:r>
            <a:endParaRPr lang="en-US" sz="1800" b="1" kern="0" dirty="0">
              <a:solidFill>
                <a:schemeClr val="tx1"/>
              </a:solidFill>
              <a:latin typeface="Arial" charset="0"/>
              <a:ea typeface="ＭＳ Ｐゴシック" charset="0"/>
            </a:endParaRPr>
          </a:p>
        </p:txBody>
      </p:sp>
      <p:sp>
        <p:nvSpPr>
          <p:cNvPr id="10" name="Title 1">
            <a:extLst>
              <a:ext uri="{FF2B5EF4-FFF2-40B4-BE49-F238E27FC236}">
                <a16:creationId xmlns:a16="http://schemas.microsoft.com/office/drawing/2014/main" id="{F8E854C0-64C8-A2FC-AB4C-4242EA1C5BCD}"/>
              </a:ext>
            </a:extLst>
          </p:cNvPr>
          <p:cNvSpPr txBox="1">
            <a:spLocks/>
          </p:cNvSpPr>
          <p:nvPr/>
        </p:nvSpPr>
        <p:spPr bwMode="auto">
          <a:xfrm>
            <a:off x="4612738" y="778552"/>
            <a:ext cx="2355929" cy="58825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a:lstStyle>
          <a:p>
            <a:pPr marL="179388" indent="-179388" defTabSz="914400"/>
            <a:r>
              <a:rPr lang="ar-JO" sz="2000" b="1" kern="0" dirty="0">
                <a:solidFill>
                  <a:schemeClr val="tx1"/>
                </a:solidFill>
                <a:latin typeface="Arial" charset="0"/>
                <a:ea typeface="ＭＳ Ｐゴシック" charset="0"/>
              </a:rPr>
              <a:t>التطبيق</a:t>
            </a:r>
            <a:endParaRPr lang="en-US" sz="1400" b="1" kern="0" dirty="0">
              <a:solidFill>
                <a:schemeClr val="tx1"/>
              </a:solidFill>
              <a:latin typeface="Arial" charset="0"/>
              <a:ea typeface="ＭＳ Ｐゴシック" charset="0"/>
            </a:endParaRPr>
          </a:p>
          <a:p>
            <a:pPr marL="179388" indent="-179388" algn="l" defTabSz="914400"/>
            <a:endParaRPr lang="en-US" sz="1400" b="1" kern="0" dirty="0">
              <a:solidFill>
                <a:schemeClr val="tx1"/>
              </a:solidFill>
              <a:latin typeface="Arial" charset="0"/>
              <a:ea typeface="ＭＳ Ｐゴシック" charset="0"/>
            </a:endParaRPr>
          </a:p>
          <a:p>
            <a:pPr marL="179388" indent="-179388" algn="r" defTabSz="914400"/>
            <a:r>
              <a:rPr lang="ar-JO" sz="1400" b="1" kern="0" dirty="0">
                <a:solidFill>
                  <a:srgbClr val="C00000"/>
                </a:solidFill>
                <a:latin typeface="Arial" charset="0"/>
                <a:ea typeface="ＭＳ Ｐゴシック" charset="0"/>
              </a:rPr>
              <a:t>سد الفجوة من أجل أنفسنا</a:t>
            </a:r>
          </a:p>
          <a:p>
            <a:pPr marL="179388" indent="-179388" algn="r" defTabSz="914400"/>
            <a:endParaRPr lang="en-US" sz="1400" b="1" kern="0" dirty="0">
              <a:solidFill>
                <a:schemeClr val="tx1"/>
              </a:solidFill>
              <a:latin typeface="Arial" charset="0"/>
              <a:ea typeface="ＭＳ Ｐゴシック" charset="0"/>
            </a:endParaRPr>
          </a:p>
          <a:p>
            <a:pPr marL="179388" indent="-179388" algn="r" defTabSz="914400"/>
            <a:r>
              <a:rPr lang="ar-JO" sz="1400" b="1" kern="0" dirty="0">
                <a:solidFill>
                  <a:schemeClr val="tx1"/>
                </a:solidFill>
                <a:latin typeface="Arial" charset="0"/>
                <a:ea typeface="ＭＳ Ｐゴシック" charset="0"/>
              </a:rPr>
              <a:t>حدد حقائق المقطع</a:t>
            </a:r>
          </a:p>
          <a:p>
            <a:pPr marL="179388" indent="-179388" algn="r" defTabSz="914400"/>
            <a:endParaRPr lang="en-US" sz="1400" b="1" kern="0" dirty="0">
              <a:solidFill>
                <a:schemeClr val="tx1"/>
              </a:solidFill>
              <a:latin typeface="Arial" charset="0"/>
              <a:ea typeface="ＭＳ Ｐゴシック" charset="0"/>
            </a:endParaRPr>
          </a:p>
          <a:p>
            <a:pPr marL="179388" indent="-179388" algn="r" defTabSz="914400"/>
            <a:r>
              <a:rPr lang="ar-JO" sz="1400" b="1" kern="0" dirty="0">
                <a:solidFill>
                  <a:schemeClr val="tx1"/>
                </a:solidFill>
                <a:latin typeface="Arial" charset="0"/>
                <a:ea typeface="ＭＳ Ｐゴシック" charset="0"/>
              </a:rPr>
              <a:t>قم بكتابة عبارة تطبيقية لهذه الحقائق</a:t>
            </a:r>
            <a:br>
              <a:rPr lang="en-US" sz="1400" b="1" kern="0" dirty="0">
                <a:solidFill>
                  <a:schemeClr val="tx1"/>
                </a:solidFill>
                <a:latin typeface="Arial" charset="0"/>
                <a:ea typeface="ＭＳ Ｐゴシック" charset="0"/>
              </a:rPr>
            </a:br>
            <a:endParaRPr lang="en-US" sz="1400" b="1" kern="0" dirty="0">
              <a:solidFill>
                <a:schemeClr val="tx1"/>
              </a:solidFill>
              <a:latin typeface="Arial" charset="0"/>
              <a:ea typeface="ＭＳ Ｐゴシック" charset="0"/>
            </a:endParaRPr>
          </a:p>
          <a:p>
            <a:pPr marL="179388" indent="-179388" algn="r" defTabSz="914400"/>
            <a:r>
              <a:rPr lang="ar-JO" sz="1400" b="1" kern="0" dirty="0">
                <a:solidFill>
                  <a:schemeClr val="tx1"/>
                </a:solidFill>
                <a:latin typeface="Arial" charset="0"/>
                <a:ea typeface="ＭＳ Ｐゴシック" charset="0"/>
              </a:rPr>
              <a:t>اربط العبارة التطبيقية لكل الحياة</a:t>
            </a:r>
            <a:endParaRPr lang="en-US" sz="1400" b="1" kern="0" dirty="0">
              <a:solidFill>
                <a:schemeClr val="tx1"/>
              </a:solidFill>
              <a:latin typeface="Arial" charset="0"/>
              <a:ea typeface="ＭＳ Ｐゴシック" charset="0"/>
            </a:endParaRPr>
          </a:p>
          <a:p>
            <a:pPr marL="179388" indent="-179388" algn="l" defTabSz="914400"/>
            <a:endParaRPr lang="en-US" sz="1400" b="1" kern="0" dirty="0">
              <a:solidFill>
                <a:schemeClr val="tx1"/>
              </a:solidFill>
              <a:latin typeface="Arial" charset="0"/>
              <a:ea typeface="ＭＳ Ｐゴシック" charset="0"/>
            </a:endParaRPr>
          </a:p>
          <a:p>
            <a:pPr marL="179388" indent="-179388" algn="r" defTabSz="914400"/>
            <a:r>
              <a:rPr lang="ar-JO" sz="1400" b="1" kern="0" dirty="0">
                <a:solidFill>
                  <a:schemeClr val="tx1"/>
                </a:solidFill>
                <a:latin typeface="Arial" charset="0"/>
                <a:ea typeface="ＭＳ Ｐゴシック" charset="0"/>
              </a:rPr>
              <a:t>مارس التطبيق</a:t>
            </a:r>
            <a:br>
              <a:rPr lang="en-US" sz="1400" b="1" kern="0" dirty="0">
                <a:solidFill>
                  <a:schemeClr val="tx1"/>
                </a:solidFill>
                <a:latin typeface="Arial" charset="0"/>
                <a:ea typeface="ＭＳ Ｐゴシック" charset="0"/>
              </a:rPr>
            </a:br>
            <a:br>
              <a:rPr lang="en-US" sz="1400" b="1" kern="0" dirty="0">
                <a:solidFill>
                  <a:schemeClr val="tx1"/>
                </a:solidFill>
                <a:latin typeface="Arial" charset="0"/>
                <a:ea typeface="ＭＳ Ｐゴシック" charset="0"/>
              </a:rPr>
            </a:br>
            <a:r>
              <a:rPr lang="ar-JO" sz="1400" b="1" kern="0" dirty="0">
                <a:solidFill>
                  <a:srgbClr val="C00000"/>
                </a:solidFill>
                <a:latin typeface="Arial" charset="0"/>
                <a:ea typeface="ＭＳ Ｐゴシック" charset="0"/>
              </a:rPr>
              <a:t>سد الفجوة للآخرين</a:t>
            </a:r>
          </a:p>
          <a:p>
            <a:pPr marL="179388" indent="-179388" algn="r" defTabSz="914400"/>
            <a:endParaRPr lang="en-US" sz="1400" b="1" kern="0" dirty="0">
              <a:solidFill>
                <a:srgbClr val="C00000"/>
              </a:solidFill>
              <a:latin typeface="Arial" charset="0"/>
              <a:ea typeface="ＭＳ Ｐゴシック" charset="0"/>
            </a:endParaRPr>
          </a:p>
          <a:p>
            <a:pPr marL="179388" indent="-179388" algn="r" defTabSz="914400"/>
            <a:r>
              <a:rPr lang="ar-JO" sz="1400" b="1" kern="0" dirty="0">
                <a:solidFill>
                  <a:schemeClr val="tx1"/>
                </a:solidFill>
                <a:latin typeface="Arial" charset="0"/>
                <a:ea typeface="ＭＳ Ｐゴシック" charset="0"/>
              </a:rPr>
              <a:t>طور مخطط تعليمي</a:t>
            </a:r>
            <a:endParaRPr lang="en-US" sz="1400" b="1" kern="0" dirty="0">
              <a:solidFill>
                <a:schemeClr val="tx1"/>
              </a:solidFill>
              <a:latin typeface="Arial" charset="0"/>
              <a:ea typeface="ＭＳ Ｐゴシック" charset="0"/>
            </a:endParaRPr>
          </a:p>
          <a:p>
            <a:pPr marL="179388" indent="-179388" algn="r" defTabSz="914400" rtl="1">
              <a:buFont typeface="Arial" panose="020B0604020202020204" pitchFamily="34" charset="0"/>
              <a:buChar char="•"/>
            </a:pPr>
            <a:r>
              <a:rPr lang="ar-JO" sz="1400" b="1" kern="0" dirty="0">
                <a:solidFill>
                  <a:schemeClr val="tx1"/>
                </a:solidFill>
                <a:latin typeface="Arial" charset="0"/>
                <a:ea typeface="ＭＳ Ｐゴシック" charset="0"/>
              </a:rPr>
              <a:t>اكتب المرجع والموضوع والغرض في أعلى الصفحة</a:t>
            </a:r>
            <a:endParaRPr lang="en-US" sz="1400" b="1" kern="0" dirty="0">
              <a:solidFill>
                <a:schemeClr val="tx1"/>
              </a:solidFill>
              <a:latin typeface="Arial" charset="0"/>
              <a:ea typeface="ＭＳ Ｐゴシック" charset="0"/>
            </a:endParaRPr>
          </a:p>
          <a:p>
            <a:pPr marL="179388" indent="-179388" algn="r" defTabSz="914400" rtl="1">
              <a:buFont typeface="Arial" panose="020B0604020202020204" pitchFamily="34" charset="0"/>
              <a:buChar char="•"/>
            </a:pPr>
            <a:r>
              <a:rPr lang="ar-JO" sz="1400" b="1" kern="0" dirty="0">
                <a:solidFill>
                  <a:schemeClr val="tx1"/>
                </a:solidFill>
                <a:latin typeface="Arial" charset="0"/>
                <a:ea typeface="ＭＳ Ｐゴシック" charset="0"/>
              </a:rPr>
              <a:t>ميّز بين الأفكار الرئيسية والأفكار الثانوية</a:t>
            </a:r>
            <a:endParaRPr lang="en-US" sz="1400" b="1" kern="0" dirty="0">
              <a:solidFill>
                <a:schemeClr val="tx1"/>
              </a:solidFill>
              <a:latin typeface="Arial" charset="0"/>
              <a:ea typeface="ＭＳ Ｐゴシック" charset="0"/>
            </a:endParaRPr>
          </a:p>
          <a:p>
            <a:pPr marL="179388" indent="-179388" algn="r" defTabSz="914400" rtl="1">
              <a:buFont typeface="Arial" panose="020B0604020202020204" pitchFamily="34" charset="0"/>
              <a:buChar char="•"/>
            </a:pPr>
            <a:r>
              <a:rPr lang="ar-JO" sz="1400" b="1" kern="0" dirty="0">
                <a:solidFill>
                  <a:schemeClr val="tx1"/>
                </a:solidFill>
                <a:latin typeface="Arial" charset="0"/>
                <a:ea typeface="ＭＳ Ｐゴシック" charset="0"/>
              </a:rPr>
              <a:t>أدخل الحقائق الموجودة في المقطع إلى الأفكار الرئيسية والفرعية</a:t>
            </a:r>
            <a:endParaRPr lang="en-US" sz="1400" b="1" kern="0" dirty="0">
              <a:solidFill>
                <a:schemeClr val="tx1"/>
              </a:solidFill>
              <a:latin typeface="Arial" charset="0"/>
              <a:ea typeface="ＭＳ Ｐゴシック" charset="0"/>
            </a:endParaRPr>
          </a:p>
          <a:p>
            <a:pPr marL="179388" indent="-179388" algn="r" defTabSz="914400" rtl="1">
              <a:buFont typeface="Arial" panose="020B0604020202020204" pitchFamily="34" charset="0"/>
              <a:buChar char="•"/>
            </a:pPr>
            <a:r>
              <a:rPr lang="ar-JO" sz="1400" b="1" kern="0" dirty="0">
                <a:solidFill>
                  <a:schemeClr val="tx1"/>
                </a:solidFill>
                <a:latin typeface="Arial" charset="0"/>
                <a:ea typeface="ＭＳ Ｐゴシック" charset="0"/>
              </a:rPr>
              <a:t>استخدم الرموز لإظهار العلاقة بين الأفكار الرئيسية والفرعية</a:t>
            </a:r>
            <a:endParaRPr lang="en-US" sz="1400" b="1" kern="0" dirty="0">
              <a:solidFill>
                <a:schemeClr val="tx1"/>
              </a:solidFill>
              <a:latin typeface="Arial" charset="0"/>
              <a:ea typeface="ＭＳ Ｐゴシック" charset="0"/>
            </a:endParaRPr>
          </a:p>
          <a:p>
            <a:pPr marL="179388" indent="-179388" algn="r" defTabSz="914400" rtl="1">
              <a:buFont typeface="Arial" panose="020B0604020202020204" pitchFamily="34" charset="0"/>
              <a:buChar char="•"/>
            </a:pPr>
            <a:r>
              <a:rPr lang="ar-JO" sz="1400" b="1" kern="0" dirty="0">
                <a:solidFill>
                  <a:schemeClr val="tx1"/>
                </a:solidFill>
                <a:latin typeface="Arial" charset="0"/>
                <a:ea typeface="ＭＳ Ｐゴシック" charset="0"/>
              </a:rPr>
              <a:t>امتلك على الأقل فكرتين فرعيتين تحت كل ترويسة رئيسية</a:t>
            </a:r>
            <a:endParaRPr lang="en-US" sz="1400" b="1" kern="0" dirty="0">
              <a:solidFill>
                <a:schemeClr val="tx1"/>
              </a:solidFill>
              <a:latin typeface="Arial" charset="0"/>
              <a:ea typeface="ＭＳ Ｐゴシック" charset="0"/>
            </a:endParaRPr>
          </a:p>
        </p:txBody>
      </p:sp>
    </p:spTree>
    <p:extLst>
      <p:ext uri="{BB962C8B-B14F-4D97-AF65-F5344CB8AC3E}">
        <p14:creationId xmlns:p14="http://schemas.microsoft.com/office/powerpoint/2010/main" val="28269309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199"/>
            <a:ext cx="9144000" cy="779191"/>
          </a:xfrm>
        </p:spPr>
        <p:txBody>
          <a:bodyPr/>
          <a:lstStyle/>
          <a:p>
            <a:pPr rtl="1" eaLnBrk="1" hangingPunct="1">
              <a:defRPr/>
            </a:pPr>
            <a:r>
              <a:rPr lang="ar-JO" sz="2200" b="1" dirty="0">
                <a:solidFill>
                  <a:srgbClr val="FFFFFF"/>
                </a:solidFill>
                <a:latin typeface="Arial" panose="020B0604020202020204" pitchFamily="34" charset="0"/>
                <a:ea typeface="ＭＳ Ｐゴシック" charset="0"/>
                <a:cs typeface="Arial" panose="020B0604020202020204" pitchFamily="34" charset="0"/>
              </a:rPr>
              <a:t>الرابط للعرض التقديميِّ "دراسة </a:t>
            </a:r>
            <a:r>
              <a:rPr lang="ar-SA" sz="2200" b="1" dirty="0">
                <a:solidFill>
                  <a:srgbClr val="FFFFFF"/>
                </a:solidFill>
                <a:latin typeface="Arial" panose="020B0604020202020204" pitchFamily="34" charset="0"/>
                <a:ea typeface="ＭＳ Ｐゴシック" charset="0"/>
                <a:cs typeface="Arial" panose="020B0604020202020204" pitchFamily="34" charset="0"/>
              </a:rPr>
              <a:t>الكتاب المقدَّس</a:t>
            </a:r>
            <a:r>
              <a:rPr lang="ar-JO" sz="2200" b="1" dirty="0">
                <a:solidFill>
                  <a:srgbClr val="FFFFFF"/>
                </a:solidFill>
                <a:latin typeface="Arial" panose="020B0604020202020204" pitchFamily="34" charset="0"/>
                <a:ea typeface="ＭＳ Ｐゴシック" charset="0"/>
                <a:cs typeface="Arial" panose="020B0604020202020204" pitchFamily="34" charset="0"/>
              </a:rPr>
              <a:t> (علم التفسير)" متاحٌ على الموقع الإلكترونيّ:</a:t>
            </a:r>
            <a:br>
              <a:rPr lang="ar-JO" sz="2400" b="1" dirty="0">
                <a:solidFill>
                  <a:srgbClr val="FFFFFF"/>
                </a:solidFill>
                <a:latin typeface="Arial" panose="020B0604020202020204" pitchFamily="34" charset="0"/>
                <a:ea typeface="ＭＳ Ｐゴシック" charset="0"/>
                <a:cs typeface="Arial" panose="020B0604020202020204" pitchFamily="34" charset="0"/>
              </a:rPr>
            </a:br>
            <a:r>
              <a:rPr lang="ar-JO" sz="2400" b="1" dirty="0">
                <a:solidFill>
                  <a:srgbClr val="FFFFFF"/>
                </a:solidFill>
                <a:latin typeface="Arial" panose="020B0604020202020204" pitchFamily="34" charset="0"/>
                <a:ea typeface="ＭＳ Ｐゴシック" charset="0"/>
                <a:cs typeface="Arial" panose="020B0604020202020204" pitchFamily="34" charset="0"/>
              </a:rPr>
              <a:t> </a:t>
            </a:r>
            <a:r>
              <a:rPr lang="en-US" sz="2400" b="1" dirty="0">
                <a:solidFill>
                  <a:srgbClr val="FFFFFF"/>
                </a:solidFill>
                <a:latin typeface="Arial" panose="020B0604020202020204" pitchFamily="34" charset="0"/>
                <a:ea typeface="ＭＳ Ｐゴシック" charset="0"/>
                <a:cs typeface="Arial" panose="020B0604020202020204" pitchFamily="34" charset="0"/>
              </a:rPr>
              <a:t>BibleStudyDownloads.org</a:t>
            </a:r>
          </a:p>
        </p:txBody>
      </p:sp>
      <p:sp>
        <p:nvSpPr>
          <p:cNvPr id="99331" name="Rectangle 1026"/>
          <p:cNvSpPr txBox="1">
            <a:spLocks noChangeArrowheads="1"/>
          </p:cNvSpPr>
          <p:nvPr/>
        </p:nvSpPr>
        <p:spPr bwMode="auto">
          <a:xfrm>
            <a:off x="0" y="-27384"/>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lang="ar-JO" sz="3600" b="1" dirty="0">
                <a:solidFill>
                  <a:srgbClr val="FFFFFF"/>
                </a:solidFill>
                <a:latin typeface="Arial" panose="020B0604020202020204" pitchFamily="34" charset="0"/>
                <a:cs typeface="Arial" panose="020B0604020202020204" pitchFamily="34" charset="0"/>
              </a:rPr>
              <a:t>أ</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حصل على هذا العرض التقديمي مجاناً</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92696"/>
            <a:ext cx="9232347" cy="5450314"/>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6065993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977" name="Title 1"/>
          <p:cNvSpPr>
            <a:spLocks noGrp="1"/>
          </p:cNvSpPr>
          <p:nvPr>
            <p:ph type="ctrTitle"/>
          </p:nvPr>
        </p:nvSpPr>
        <p:spPr>
          <a:xfrm>
            <a:off x="0" y="323850"/>
            <a:ext cx="9144000" cy="1581150"/>
          </a:xfrm>
        </p:spPr>
        <p:txBody>
          <a:bodyPr/>
          <a:lstStyle/>
          <a:p>
            <a:pPr eaLnBrk="1" hangingPunct="1"/>
            <a:r>
              <a:rPr lang="ar-JO" b="1" dirty="0">
                <a:solidFill>
                  <a:schemeClr val="bg1"/>
                </a:solidFill>
                <a:latin typeface="Arial" panose="020B0604020202020204" pitchFamily="34" charset="0"/>
                <a:ea typeface="ＭＳ Ｐゴシック" charset="0"/>
                <a:cs typeface="Arial" panose="020B0604020202020204" pitchFamily="34" charset="0"/>
              </a:rPr>
              <a:t>لماذا يفشل الكثير من الناس في تطبيق النص  على حياتهم؟</a:t>
            </a:r>
            <a:endParaRPr lang="en-US" b="1" dirty="0">
              <a:solidFill>
                <a:schemeClr val="bg1"/>
              </a:solidFill>
              <a:latin typeface="Arial" panose="020B0604020202020204" pitchFamily="34" charset="0"/>
              <a:ea typeface="ＭＳ Ｐゴシック" charset="0"/>
              <a:cs typeface="Arial" panose="020B0604020202020204" pitchFamily="34" charset="0"/>
            </a:endParaRPr>
          </a:p>
        </p:txBody>
      </p:sp>
      <p:pic>
        <p:nvPicPr>
          <p:cNvPr id="1150978" name="Picture 3" descr="worship-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6350" y="2379663"/>
            <a:ext cx="3778250" cy="4097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981465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5553" name="Rectangle 2"/>
          <p:cNvSpPr>
            <a:spLocks noGrp="1" noChangeArrowheads="1"/>
          </p:cNvSpPr>
          <p:nvPr>
            <p:ph type="title"/>
          </p:nvPr>
        </p:nvSpPr>
        <p:spPr>
          <a:xfrm>
            <a:off x="0" y="-609600"/>
            <a:ext cx="1905000" cy="792163"/>
          </a:xfrm>
          <a:noFill/>
        </p:spPr>
        <p:txBody>
          <a:bodyPr/>
          <a:lstStyle/>
          <a:p>
            <a:pPr eaLnBrk="1" hangingPunct="1"/>
            <a:r>
              <a:rPr lang="en-US" b="1">
                <a:solidFill>
                  <a:schemeClr val="tx1"/>
                </a:solidFill>
                <a:latin typeface="Arial" charset="0"/>
                <a:ea typeface="ＭＳ Ｐゴシック" charset="0"/>
                <a:cs typeface="ＭＳ Ｐゴシック" charset="0"/>
              </a:rPr>
              <a:t>Black</a:t>
            </a:r>
            <a:endParaRPr lang="en-US">
              <a:solidFill>
                <a:schemeClr val="bg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15719215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2001"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19" name="Text Box 11"/>
          <p:cNvSpPr txBox="1">
            <a:spLocks noChangeArrowheads="1"/>
          </p:cNvSpPr>
          <p:nvPr/>
        </p:nvSpPr>
        <p:spPr bwMode="auto">
          <a:xfrm>
            <a:off x="905256" y="744982"/>
            <a:ext cx="7690104" cy="2246769"/>
          </a:xfrm>
          <a:prstGeom prst="rect">
            <a:avLst/>
          </a:prstGeom>
          <a:noFill/>
          <a:ln w="9525">
            <a:noFill/>
            <a:miter lim="800000"/>
            <a:headEnd/>
            <a:tailEnd/>
          </a:ln>
          <a:effectLst/>
        </p:spPr>
        <p:txBody>
          <a:bodyPr wrap="square">
            <a:spAutoFit/>
          </a:bodyPr>
          <a:lstStyle/>
          <a:p>
            <a:pPr marL="571500" indent="-571500" algn="r" defTabSz="914400" rtl="1" fontAlgn="base">
              <a:spcBef>
                <a:spcPct val="50000"/>
              </a:spcBef>
              <a:spcAft>
                <a:spcPct val="0"/>
              </a:spcAft>
              <a:defRPr/>
            </a:pPr>
            <a:r>
              <a:rPr lang="ar-JO" sz="4000" b="1" dirty="0">
                <a:solidFill>
                  <a:srgbClr val="FFFFFF"/>
                </a:solidFill>
                <a:effectLst>
                  <a:outerShdw blurRad="38100" dist="38100" dir="2700000" algn="tl">
                    <a:srgbClr val="000000">
                      <a:alpha val="43137"/>
                    </a:srgbClr>
                  </a:outerShdw>
                </a:effectLst>
                <a:latin typeface="Arial"/>
                <a:ea typeface="ＭＳ Ｐゴシック" charset="-128"/>
                <a:cs typeface="Arial"/>
              </a:rPr>
              <a:t>أ)</a:t>
            </a:r>
            <a:r>
              <a:rPr lang="en-US" sz="4000" b="1" dirty="0">
                <a:solidFill>
                  <a:srgbClr val="FFFFFF"/>
                </a:solidFill>
                <a:effectLst>
                  <a:outerShdw blurRad="38100" dist="38100" dir="2700000" algn="tl">
                    <a:srgbClr val="000000">
                      <a:alpha val="43137"/>
                    </a:srgbClr>
                  </a:outerShdw>
                </a:effectLst>
                <a:latin typeface="Arial"/>
                <a:ea typeface="ＭＳ Ｐゴシック" charset="-128"/>
                <a:cs typeface="Arial"/>
              </a:rPr>
              <a:t>	</a:t>
            </a:r>
            <a:r>
              <a:rPr lang="ar-JO" sz="4000" b="1" dirty="0">
                <a:solidFill>
                  <a:srgbClr val="FFFFFF"/>
                </a:solidFill>
                <a:effectLst>
                  <a:outerShdw blurRad="38100" dist="38100" dir="2700000" algn="tl">
                    <a:srgbClr val="000000">
                      <a:alpha val="43137"/>
                    </a:srgbClr>
                  </a:outerShdw>
                </a:effectLst>
                <a:latin typeface="Arial"/>
                <a:ea typeface="ＭＳ Ｐゴシック" charset="-128"/>
                <a:cs typeface="Arial"/>
              </a:rPr>
              <a:t>صلّ بروح متضعة حتى يعلمك الروح ولا إعاقة عن التطبيق</a:t>
            </a:r>
            <a:endParaRPr lang="en-US" sz="4000" b="1" dirty="0">
              <a:solidFill>
                <a:srgbClr val="FFFFFF"/>
              </a:solidFill>
              <a:effectLst>
                <a:outerShdw blurRad="38100" dist="38100" dir="2700000" algn="tl">
                  <a:srgbClr val="000000">
                    <a:alpha val="43137"/>
                  </a:srgbClr>
                </a:outerShdw>
              </a:effectLst>
              <a:latin typeface="Arial"/>
              <a:ea typeface="ＭＳ Ｐゴシック" charset="-128"/>
              <a:cs typeface="Arial"/>
            </a:endParaRPr>
          </a:p>
          <a:p>
            <a:pPr marL="571500" indent="-571500" algn="r" defTabSz="914400" rtl="1" fontAlgn="base">
              <a:spcBef>
                <a:spcPct val="50000"/>
              </a:spcBef>
              <a:spcAft>
                <a:spcPct val="0"/>
              </a:spcAft>
              <a:defRPr/>
            </a:pPr>
            <a:r>
              <a:rPr lang="ar-JO" sz="4000" b="1" dirty="0">
                <a:solidFill>
                  <a:srgbClr val="FFFFFF"/>
                </a:solidFill>
                <a:effectLst>
                  <a:outerShdw blurRad="38100" dist="38100" dir="2700000" algn="tl">
                    <a:srgbClr val="000000">
                      <a:alpha val="43137"/>
                    </a:srgbClr>
                  </a:outerShdw>
                </a:effectLst>
                <a:latin typeface="Arial"/>
                <a:ea typeface="ＭＳ Ｐゴシック" charset="-128"/>
                <a:cs typeface="Arial"/>
              </a:rPr>
              <a:t>ب) لاحظ وفسّر أولاً</a:t>
            </a:r>
            <a:endParaRPr lang="en-US" sz="4000" b="1" dirty="0">
              <a:solidFill>
                <a:srgbClr val="FFFFFF"/>
              </a:solidFill>
              <a:effectLst>
                <a:outerShdw blurRad="38100" dist="38100" dir="2700000" algn="tl">
                  <a:srgbClr val="000000">
                    <a:alpha val="43137"/>
                  </a:srgbClr>
                </a:outerShdw>
              </a:effectLst>
              <a:latin typeface="Arial"/>
              <a:ea typeface="ＭＳ Ｐゴシック" charset="-128"/>
              <a:cs typeface="Arial"/>
            </a:endParaRPr>
          </a:p>
        </p:txBody>
      </p:sp>
      <p:sp>
        <p:nvSpPr>
          <p:cNvPr id="1152003" name="Text Box 12"/>
          <p:cNvSpPr txBox="1">
            <a:spLocks noChangeArrowheads="1"/>
          </p:cNvSpPr>
          <p:nvPr/>
        </p:nvSpPr>
        <p:spPr bwMode="auto">
          <a:xfrm>
            <a:off x="8458200" y="76200"/>
            <a:ext cx="609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ar-JO" b="1" dirty="0">
                <a:solidFill>
                  <a:srgbClr val="FFFFFF"/>
                </a:solidFill>
                <a:cs typeface="Arial" charset="0"/>
              </a:rPr>
              <a:t>62</a:t>
            </a:r>
            <a:endParaRPr lang="en-US" b="1" dirty="0">
              <a:solidFill>
                <a:srgbClr val="FFFFFF"/>
              </a:solidFill>
              <a:cs typeface="Arial" charset="0"/>
            </a:endParaRPr>
          </a:p>
        </p:txBody>
      </p:sp>
      <p:sp>
        <p:nvSpPr>
          <p:cNvPr id="1152004" name="Rectangle 14"/>
          <p:cNvSpPr>
            <a:spLocks noGrp="1" noChangeArrowheads="1"/>
          </p:cNvSpPr>
          <p:nvPr>
            <p:ph type="title" idx="4294967295"/>
          </p:nvPr>
        </p:nvSpPr>
        <p:spPr>
          <a:xfrm rot="16200000">
            <a:off x="-3009900" y="3009900"/>
            <a:ext cx="6858000" cy="838200"/>
          </a:xfrm>
          <a:solidFill>
            <a:schemeClr val="accent1"/>
          </a:solidFill>
        </p:spPr>
        <p:txBody>
          <a:bodyPr/>
          <a:lstStyle/>
          <a:p>
            <a:pPr eaLnBrk="1" hangingPunct="1"/>
            <a:r>
              <a:rPr lang="ar-JO" b="1" dirty="0">
                <a:solidFill>
                  <a:srgbClr val="FF0000"/>
                </a:solidFill>
                <a:latin typeface="Arial" charset="0"/>
                <a:ea typeface="ＭＳ Ｐゴシック" charset="0"/>
                <a:cs typeface="Arial" charset="0"/>
              </a:rPr>
              <a:t>تطبيق النص</a:t>
            </a:r>
            <a:endParaRPr lang="en-US" b="1" dirty="0">
              <a:solidFill>
                <a:srgbClr val="FF0000"/>
              </a:solidFill>
              <a:latin typeface="Arial" charset="0"/>
              <a:ea typeface="ＭＳ Ｐゴシック" charset="0"/>
              <a:cs typeface="Arial" charset="0"/>
            </a:endParaRPr>
          </a:p>
        </p:txBody>
      </p:sp>
    </p:spTree>
    <p:extLst>
      <p:ext uri="{BB962C8B-B14F-4D97-AF65-F5344CB8AC3E}">
        <p14:creationId xmlns:p14="http://schemas.microsoft.com/office/powerpoint/2010/main" val="15127770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19">
                                            <p:txEl>
                                              <p:pRg st="0" end="0"/>
                                            </p:txEl>
                                          </p:spTgt>
                                        </p:tgtEl>
                                        <p:attrNameLst>
                                          <p:attrName>style.visibility</p:attrName>
                                        </p:attrNameLst>
                                      </p:cBhvr>
                                      <p:to>
                                        <p:strVal val="visible"/>
                                      </p:to>
                                    </p:set>
                                    <p:animEffect transition="in" filter="checkerboard(across)">
                                      <p:cBhvr>
                                        <p:cTn id="7" dur="500"/>
                                        <p:tgtEl>
                                          <p:spTgt spid="17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419">
                                            <p:txEl>
                                              <p:pRg st="1" end="1"/>
                                            </p:txEl>
                                          </p:spTgt>
                                        </p:tgtEl>
                                        <p:attrNameLst>
                                          <p:attrName>style.visibility</p:attrName>
                                        </p:attrNameLst>
                                      </p:cBhvr>
                                      <p:to>
                                        <p:strVal val="visible"/>
                                      </p:to>
                                    </p:set>
                                    <p:animEffect transition="in" filter="checkerboard(across)">
                                      <p:cBhvr>
                                        <p:cTn id="12" dur="500"/>
                                        <p:tgtEl>
                                          <p:spTgt spid="174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084" name="Rectangle 4"/>
          <p:cNvSpPr>
            <a:spLocks noGrp="1" noChangeArrowheads="1"/>
          </p:cNvSpPr>
          <p:nvPr>
            <p:ph type="ctrTitle"/>
          </p:nvPr>
        </p:nvSpPr>
        <p:spPr>
          <a:xfrm>
            <a:off x="6248400" y="533400"/>
            <a:ext cx="2133600" cy="4114800"/>
          </a:xfrm>
        </p:spPr>
        <p:txBody>
          <a:bodyPr/>
          <a:lstStyle/>
          <a:p>
            <a:pPr eaLnBrk="1" hangingPunct="1"/>
            <a:r>
              <a:rPr lang="ar-JO" sz="5400" b="1" dirty="0">
                <a:solidFill>
                  <a:schemeClr val="accent2"/>
                </a:solidFill>
                <a:latin typeface="Arial" panose="020B0604020202020204" pitchFamily="34" charset="0"/>
                <a:ea typeface="ＭＳ Ｐゴシック" charset="0"/>
                <a:cs typeface="Arial" panose="020B0604020202020204" pitchFamily="34" charset="0"/>
              </a:rPr>
              <a:t>طبّق على نفسك أولاً</a:t>
            </a:r>
            <a:endParaRPr lang="en-US" sz="5400" b="1" dirty="0">
              <a:solidFill>
                <a:schemeClr val="accent2"/>
              </a:solidFill>
              <a:latin typeface="Arial" panose="020B0604020202020204" pitchFamily="34" charset="0"/>
              <a:ea typeface="ＭＳ Ｐゴシック" charset="0"/>
              <a:cs typeface="Arial" panose="020B0604020202020204" pitchFamily="34" charset="0"/>
            </a:endParaRPr>
          </a:p>
        </p:txBody>
      </p:sp>
      <p:pic>
        <p:nvPicPr>
          <p:cNvPr id="1154051" name="Picture 5" descr="MSSConviction"/>
          <p:cNvPicPr>
            <a:picLocks noChangeAspect="1" noChangeArrowheads="1"/>
          </p:cNvPicPr>
          <p:nvPr/>
        </p:nvPicPr>
        <p:blipFill>
          <a:blip r:embed="rId3">
            <a:extLst>
              <a:ext uri="{28A0092B-C50C-407E-A947-70E740481C1C}">
                <a14:useLocalDpi xmlns:a14="http://schemas.microsoft.com/office/drawing/2010/main" val="0"/>
              </a:ext>
            </a:extLst>
          </a:blip>
          <a:srcRect l="51089" t="67708" r="14066" b="2267"/>
          <a:stretch>
            <a:fillRect/>
          </a:stretch>
        </p:blipFill>
        <p:spPr bwMode="auto">
          <a:xfrm>
            <a:off x="0" y="0"/>
            <a:ext cx="56261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54052" name="Rectangle 6"/>
          <p:cNvSpPr>
            <a:spLocks noGrp="1" noChangeArrowheads="1"/>
          </p:cNvSpPr>
          <p:nvPr>
            <p:ph type="subTitle" idx="1"/>
          </p:nvPr>
        </p:nvSpPr>
        <p:spPr>
          <a:xfrm>
            <a:off x="0" y="6019800"/>
            <a:ext cx="5943600" cy="685800"/>
          </a:xfrm>
          <a:solidFill>
            <a:schemeClr val="bg1"/>
          </a:solidFill>
        </p:spPr>
        <p:txBody>
          <a:bodyPr/>
          <a:lstStyle/>
          <a:p>
            <a:pPr eaLnBrk="1" hangingPunct="1"/>
            <a:r>
              <a:rPr lang="ar-JO" altLang="ja-JP" sz="2400" b="1" dirty="0">
                <a:latin typeface="Arial" panose="020B0604020202020204" pitchFamily="34" charset="0"/>
                <a:ea typeface="ＭＳ Ｐゴシック" charset="0"/>
                <a:cs typeface="Arial" panose="020B0604020202020204" pitchFamily="34" charset="0"/>
              </a:rPr>
              <a:t>هذه عظة عظيمة يا قوم. أشعر بالذنب الشديد ولا أعتقد أنني أستطيع إكمالها</a:t>
            </a:r>
            <a:endParaRPr lang="en-US" sz="2400" b="1"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653217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86084"/>
                                        </p:tgtEl>
                                        <p:attrNameLst>
                                          <p:attrName>style.visibility</p:attrName>
                                        </p:attrNameLst>
                                      </p:cBhvr>
                                      <p:to>
                                        <p:strVal val="visible"/>
                                      </p:to>
                                    </p:set>
                                    <p:animEffect transition="in" filter="barn(inHorizontal)">
                                      <p:cBhvr>
                                        <p:cTn id="7" dur="500"/>
                                        <p:tgtEl>
                                          <p:spTgt spid="686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08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6097"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val="0"/>
              </a:ext>
            </a:extLst>
          </a:blip>
          <a:srcRect/>
          <a:stretch>
            <a:fillRect/>
          </a:stretch>
        </p:blipFill>
        <p:spPr bwMode="auto">
          <a:xfrm>
            <a:off x="-1" y="30480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19" name="Text Box 11"/>
          <p:cNvSpPr txBox="1">
            <a:spLocks noChangeArrowheads="1"/>
          </p:cNvSpPr>
          <p:nvPr/>
        </p:nvSpPr>
        <p:spPr bwMode="auto">
          <a:xfrm>
            <a:off x="871728" y="966216"/>
            <a:ext cx="7891272" cy="4247317"/>
          </a:xfrm>
          <a:prstGeom prst="rect">
            <a:avLst/>
          </a:prstGeom>
          <a:noFill/>
          <a:ln w="9525">
            <a:noFill/>
            <a:miter lim="800000"/>
            <a:headEnd/>
            <a:tailEnd/>
          </a:ln>
          <a:effectLst/>
        </p:spPr>
        <p:txBody>
          <a:bodyPr wrap="square">
            <a:spAutoFit/>
          </a:bodyPr>
          <a:lstStyle/>
          <a:p>
            <a:pPr marL="571500" indent="-571500" algn="r" defTabSz="914400" rtl="1" fontAlgn="base">
              <a:spcBef>
                <a:spcPct val="50000"/>
              </a:spcBef>
              <a:spcAft>
                <a:spcPct val="0"/>
              </a:spcAft>
              <a:defRPr/>
            </a:pPr>
            <a:r>
              <a:rPr lang="ar-JO" sz="3600" b="1" dirty="0">
                <a:solidFill>
                  <a:srgbClr val="FFFFFF"/>
                </a:solidFill>
                <a:effectLst>
                  <a:outerShdw blurRad="38100" dist="38100" dir="2700000" algn="tl">
                    <a:srgbClr val="000000">
                      <a:alpha val="43137"/>
                    </a:srgbClr>
                  </a:outerShdw>
                </a:effectLst>
                <a:ea typeface="ＭＳ Ｐゴシック" charset="-128"/>
                <a:cs typeface="Arial"/>
              </a:rPr>
              <a:t>أ)</a:t>
            </a:r>
            <a:r>
              <a:rPr lang="en-US" sz="3600" b="1" dirty="0">
                <a:solidFill>
                  <a:srgbClr val="FFFFFF"/>
                </a:solidFill>
                <a:effectLst>
                  <a:outerShdw blurRad="38100" dist="38100" dir="2700000" algn="tl">
                    <a:srgbClr val="000000">
                      <a:alpha val="43137"/>
                    </a:srgbClr>
                  </a:outerShdw>
                </a:effectLst>
                <a:ea typeface="ＭＳ Ｐゴシック" charset="-128"/>
                <a:cs typeface="Arial"/>
              </a:rPr>
              <a:t>	</a:t>
            </a:r>
            <a:r>
              <a:rPr lang="ar-JO" sz="3600" b="1" dirty="0">
                <a:solidFill>
                  <a:srgbClr val="FFFFFF"/>
                </a:solidFill>
                <a:effectLst>
                  <a:outerShdw blurRad="38100" dist="38100" dir="2700000" algn="tl">
                    <a:srgbClr val="000000">
                      <a:alpha val="43137"/>
                    </a:srgbClr>
                  </a:outerShdw>
                </a:effectLst>
                <a:ea typeface="ＭＳ Ｐゴシック" charset="-128"/>
                <a:cs typeface="Arial"/>
              </a:rPr>
              <a:t>صلّ بروح متضعة حتى يعلمك الروح ولا إعاقة عن التطبيق</a:t>
            </a:r>
          </a:p>
          <a:p>
            <a:pPr marL="571500" indent="-571500" algn="r" defTabSz="914400" rtl="1" fontAlgn="base">
              <a:spcBef>
                <a:spcPct val="50000"/>
              </a:spcBef>
              <a:spcAft>
                <a:spcPct val="0"/>
              </a:spcAft>
              <a:defRPr/>
            </a:pPr>
            <a:r>
              <a:rPr lang="ar-JO" sz="3600" b="1" dirty="0">
                <a:solidFill>
                  <a:srgbClr val="FFFFFF"/>
                </a:solidFill>
                <a:effectLst>
                  <a:outerShdw blurRad="38100" dist="38100" dir="2700000" algn="tl">
                    <a:srgbClr val="000000">
                      <a:alpha val="43137"/>
                    </a:srgbClr>
                  </a:outerShdw>
                </a:effectLst>
                <a:ea typeface="ＭＳ Ｐゴシック" charset="-128"/>
                <a:cs typeface="Arial"/>
              </a:rPr>
              <a:t>ب) لاحظ وفسّر أولاً</a:t>
            </a:r>
            <a:endParaRPr lang="en-US" sz="3600" b="1" dirty="0">
              <a:solidFill>
                <a:srgbClr val="FFFFFF"/>
              </a:solidFill>
              <a:effectLst>
                <a:outerShdw blurRad="38100" dist="38100" dir="2700000" algn="tl">
                  <a:srgbClr val="000000">
                    <a:alpha val="43137"/>
                  </a:srgbClr>
                </a:outerShdw>
              </a:effectLst>
              <a:latin typeface="Arial"/>
              <a:ea typeface="ＭＳ Ｐゴシック" charset="-128"/>
              <a:cs typeface="Arial"/>
            </a:endParaRPr>
          </a:p>
          <a:p>
            <a:pPr marL="571500" indent="-571500" algn="r" defTabSz="914400" rtl="1" fontAlgn="base">
              <a:spcBef>
                <a:spcPct val="50000"/>
              </a:spcBef>
              <a:spcAft>
                <a:spcPct val="0"/>
              </a:spcAft>
              <a:defRPr/>
            </a:pPr>
            <a:r>
              <a:rPr lang="ar-JO" sz="3600" b="1" dirty="0">
                <a:solidFill>
                  <a:srgbClr val="FFFFFF"/>
                </a:solidFill>
                <a:effectLst>
                  <a:outerShdw blurRad="38100" dist="38100" dir="2700000" algn="tl">
                    <a:srgbClr val="000000">
                      <a:alpha val="43137"/>
                    </a:srgbClr>
                  </a:outerShdw>
                </a:effectLst>
                <a:latin typeface="Arial"/>
                <a:ea typeface="ＭＳ Ｐゴシック" charset="-128"/>
                <a:cs typeface="Arial"/>
              </a:rPr>
              <a:t>ت) أكتب المبدأ التطبيقي</a:t>
            </a:r>
            <a:endParaRPr lang="en-US" sz="3600" b="1" dirty="0">
              <a:solidFill>
                <a:srgbClr val="FFFFFF"/>
              </a:solidFill>
              <a:effectLst>
                <a:outerShdw blurRad="38100" dist="38100" dir="2700000" algn="tl">
                  <a:srgbClr val="000000">
                    <a:alpha val="43137"/>
                  </a:srgbClr>
                </a:outerShdw>
              </a:effectLst>
              <a:latin typeface="Arial"/>
              <a:ea typeface="ＭＳ Ｐゴシック" charset="-128"/>
              <a:cs typeface="Arial"/>
            </a:endParaRPr>
          </a:p>
          <a:p>
            <a:pPr marL="571500" indent="-571500" algn="r" defTabSz="914400" rtl="1" fontAlgn="base">
              <a:spcBef>
                <a:spcPct val="50000"/>
              </a:spcBef>
              <a:spcAft>
                <a:spcPct val="0"/>
              </a:spcAft>
              <a:defRPr/>
            </a:pPr>
            <a:r>
              <a:rPr lang="ar-JO" sz="3600" b="1" dirty="0">
                <a:solidFill>
                  <a:srgbClr val="FFFFFF"/>
                </a:solidFill>
                <a:effectLst>
                  <a:outerShdw blurRad="38100" dist="38100" dir="2700000" algn="tl">
                    <a:srgbClr val="000000">
                      <a:alpha val="43137"/>
                    </a:srgbClr>
                  </a:outerShdw>
                </a:effectLst>
                <a:latin typeface="Arial"/>
                <a:ea typeface="ＭＳ Ｐゴシック" charset="-128"/>
                <a:cs typeface="Arial"/>
              </a:rPr>
              <a:t>ث) طبّق هذا المبدأ على علاقاتك في الحياة (ص 61)</a:t>
            </a:r>
            <a:endParaRPr lang="en-US" sz="3600" b="1" dirty="0">
              <a:solidFill>
                <a:srgbClr val="FFFFFF"/>
              </a:solidFill>
              <a:effectLst>
                <a:outerShdw blurRad="38100" dist="38100" dir="2700000" algn="tl">
                  <a:srgbClr val="000000">
                    <a:alpha val="43137"/>
                  </a:srgbClr>
                </a:outerShdw>
              </a:effectLst>
              <a:latin typeface="Arial"/>
              <a:ea typeface="ＭＳ Ｐゴシック" charset="-128"/>
              <a:cs typeface="Arial"/>
            </a:endParaRPr>
          </a:p>
        </p:txBody>
      </p:sp>
      <p:sp>
        <p:nvSpPr>
          <p:cNvPr id="1156099" name="Text Box 12"/>
          <p:cNvSpPr txBox="1">
            <a:spLocks noChangeArrowheads="1"/>
          </p:cNvSpPr>
          <p:nvPr/>
        </p:nvSpPr>
        <p:spPr bwMode="auto">
          <a:xfrm>
            <a:off x="8458200" y="76200"/>
            <a:ext cx="609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ar-JO" b="1" dirty="0">
                <a:solidFill>
                  <a:srgbClr val="FFFFFF"/>
                </a:solidFill>
                <a:cs typeface="Arial" charset="0"/>
              </a:rPr>
              <a:t>62</a:t>
            </a:r>
            <a:endParaRPr lang="en-US" b="1" dirty="0">
              <a:solidFill>
                <a:srgbClr val="FFFFFF"/>
              </a:solidFill>
              <a:cs typeface="Arial" charset="0"/>
            </a:endParaRPr>
          </a:p>
        </p:txBody>
      </p:sp>
      <p:sp>
        <p:nvSpPr>
          <p:cNvPr id="1156100" name="Rectangle 14"/>
          <p:cNvSpPr>
            <a:spLocks noGrp="1" noChangeArrowheads="1"/>
          </p:cNvSpPr>
          <p:nvPr>
            <p:ph type="title" idx="4294967295"/>
          </p:nvPr>
        </p:nvSpPr>
        <p:spPr>
          <a:xfrm rot="16200000">
            <a:off x="-3009900" y="3009900"/>
            <a:ext cx="6858000" cy="838200"/>
          </a:xfrm>
          <a:solidFill>
            <a:schemeClr val="accent1"/>
          </a:solidFill>
        </p:spPr>
        <p:txBody>
          <a:bodyPr/>
          <a:lstStyle/>
          <a:p>
            <a:pPr eaLnBrk="1" hangingPunct="1"/>
            <a:r>
              <a:rPr lang="ar-JO" b="1" dirty="0">
                <a:solidFill>
                  <a:srgbClr val="FF0000"/>
                </a:solidFill>
                <a:latin typeface="Arial" charset="0"/>
                <a:ea typeface="ＭＳ Ｐゴシック" charset="0"/>
                <a:cs typeface="Arial" charset="0"/>
              </a:rPr>
              <a:t>تطبيق النص</a:t>
            </a:r>
            <a:endParaRPr lang="en-US" b="1" dirty="0">
              <a:solidFill>
                <a:srgbClr val="FF0000"/>
              </a:solidFill>
              <a:latin typeface="Arial" charset="0"/>
              <a:ea typeface="ＭＳ Ｐゴシック" charset="0"/>
              <a:cs typeface="Arial" charset="0"/>
            </a:endParaRPr>
          </a:p>
        </p:txBody>
      </p:sp>
    </p:spTree>
    <p:extLst>
      <p:ext uri="{BB962C8B-B14F-4D97-AF65-F5344CB8AC3E}">
        <p14:creationId xmlns:p14="http://schemas.microsoft.com/office/powerpoint/2010/main" val="26262597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19">
                                            <p:txEl>
                                              <p:pRg st="2" end="2"/>
                                            </p:txEl>
                                          </p:spTgt>
                                        </p:tgtEl>
                                        <p:attrNameLst>
                                          <p:attrName>style.visibility</p:attrName>
                                        </p:attrNameLst>
                                      </p:cBhvr>
                                      <p:to>
                                        <p:strVal val="visible"/>
                                      </p:to>
                                    </p:set>
                                    <p:animEffect transition="in" filter="checkerboard(across)">
                                      <p:cBhvr>
                                        <p:cTn id="7" dur="500"/>
                                        <p:tgtEl>
                                          <p:spTgt spid="1741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419">
                                            <p:txEl>
                                              <p:pRg st="3" end="3"/>
                                            </p:txEl>
                                          </p:spTgt>
                                        </p:tgtEl>
                                        <p:attrNameLst>
                                          <p:attrName>style.visibility</p:attrName>
                                        </p:attrNameLst>
                                      </p:cBhvr>
                                      <p:to>
                                        <p:strVal val="visible"/>
                                      </p:to>
                                    </p:set>
                                    <p:animEffect transition="in" filter="checkerboard(across)">
                                      <p:cBhvr>
                                        <p:cTn id="12" dur="500"/>
                                        <p:tgtEl>
                                          <p:spTgt spid="174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0562" name="Rectangle 2"/>
          <p:cNvSpPr>
            <a:spLocks noGrp="1" noChangeArrowheads="1"/>
          </p:cNvSpPr>
          <p:nvPr>
            <p:ph type="ctrTitle"/>
          </p:nvPr>
        </p:nvSpPr>
        <p:spPr>
          <a:xfrm>
            <a:off x="609600" y="685800"/>
            <a:ext cx="7772400" cy="1600200"/>
          </a:xfrm>
          <a:solidFill>
            <a:schemeClr val="bg2"/>
          </a:solidFill>
        </p:spPr>
        <p:txBody>
          <a:bodyPr/>
          <a:lstStyle/>
          <a:p>
            <a:pPr>
              <a:defRPr/>
            </a:pPr>
            <a:r>
              <a:rPr lang="ar-JO" sz="5400" dirty="0">
                <a:solidFill>
                  <a:schemeClr val="tx1"/>
                </a:solidFill>
                <a:latin typeface="Arial"/>
                <a:ea typeface="+mj-ea"/>
                <a:cs typeface="Arial"/>
              </a:rPr>
              <a:t>مناطق في الحياة             لتطبيق الكتاب المقدس</a:t>
            </a:r>
            <a:endParaRPr lang="en-US" sz="5400" dirty="0">
              <a:solidFill>
                <a:schemeClr val="tx1"/>
              </a:solidFill>
              <a:latin typeface="Arial"/>
              <a:ea typeface="+mj-ea"/>
              <a:cs typeface="Arial"/>
            </a:endParaRPr>
          </a:p>
        </p:txBody>
      </p:sp>
      <p:sp>
        <p:nvSpPr>
          <p:cNvPr id="1090563" name="Rectangle 3"/>
          <p:cNvSpPr>
            <a:spLocks noGrp="1" noChangeArrowheads="1"/>
          </p:cNvSpPr>
          <p:nvPr>
            <p:ph type="subTitle" idx="1"/>
          </p:nvPr>
        </p:nvSpPr>
        <p:spPr>
          <a:xfrm>
            <a:off x="685800" y="1447800"/>
            <a:ext cx="7772400" cy="4724400"/>
          </a:xfrm>
          <a:effectLst/>
        </p:spPr>
        <p:txBody>
          <a:bodyPr/>
          <a:lstStyle/>
          <a:p>
            <a:pPr algn="r">
              <a:defRPr/>
            </a:pPr>
            <a:r>
              <a:rPr lang="ar-JO" sz="4000" b="1" dirty="0">
                <a:latin typeface="Arial" charset="0"/>
                <a:ea typeface="ＭＳ Ｐゴシック" charset="0"/>
                <a:cs typeface="Arial" charset="0"/>
              </a:rPr>
              <a:t>أ. علاقتك مع الله</a:t>
            </a:r>
          </a:p>
          <a:p>
            <a:pPr algn="r">
              <a:defRPr/>
            </a:pPr>
            <a:r>
              <a:rPr lang="ar-JO" sz="4000" b="1" dirty="0">
                <a:latin typeface="Arial" charset="0"/>
                <a:ea typeface="ＭＳ Ｐゴシック" charset="0"/>
                <a:cs typeface="Arial" charset="0"/>
              </a:rPr>
              <a:t>ب. علاقتك مع نفسك</a:t>
            </a:r>
          </a:p>
          <a:p>
            <a:pPr algn="r">
              <a:defRPr/>
            </a:pPr>
            <a:r>
              <a:rPr lang="ar-JO" sz="4000" b="1" dirty="0">
                <a:latin typeface="Arial" charset="0"/>
                <a:ea typeface="ＭＳ Ｐゴシック" charset="0"/>
                <a:cs typeface="Arial" charset="0"/>
              </a:rPr>
              <a:t>ت. علاقتك مع الآخرين</a:t>
            </a:r>
          </a:p>
          <a:p>
            <a:pPr algn="r">
              <a:defRPr/>
            </a:pPr>
            <a:r>
              <a:rPr lang="ar-JO" sz="4000" b="1" dirty="0">
                <a:latin typeface="Arial" charset="0"/>
                <a:ea typeface="ＭＳ Ｐゴシック" charset="0"/>
                <a:cs typeface="Arial" charset="0"/>
              </a:rPr>
              <a:t>ث. علاقتك مع العدو</a:t>
            </a:r>
            <a:endParaRPr lang="en-US" sz="4000" b="1" dirty="0">
              <a:latin typeface="Arial" charset="0"/>
              <a:ea typeface="ＭＳ Ｐゴシック" charset="0"/>
              <a:cs typeface="Arial" charset="0"/>
            </a:endParaRPr>
          </a:p>
        </p:txBody>
      </p:sp>
      <p:sp>
        <p:nvSpPr>
          <p:cNvPr id="1158147" name="Text Box 4"/>
          <p:cNvSpPr txBox="1">
            <a:spLocks noChangeArrowheads="1"/>
          </p:cNvSpPr>
          <p:nvPr/>
        </p:nvSpPr>
        <p:spPr bwMode="auto">
          <a:xfrm>
            <a:off x="8458200" y="76200"/>
            <a:ext cx="609600" cy="461963"/>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ar-JO" b="1" dirty="0">
                <a:solidFill>
                  <a:srgbClr val="171FC4"/>
                </a:solidFill>
                <a:cs typeface="Arial" charset="0"/>
              </a:rPr>
              <a:t>61</a:t>
            </a:r>
            <a:endParaRPr lang="en-US" b="1" dirty="0">
              <a:solidFill>
                <a:srgbClr val="171FC4"/>
              </a:solidFill>
              <a:cs typeface="Arial" charset="0"/>
            </a:endParaRPr>
          </a:p>
        </p:txBody>
      </p:sp>
    </p:spTree>
    <p:extLst>
      <p:ext uri="{BB962C8B-B14F-4D97-AF65-F5344CB8AC3E}">
        <p14:creationId xmlns:p14="http://schemas.microsoft.com/office/powerpoint/2010/main" val="3819738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090563">
                                            <p:txEl>
                                              <p:pRg st="0" end="0"/>
                                            </p:txEl>
                                          </p:spTgt>
                                        </p:tgtEl>
                                        <p:attrNameLst>
                                          <p:attrName>style.visibility</p:attrName>
                                        </p:attrNameLst>
                                      </p:cBhvr>
                                      <p:to>
                                        <p:strVal val="visible"/>
                                      </p:to>
                                    </p:set>
                                    <p:animEffect transition="in" filter="barn(inHorizontal)">
                                      <p:cBhvr>
                                        <p:cTn id="7" dur="500"/>
                                        <p:tgtEl>
                                          <p:spTgt spid="10905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090563">
                                            <p:txEl>
                                              <p:pRg st="1" end="1"/>
                                            </p:txEl>
                                          </p:spTgt>
                                        </p:tgtEl>
                                        <p:attrNameLst>
                                          <p:attrName>style.visibility</p:attrName>
                                        </p:attrNameLst>
                                      </p:cBhvr>
                                      <p:to>
                                        <p:strVal val="visible"/>
                                      </p:to>
                                    </p:set>
                                    <p:animEffect transition="in" filter="barn(inHorizontal)">
                                      <p:cBhvr>
                                        <p:cTn id="12" dur="500"/>
                                        <p:tgtEl>
                                          <p:spTgt spid="10905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090563">
                                            <p:txEl>
                                              <p:pRg st="2" end="2"/>
                                            </p:txEl>
                                          </p:spTgt>
                                        </p:tgtEl>
                                        <p:attrNameLst>
                                          <p:attrName>style.visibility</p:attrName>
                                        </p:attrNameLst>
                                      </p:cBhvr>
                                      <p:to>
                                        <p:strVal val="visible"/>
                                      </p:to>
                                    </p:set>
                                    <p:animEffect transition="in" filter="barn(inHorizontal)">
                                      <p:cBhvr>
                                        <p:cTn id="17" dur="500"/>
                                        <p:tgtEl>
                                          <p:spTgt spid="10905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1090563">
                                            <p:txEl>
                                              <p:pRg st="3" end="3"/>
                                            </p:txEl>
                                          </p:spTgt>
                                        </p:tgtEl>
                                        <p:attrNameLst>
                                          <p:attrName>style.visibility</p:attrName>
                                        </p:attrNameLst>
                                      </p:cBhvr>
                                      <p:to>
                                        <p:strVal val="visible"/>
                                      </p:to>
                                    </p:set>
                                    <p:animEffect transition="in" filter="barn(inHorizontal)">
                                      <p:cBhvr>
                                        <p:cTn id="22" dur="500"/>
                                        <p:tgtEl>
                                          <p:spTgt spid="10905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056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0193"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19" name="Text Box 11"/>
          <p:cNvSpPr txBox="1">
            <a:spLocks noChangeArrowheads="1"/>
          </p:cNvSpPr>
          <p:nvPr/>
        </p:nvSpPr>
        <p:spPr bwMode="auto">
          <a:xfrm>
            <a:off x="838200" y="44450"/>
            <a:ext cx="7880797" cy="5909310"/>
          </a:xfrm>
          <a:prstGeom prst="rect">
            <a:avLst/>
          </a:prstGeom>
          <a:noFill/>
          <a:ln w="9525">
            <a:noFill/>
            <a:miter lim="800000"/>
            <a:headEnd/>
            <a:tailEnd/>
          </a:ln>
          <a:effectLst/>
        </p:spPr>
        <p:txBody>
          <a:bodyPr wrap="square">
            <a:spAutoFit/>
          </a:bodyPr>
          <a:lstStyle/>
          <a:p>
            <a:pPr marL="571500" indent="-563563" algn="r" defTabSz="914400" rtl="1" fontAlgn="base">
              <a:spcBef>
                <a:spcPct val="50000"/>
              </a:spcBef>
              <a:spcAft>
                <a:spcPct val="0"/>
              </a:spcAft>
              <a:defRPr/>
            </a:pPr>
            <a:endParaRPr lang="ar-JO" sz="3600" b="1" dirty="0">
              <a:solidFill>
                <a:srgbClr val="FFFFFF"/>
              </a:solidFill>
              <a:effectLst>
                <a:outerShdw blurRad="38100" dist="38100" dir="2700000" algn="tl">
                  <a:srgbClr val="000000">
                    <a:alpha val="43137"/>
                  </a:srgbClr>
                </a:outerShdw>
              </a:effectLst>
              <a:ea typeface="ＭＳ Ｐゴシック" charset="-128"/>
              <a:cs typeface="Arial"/>
            </a:endParaRPr>
          </a:p>
          <a:p>
            <a:pPr marL="571500" indent="-563563" algn="r" defTabSz="914400" rtl="1" fontAlgn="base">
              <a:spcBef>
                <a:spcPct val="50000"/>
              </a:spcBef>
              <a:spcAft>
                <a:spcPct val="0"/>
              </a:spcAft>
              <a:defRPr/>
            </a:pPr>
            <a:r>
              <a:rPr lang="ar-JO" sz="3600" b="1" dirty="0">
                <a:solidFill>
                  <a:srgbClr val="FFFFFF"/>
                </a:solidFill>
                <a:effectLst>
                  <a:outerShdw blurRad="38100" dist="38100" dir="2700000" algn="tl">
                    <a:srgbClr val="000000">
                      <a:alpha val="43137"/>
                    </a:srgbClr>
                  </a:outerShdw>
                </a:effectLst>
                <a:ea typeface="ＭＳ Ｐゴシック" charset="-128"/>
                <a:cs typeface="Arial"/>
              </a:rPr>
              <a:t>أ)</a:t>
            </a:r>
            <a:r>
              <a:rPr lang="en-US" sz="3600" b="1" dirty="0">
                <a:solidFill>
                  <a:srgbClr val="FFFFFF"/>
                </a:solidFill>
                <a:effectLst>
                  <a:outerShdw blurRad="38100" dist="38100" dir="2700000" algn="tl">
                    <a:srgbClr val="000000">
                      <a:alpha val="43137"/>
                    </a:srgbClr>
                  </a:outerShdw>
                </a:effectLst>
                <a:ea typeface="ＭＳ Ｐゴシック" charset="-128"/>
                <a:cs typeface="Arial"/>
              </a:rPr>
              <a:t>	</a:t>
            </a:r>
            <a:r>
              <a:rPr lang="ar-JO" sz="3600" b="1" dirty="0">
                <a:solidFill>
                  <a:srgbClr val="FFFFFF"/>
                </a:solidFill>
                <a:effectLst>
                  <a:outerShdw blurRad="38100" dist="38100" dir="2700000" algn="tl">
                    <a:srgbClr val="000000">
                      <a:alpha val="43137"/>
                    </a:srgbClr>
                  </a:outerShdw>
                </a:effectLst>
                <a:ea typeface="ＭＳ Ｐゴシック" charset="-128"/>
                <a:cs typeface="Arial"/>
              </a:rPr>
              <a:t>صلّ بروح متضعة حتى يعلمك الروح ولا إعاقة عن التطبيق</a:t>
            </a:r>
          </a:p>
          <a:p>
            <a:pPr marL="571500" indent="-563563" algn="r" defTabSz="914400" rtl="1" fontAlgn="base">
              <a:spcBef>
                <a:spcPct val="50000"/>
              </a:spcBef>
              <a:spcAft>
                <a:spcPct val="0"/>
              </a:spcAft>
              <a:defRPr/>
            </a:pPr>
            <a:r>
              <a:rPr lang="ar-JO" sz="3600" b="1" dirty="0">
                <a:solidFill>
                  <a:srgbClr val="FFFFFF"/>
                </a:solidFill>
                <a:effectLst>
                  <a:outerShdw blurRad="38100" dist="38100" dir="2700000" algn="tl">
                    <a:srgbClr val="000000">
                      <a:alpha val="43137"/>
                    </a:srgbClr>
                  </a:outerShdw>
                </a:effectLst>
                <a:ea typeface="ＭＳ Ｐゴシック" charset="-128"/>
                <a:cs typeface="Arial"/>
              </a:rPr>
              <a:t>ب) لاحظ وفسّر أولاً</a:t>
            </a:r>
          </a:p>
          <a:p>
            <a:pPr marL="571500" indent="-563563" algn="r" defTabSz="914400" rtl="1" fontAlgn="base">
              <a:spcBef>
                <a:spcPct val="50000"/>
              </a:spcBef>
              <a:spcAft>
                <a:spcPct val="0"/>
              </a:spcAft>
              <a:defRPr/>
            </a:pPr>
            <a:r>
              <a:rPr lang="ar-JO" sz="3600" b="1" dirty="0">
                <a:solidFill>
                  <a:srgbClr val="FFFFFF"/>
                </a:solidFill>
                <a:effectLst>
                  <a:outerShdw blurRad="38100" dist="38100" dir="2700000" algn="tl">
                    <a:srgbClr val="000000">
                      <a:alpha val="43137"/>
                    </a:srgbClr>
                  </a:outerShdw>
                </a:effectLst>
                <a:ea typeface="ＭＳ Ｐゴシック" charset="-128"/>
                <a:cs typeface="Arial"/>
              </a:rPr>
              <a:t>ت) أكتب المبدأ التطبيقي</a:t>
            </a:r>
          </a:p>
          <a:p>
            <a:pPr marL="571500" indent="-563563" algn="r" defTabSz="914400" rtl="1" fontAlgn="base">
              <a:spcBef>
                <a:spcPct val="50000"/>
              </a:spcBef>
              <a:spcAft>
                <a:spcPct val="0"/>
              </a:spcAft>
              <a:defRPr/>
            </a:pPr>
            <a:r>
              <a:rPr lang="ar-JO" sz="3600" b="1" dirty="0">
                <a:solidFill>
                  <a:srgbClr val="FFFFFF"/>
                </a:solidFill>
                <a:effectLst>
                  <a:outerShdw blurRad="38100" dist="38100" dir="2700000" algn="tl">
                    <a:srgbClr val="000000">
                      <a:alpha val="43137"/>
                    </a:srgbClr>
                  </a:outerShdw>
                </a:effectLst>
                <a:ea typeface="ＭＳ Ｐゴシック" charset="-128"/>
                <a:cs typeface="Arial"/>
              </a:rPr>
              <a:t>ث) طبّق هذا المبدأ على علاقاتك في الحياة (ص 61)</a:t>
            </a:r>
            <a:endParaRPr lang="en-US" sz="3600" b="1" dirty="0">
              <a:solidFill>
                <a:srgbClr val="FFFFFF"/>
              </a:solidFill>
              <a:effectLst>
                <a:outerShdw blurRad="38100" dist="38100" dir="2700000" algn="tl">
                  <a:srgbClr val="000000">
                    <a:alpha val="43137"/>
                  </a:srgbClr>
                </a:outerShdw>
              </a:effectLst>
              <a:latin typeface="Arial"/>
              <a:ea typeface="ＭＳ Ｐゴシック" charset="-128"/>
              <a:cs typeface="Arial"/>
            </a:endParaRPr>
          </a:p>
          <a:p>
            <a:pPr marL="571500" indent="-563563" algn="r" defTabSz="914400" rtl="1" fontAlgn="base">
              <a:spcBef>
                <a:spcPct val="50000"/>
              </a:spcBef>
              <a:spcAft>
                <a:spcPct val="0"/>
              </a:spcAft>
              <a:defRPr/>
            </a:pPr>
            <a:r>
              <a:rPr lang="ar-JO" sz="3600" b="1" dirty="0">
                <a:solidFill>
                  <a:srgbClr val="FFFFFF"/>
                </a:solidFill>
                <a:effectLst>
                  <a:outerShdw blurRad="38100" dist="38100" dir="2700000" algn="tl">
                    <a:srgbClr val="000000">
                      <a:alpha val="43137"/>
                    </a:srgbClr>
                  </a:outerShdw>
                </a:effectLst>
                <a:latin typeface="Arial"/>
                <a:ea typeface="ＭＳ Ｐゴシック" charset="-128"/>
                <a:cs typeface="Arial"/>
              </a:rPr>
              <a:t>ج) طبّقه وخصوصاً على إحدى علاقاتك</a:t>
            </a:r>
            <a:endParaRPr lang="en-US" sz="3600" b="1" dirty="0">
              <a:solidFill>
                <a:srgbClr val="FFFFFF"/>
              </a:solidFill>
              <a:effectLst>
                <a:outerShdw blurRad="38100" dist="38100" dir="2700000" algn="tl">
                  <a:srgbClr val="000000">
                    <a:alpha val="43137"/>
                  </a:srgbClr>
                </a:outerShdw>
              </a:effectLst>
              <a:latin typeface="Arial"/>
              <a:ea typeface="ＭＳ Ｐゴシック" charset="-128"/>
              <a:cs typeface="Arial"/>
            </a:endParaRPr>
          </a:p>
        </p:txBody>
      </p:sp>
      <p:sp>
        <p:nvSpPr>
          <p:cNvPr id="1160195" name="Text Box 12"/>
          <p:cNvSpPr txBox="1">
            <a:spLocks noChangeArrowheads="1"/>
          </p:cNvSpPr>
          <p:nvPr/>
        </p:nvSpPr>
        <p:spPr bwMode="auto">
          <a:xfrm>
            <a:off x="8458200" y="76200"/>
            <a:ext cx="609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ar-JO" b="1" dirty="0">
                <a:solidFill>
                  <a:srgbClr val="FFFFFF"/>
                </a:solidFill>
                <a:cs typeface="Arial" charset="0"/>
              </a:rPr>
              <a:t>62</a:t>
            </a:r>
            <a:endParaRPr lang="en-US" b="1" dirty="0">
              <a:solidFill>
                <a:srgbClr val="FFFFFF"/>
              </a:solidFill>
              <a:cs typeface="Arial" charset="0"/>
            </a:endParaRPr>
          </a:p>
        </p:txBody>
      </p:sp>
      <p:sp>
        <p:nvSpPr>
          <p:cNvPr id="1160196" name="Rectangle 14"/>
          <p:cNvSpPr>
            <a:spLocks noGrp="1" noChangeArrowheads="1"/>
          </p:cNvSpPr>
          <p:nvPr>
            <p:ph type="title" idx="4294967295"/>
          </p:nvPr>
        </p:nvSpPr>
        <p:spPr>
          <a:xfrm rot="16200000">
            <a:off x="-3009900" y="3009900"/>
            <a:ext cx="6858000" cy="838200"/>
          </a:xfrm>
          <a:solidFill>
            <a:schemeClr val="accent1"/>
          </a:solidFill>
        </p:spPr>
        <p:txBody>
          <a:bodyPr/>
          <a:lstStyle/>
          <a:p>
            <a:pPr eaLnBrk="1" hangingPunct="1"/>
            <a:r>
              <a:rPr lang="ar-JO" b="1" dirty="0">
                <a:solidFill>
                  <a:srgbClr val="FF0000"/>
                </a:solidFill>
                <a:latin typeface="Arial" charset="0"/>
                <a:ea typeface="ＭＳ Ｐゴシック" charset="0"/>
                <a:cs typeface="Arial" charset="0"/>
              </a:rPr>
              <a:t>تطبيق النص</a:t>
            </a:r>
            <a:endParaRPr lang="en-US" b="1" dirty="0">
              <a:solidFill>
                <a:srgbClr val="FF0000"/>
              </a:solidFill>
              <a:latin typeface="Arial" charset="0"/>
              <a:ea typeface="ＭＳ Ｐゴシック" charset="0"/>
              <a:cs typeface="Arial" charset="0"/>
            </a:endParaRPr>
          </a:p>
        </p:txBody>
      </p:sp>
    </p:spTree>
    <p:extLst>
      <p:ext uri="{BB962C8B-B14F-4D97-AF65-F5344CB8AC3E}">
        <p14:creationId xmlns:p14="http://schemas.microsoft.com/office/powerpoint/2010/main" val="26061059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19">
                                            <p:txEl>
                                              <p:pRg st="5" end="5"/>
                                            </p:txEl>
                                          </p:spTgt>
                                        </p:tgtEl>
                                        <p:attrNameLst>
                                          <p:attrName>style.visibility</p:attrName>
                                        </p:attrNameLst>
                                      </p:cBhvr>
                                      <p:to>
                                        <p:strVal val="visible"/>
                                      </p:to>
                                    </p:set>
                                    <p:animEffect transition="in" filter="checkerboard(across)">
                                      <p:cBhvr>
                                        <p:cTn id="7" dur="500"/>
                                        <p:tgtEl>
                                          <p:spTgt spid="174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0" y="0"/>
            <a:ext cx="4572000" cy="2873375"/>
            <a:chOff x="1" y="0"/>
            <a:chExt cx="4572000" cy="2872695"/>
          </a:xfrm>
        </p:grpSpPr>
        <p:pic>
          <p:nvPicPr>
            <p:cNvPr id="112652" name="Picture 8" descr="Men 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572000" cy="28726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653" name="Rectangle 3"/>
            <p:cNvSpPr txBox="1">
              <a:spLocks noChangeArrowheads="1"/>
            </p:cNvSpPr>
            <p:nvPr/>
          </p:nvSpPr>
          <p:spPr bwMode="auto">
            <a:xfrm>
              <a:off x="488637" y="0"/>
              <a:ext cx="3733800" cy="685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fontAlgn="base">
                <a:spcBef>
                  <a:spcPct val="20000"/>
                </a:spcBef>
                <a:spcAft>
                  <a:spcPct val="0"/>
                </a:spcAft>
              </a:pPr>
              <a:r>
                <a:rPr lang="ar-JO" sz="4400" b="1" dirty="0">
                  <a:solidFill>
                    <a:srgbClr val="FFFFFF"/>
                  </a:solidFill>
                  <a:latin typeface="Arial" panose="020B0604020202020204" pitchFamily="34" charset="0"/>
                  <a:cs typeface="Arial" panose="020B0604020202020204" pitchFamily="34" charset="0"/>
                </a:rPr>
                <a:t>الرجال</a:t>
              </a:r>
              <a:endParaRPr lang="en-US" sz="4400" b="1" dirty="0">
                <a:solidFill>
                  <a:srgbClr val="FFFFFF"/>
                </a:solidFill>
                <a:latin typeface="Arial" panose="020B0604020202020204" pitchFamily="34" charset="0"/>
                <a:cs typeface="Arial" panose="020B0604020202020204" pitchFamily="34" charset="0"/>
              </a:endParaRPr>
            </a:p>
          </p:txBody>
        </p:sp>
      </p:grpSp>
      <p:grpSp>
        <p:nvGrpSpPr>
          <p:cNvPr id="3" name="Group 14"/>
          <p:cNvGrpSpPr>
            <a:grpSpLocks/>
          </p:cNvGrpSpPr>
          <p:nvPr/>
        </p:nvGrpSpPr>
        <p:grpSpPr bwMode="auto">
          <a:xfrm>
            <a:off x="4572000" y="0"/>
            <a:ext cx="4572000" cy="3429000"/>
            <a:chOff x="4572000" y="0"/>
            <a:chExt cx="4572000" cy="3429000"/>
          </a:xfrm>
        </p:grpSpPr>
        <p:pic>
          <p:nvPicPr>
            <p:cNvPr id="112650" name="Picture 9" descr="4womensmall_groups.jpg"/>
            <p:cNvPicPr>
              <a:picLocks noChangeAspect="1"/>
            </p:cNvPicPr>
            <p:nvPr/>
          </p:nvPicPr>
          <p:blipFill>
            <a:blip r:embed="rId4">
              <a:extLst>
                <a:ext uri="{28A0092B-C50C-407E-A947-70E740481C1C}">
                  <a14:useLocalDpi xmlns:a14="http://schemas.microsoft.com/office/drawing/2010/main" val="0"/>
                </a:ext>
              </a:extLst>
            </a:blip>
            <a:srcRect t="20000" b="5000"/>
            <a:stretch>
              <a:fillRect/>
            </a:stretch>
          </p:blipFill>
          <p:spPr bwMode="auto">
            <a:xfrm>
              <a:off x="4572000" y="0"/>
              <a:ext cx="4572000"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4956048" y="1789176"/>
              <a:ext cx="3429000" cy="838200"/>
            </a:xfrm>
            <a:prstGeom prst="rect">
              <a:avLst/>
            </a:prstGeom>
            <a:noFill/>
            <a:ln w="9525">
              <a:noFill/>
              <a:miter lim="800000"/>
              <a:headEnd/>
              <a:tailEnd/>
            </a:ln>
          </p:spPr>
          <p:txBody>
            <a:bodyPr/>
            <a:lstStyle/>
            <a:p>
              <a:pPr defTabSz="914400" fontAlgn="base">
                <a:spcBef>
                  <a:spcPct val="20000"/>
                </a:spcBef>
                <a:spcAft>
                  <a:spcPct val="0"/>
                </a:spcAft>
                <a:defRPr/>
              </a:pPr>
              <a:r>
                <a:rPr lang="ar-JO" sz="4400" b="1" kern="0" dirty="0">
                  <a:solidFill>
                    <a:srgbClr val="000000"/>
                  </a:solidFill>
                  <a:latin typeface="Arial" panose="020B0604020202020204" pitchFamily="34" charset="0"/>
                  <a:ea typeface="ＭＳ Ｐゴシック"/>
                  <a:cs typeface="Arial" panose="020B0604020202020204" pitchFamily="34" charset="0"/>
                </a:rPr>
                <a:t>النساء</a:t>
              </a:r>
              <a:endParaRPr lang="en-US" sz="4400" b="1" kern="0" dirty="0">
                <a:solidFill>
                  <a:srgbClr val="000000"/>
                </a:solidFill>
                <a:latin typeface="Arial" panose="020B0604020202020204" pitchFamily="34" charset="0"/>
                <a:ea typeface="ＭＳ Ｐゴシック"/>
                <a:cs typeface="Arial" panose="020B0604020202020204" pitchFamily="34" charset="0"/>
              </a:endParaRPr>
            </a:p>
          </p:txBody>
        </p:sp>
      </p:grpSp>
      <p:pic>
        <p:nvPicPr>
          <p:cNvPr id="12" name="Picture 11" descr="Teens.jpg"/>
          <p:cNvPicPr>
            <a:picLocks noChangeAspect="1"/>
          </p:cNvPicPr>
          <p:nvPr/>
        </p:nvPicPr>
        <p:blipFill>
          <a:blip r:embed="rId5">
            <a:extLst>
              <a:ext uri="{28A0092B-C50C-407E-A947-70E740481C1C}">
                <a14:useLocalDpi xmlns:a14="http://schemas.microsoft.com/office/drawing/2010/main" val="0"/>
              </a:ext>
            </a:extLst>
          </a:blip>
          <a:srcRect l="4054" r="14865"/>
          <a:stretch>
            <a:fillRect/>
          </a:stretch>
        </p:blipFill>
        <p:spPr bwMode="auto">
          <a:xfrm>
            <a:off x="0" y="3441700"/>
            <a:ext cx="4572000" cy="341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subTitle" idx="1"/>
          </p:nvPr>
        </p:nvSpPr>
        <p:spPr>
          <a:xfrm>
            <a:off x="1022036" y="6172200"/>
            <a:ext cx="3200400" cy="609600"/>
          </a:xfrm>
        </p:spPr>
        <p:txBody>
          <a:bodyPr/>
          <a:lstStyle/>
          <a:p>
            <a:pPr eaLnBrk="1" hangingPunct="1"/>
            <a:r>
              <a:rPr lang="ar-JO" sz="4400" b="1" dirty="0">
                <a:latin typeface="Arial" panose="020B0604020202020204" pitchFamily="34" charset="0"/>
                <a:ea typeface="ＭＳ Ｐゴシック" charset="0"/>
                <a:cs typeface="Arial" panose="020B0604020202020204" pitchFamily="34" charset="0"/>
              </a:rPr>
              <a:t>الطلاب</a:t>
            </a:r>
            <a:endParaRPr lang="en-US" sz="4400" b="1" dirty="0">
              <a:latin typeface="Arial" panose="020B0604020202020204" pitchFamily="34" charset="0"/>
              <a:ea typeface="ＭＳ Ｐゴシック" charset="0"/>
              <a:cs typeface="Arial" panose="020B0604020202020204" pitchFamily="34" charset="0"/>
            </a:endParaRPr>
          </a:p>
        </p:txBody>
      </p:sp>
      <p:sp>
        <p:nvSpPr>
          <p:cNvPr id="112645" name="Text Box 4"/>
          <p:cNvSpPr txBox="1">
            <a:spLocks noChangeArrowheads="1"/>
          </p:cNvSpPr>
          <p:nvPr/>
        </p:nvSpPr>
        <p:spPr bwMode="auto">
          <a:xfrm>
            <a:off x="8518525" y="39688"/>
            <a:ext cx="53091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ar-JO" b="1" dirty="0">
                <a:solidFill>
                  <a:srgbClr val="000000"/>
                </a:solidFill>
                <a:latin typeface="Arial" panose="020B0604020202020204" pitchFamily="34" charset="0"/>
                <a:cs typeface="Arial" panose="020B0604020202020204" pitchFamily="34" charset="0"/>
              </a:rPr>
              <a:t>61</a:t>
            </a:r>
            <a:endParaRPr lang="en-US" dirty="0">
              <a:solidFill>
                <a:srgbClr val="000000"/>
              </a:solidFill>
              <a:latin typeface="Arial" panose="020B0604020202020204" pitchFamily="34" charset="0"/>
              <a:cs typeface="Arial" panose="020B0604020202020204" pitchFamily="34" charset="0"/>
            </a:endParaRPr>
          </a:p>
        </p:txBody>
      </p:sp>
      <p:grpSp>
        <p:nvGrpSpPr>
          <p:cNvPr id="4" name="Group 15"/>
          <p:cNvGrpSpPr>
            <a:grpSpLocks/>
          </p:cNvGrpSpPr>
          <p:nvPr/>
        </p:nvGrpSpPr>
        <p:grpSpPr bwMode="auto">
          <a:xfrm>
            <a:off x="4572000" y="3405188"/>
            <a:ext cx="4572000" cy="3452812"/>
            <a:chOff x="4572000" y="3405287"/>
            <a:chExt cx="4572000" cy="3452713"/>
          </a:xfrm>
        </p:grpSpPr>
        <p:pic>
          <p:nvPicPr>
            <p:cNvPr id="112648" name="Picture 10" descr="2476004-Children_of_Pedyari-India.jpg"/>
            <p:cNvPicPr>
              <a:picLocks noChangeAspect="1"/>
            </p:cNvPicPr>
            <p:nvPr/>
          </p:nvPicPr>
          <p:blipFill>
            <a:blip r:embed="rId6">
              <a:extLst>
                <a:ext uri="{28A0092B-C50C-407E-A947-70E740481C1C}">
                  <a14:useLocalDpi xmlns:a14="http://schemas.microsoft.com/office/drawing/2010/main" val="0"/>
                </a:ext>
              </a:extLst>
            </a:blip>
            <a:srcRect l="7544"/>
            <a:stretch>
              <a:fillRect/>
            </a:stretch>
          </p:blipFill>
          <p:spPr bwMode="auto">
            <a:xfrm>
              <a:off x="4572000" y="3405287"/>
              <a:ext cx="4572000" cy="3452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bwMode="auto">
            <a:xfrm>
              <a:off x="4800600" y="3886285"/>
              <a:ext cx="3200400" cy="609583"/>
            </a:xfrm>
            <a:prstGeom prst="rect">
              <a:avLst/>
            </a:prstGeom>
            <a:noFill/>
            <a:ln w="9525">
              <a:noFill/>
              <a:miter lim="800000"/>
              <a:headEnd/>
              <a:tailEnd/>
            </a:ln>
          </p:spPr>
          <p:txBody>
            <a:bodyPr/>
            <a:lstStyle/>
            <a:p>
              <a:pPr defTabSz="914400" fontAlgn="base">
                <a:spcBef>
                  <a:spcPct val="20000"/>
                </a:spcBef>
                <a:spcAft>
                  <a:spcPct val="0"/>
                </a:spcAft>
                <a:defRPr/>
              </a:pPr>
              <a:r>
                <a:rPr lang="ar-JO" sz="4400" b="1" dirty="0">
                  <a:solidFill>
                    <a:srgbClr val="000000"/>
                  </a:solidFill>
                  <a:latin typeface="Arial" panose="020B0604020202020204" pitchFamily="34" charset="0"/>
                  <a:ea typeface="ＭＳ Ｐゴシック" charset="-128"/>
                  <a:cs typeface="Arial" panose="020B0604020202020204" pitchFamily="34" charset="0"/>
                </a:rPr>
                <a:t>الأطفال</a:t>
              </a:r>
              <a:endParaRPr lang="en-US" sz="4400" b="1" kern="0" dirty="0">
                <a:solidFill>
                  <a:srgbClr val="000000"/>
                </a:solidFill>
                <a:latin typeface="Arial" panose="020B0604020202020204" pitchFamily="34" charset="0"/>
                <a:ea typeface="ＭＳ Ｐゴシック"/>
                <a:cs typeface="Arial" panose="020B0604020202020204" pitchFamily="34" charset="0"/>
              </a:endParaRPr>
            </a:p>
          </p:txBody>
        </p:sp>
      </p:grpSp>
      <p:sp>
        <p:nvSpPr>
          <p:cNvPr id="2050" name="Rectangle 2"/>
          <p:cNvSpPr>
            <a:spLocks noGrp="1" noChangeArrowheads="1"/>
          </p:cNvSpPr>
          <p:nvPr>
            <p:ph type="ctrTitle"/>
          </p:nvPr>
        </p:nvSpPr>
        <p:spPr>
          <a:xfrm>
            <a:off x="0" y="2667000"/>
            <a:ext cx="9144000" cy="838200"/>
          </a:xfrm>
          <a:solidFill>
            <a:srgbClr val="FF0000"/>
          </a:solidFill>
          <a:effectLst>
            <a:prstShdw prst="shdw17" dist="17961" dir="13500000">
              <a:schemeClr val="tx2">
                <a:alpha val="74998"/>
              </a:schemeClr>
            </a:prstShdw>
          </a:effectLst>
        </p:spPr>
        <p:txBody>
          <a:bodyPr/>
          <a:lstStyle/>
          <a:p>
            <a:pPr eaLnBrk="1" hangingPunct="1">
              <a:defRPr/>
            </a:pPr>
            <a:r>
              <a:rPr lang="ar-JO" sz="4000" b="1" dirty="0">
                <a:solidFill>
                  <a:schemeClr val="bg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كن ذا صلة بمجموعات مختلفة</a:t>
            </a:r>
            <a:endParaRPr lang="en-US" sz="4000" b="1" dirty="0">
              <a:solidFill>
                <a:schemeClr val="bg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758217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51">
                                            <p:txEl>
                                              <p:pRg st="0" end="0"/>
                                            </p:txEl>
                                          </p:spTgt>
                                        </p:tgtEl>
                                        <p:attrNameLst>
                                          <p:attrName>style.visibility</p:attrName>
                                        </p:attrNameLst>
                                      </p:cBhvr>
                                      <p:to>
                                        <p:strVal val="visible"/>
                                      </p:to>
                                    </p:set>
                                    <p:animEffect transition="in" filter="fade">
                                      <p:cBhvr>
                                        <p:cTn id="20" dur="2000"/>
                                        <p:tgtEl>
                                          <p:spTgt spid="2051">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1" name="Picture 1" descr="reconcile.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938" y="6350"/>
            <a:ext cx="9136062" cy="685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ubtitle 2"/>
          <p:cNvSpPr txBox="1">
            <a:spLocks/>
          </p:cNvSpPr>
          <p:nvPr/>
        </p:nvSpPr>
        <p:spPr bwMode="auto">
          <a:xfrm>
            <a:off x="-36513" y="5263026"/>
            <a:ext cx="9288463" cy="1594973"/>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eaLnBrk="0" fontAlgn="base" hangingPunct="0">
              <a:spcBef>
                <a:spcPct val="0"/>
              </a:spcBef>
              <a:spcAft>
                <a:spcPct val="0"/>
              </a:spcAft>
              <a:defRPr sz="6600" b="1">
                <a:solidFill>
                  <a:srgbClr val="FFFFFF"/>
                </a:solidFill>
                <a:effectLst>
                  <a:glow rad="266700">
                    <a:srgbClr val="000000">
                      <a:alpha val="89000"/>
                    </a:srgbClr>
                  </a:glow>
                </a:effectLst>
                <a:latin typeface="Arial" charset="0"/>
                <a:ea typeface="ＭＳ Ｐゴシック" charset="0"/>
                <a:cs typeface="Arial"/>
              </a:defRPr>
            </a:lvl1pPr>
            <a:lvl2pPr algn="ctr"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5pPr>
            <a:lvl6pPr marL="457200" algn="ctr" fontAlgn="base">
              <a:spcBef>
                <a:spcPct val="0"/>
              </a:spcBef>
              <a:spcAft>
                <a:spcPct val="0"/>
              </a:spcAft>
              <a:defRPr sz="4400">
                <a:solidFill>
                  <a:schemeClr val="tx2"/>
                </a:solidFill>
                <a:latin typeface="Arial" pitchFamily="-112" charset="0"/>
              </a:defRPr>
            </a:lvl6pPr>
            <a:lvl7pPr marL="914400" algn="ctr" fontAlgn="base">
              <a:spcBef>
                <a:spcPct val="0"/>
              </a:spcBef>
              <a:spcAft>
                <a:spcPct val="0"/>
              </a:spcAft>
              <a:defRPr sz="4400">
                <a:solidFill>
                  <a:schemeClr val="tx2"/>
                </a:solidFill>
                <a:latin typeface="Arial" pitchFamily="-112" charset="0"/>
              </a:defRPr>
            </a:lvl7pPr>
            <a:lvl8pPr marL="1371600" algn="ctr" fontAlgn="base">
              <a:spcBef>
                <a:spcPct val="0"/>
              </a:spcBef>
              <a:spcAft>
                <a:spcPct val="0"/>
              </a:spcAft>
              <a:defRPr sz="4400">
                <a:solidFill>
                  <a:schemeClr val="tx2"/>
                </a:solidFill>
                <a:latin typeface="Arial" pitchFamily="-112" charset="0"/>
              </a:defRPr>
            </a:lvl8pPr>
            <a:lvl9pPr marL="1828800" algn="ctr" fontAlgn="base">
              <a:spcBef>
                <a:spcPct val="0"/>
              </a:spcBef>
              <a:spcAft>
                <a:spcPct val="0"/>
              </a:spcAft>
              <a:defRPr sz="4400">
                <a:solidFill>
                  <a:schemeClr val="tx2"/>
                </a:solidFill>
                <a:latin typeface="Arial"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glow rad="266700">
                    <a:srgbClr val="000000">
                      <a:alpha val="89000"/>
                    </a:srgbClr>
                  </a:glow>
                </a:effectLst>
                <a:uLnTx/>
                <a:uFillTx/>
                <a:latin typeface="Arial" charset="0"/>
                <a:ea typeface="ＭＳ Ｐゴシック" charset="0"/>
                <a:cs typeface="Arial"/>
              </a:rPr>
              <a:t>د. ريك جريفيث</a:t>
            </a:r>
            <a:endParaRPr kumimoji="0" lang="en-US" sz="2800" b="1" i="0" u="none" strike="noStrike" kern="1200" cap="none" spc="0" normalizeH="0" baseline="0" noProof="0" dirty="0">
              <a:ln>
                <a:noFill/>
              </a:ln>
              <a:solidFill>
                <a:srgbClr val="FFFFFF"/>
              </a:solidFill>
              <a:effectLst>
                <a:glow rad="266700">
                  <a:srgbClr val="000000">
                    <a:alpha val="89000"/>
                  </a:srgbClr>
                </a:glow>
              </a:effectLst>
              <a:uLnTx/>
              <a:uFillTx/>
              <a:latin typeface="Arial" charset="0"/>
              <a:ea typeface="ＭＳ Ｐゴシック"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glow rad="266700">
                    <a:srgbClr val="000000">
                      <a:alpha val="89000"/>
                    </a:srgbClr>
                  </a:glow>
                </a:effectLst>
                <a:uLnTx/>
                <a:uFillTx/>
                <a:latin typeface="Arial" charset="0"/>
                <a:ea typeface="ＭＳ Ｐゴシック" charset="0"/>
                <a:cs typeface="Arial"/>
              </a:rPr>
              <a:t>مؤسسة الدراسات اللاهوتية الأردنية</a:t>
            </a:r>
            <a:endParaRPr kumimoji="0" lang="en-US" sz="2800" b="1" i="0" u="none" strike="noStrike" kern="1200" cap="none" spc="0" normalizeH="0" baseline="0" noProof="0" dirty="0">
              <a:ln>
                <a:noFill/>
              </a:ln>
              <a:solidFill>
                <a:srgbClr val="FFFFFF"/>
              </a:solidFill>
              <a:effectLst>
                <a:glow rad="266700">
                  <a:srgbClr val="000000">
                    <a:alpha val="89000"/>
                  </a:srgbClr>
                </a:glow>
              </a:effectLst>
              <a:uLnTx/>
              <a:uFillTx/>
              <a:latin typeface="Arial" charset="0"/>
              <a:ea typeface="ＭＳ Ｐゴシック"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glow rad="266700">
                    <a:srgbClr val="000000">
                      <a:alpha val="89000"/>
                    </a:srgbClr>
                  </a:glow>
                </a:effectLst>
                <a:uLnTx/>
                <a:uFillTx/>
                <a:latin typeface="Arial" charset="0"/>
                <a:ea typeface="ＭＳ Ｐゴシック" charset="0"/>
                <a:cs typeface="Arial"/>
              </a:rPr>
              <a:t>BibleStudyDownloads.org</a:t>
            </a:r>
          </a:p>
        </p:txBody>
      </p:sp>
      <p:sp>
        <p:nvSpPr>
          <p:cNvPr id="26625" name="Rectangle 2"/>
          <p:cNvSpPr>
            <a:spLocks noGrp="1" noChangeArrowheads="1"/>
          </p:cNvSpPr>
          <p:nvPr>
            <p:ph type="ctrTitle"/>
          </p:nvPr>
        </p:nvSpPr>
        <p:spPr>
          <a:xfrm>
            <a:off x="0" y="404813"/>
            <a:ext cx="4859338" cy="2447925"/>
          </a:xfrm>
        </p:spPr>
        <p:txBody>
          <a:bodyPr/>
          <a:lstStyle/>
          <a:p>
            <a:pPr eaLnBrk="1" hangingPunct="1">
              <a:defRPr/>
            </a:pPr>
            <a:r>
              <a:rPr lang="ar-JO" sz="4800" dirty="0">
                <a:latin typeface="Arial" panose="020B0604020202020204" pitchFamily="34" charset="0"/>
                <a:ea typeface="ＭＳ Ｐゴシック" charset="0"/>
                <a:cs typeface="Arial" panose="020B0604020202020204" pitchFamily="34" charset="0"/>
              </a:rPr>
              <a:t>كيفية             استرداد</a:t>
            </a:r>
            <a:br>
              <a:rPr lang="ar-JO" sz="4800" dirty="0">
                <a:latin typeface="Arial" panose="020B0604020202020204" pitchFamily="34" charset="0"/>
                <a:ea typeface="ＭＳ Ｐゴシック" charset="0"/>
                <a:cs typeface="Arial" panose="020B0604020202020204" pitchFamily="34" charset="0"/>
              </a:rPr>
            </a:br>
            <a:r>
              <a:rPr lang="ar-JO" sz="4800" dirty="0">
                <a:latin typeface="Arial" panose="020B0604020202020204" pitchFamily="34" charset="0"/>
                <a:ea typeface="ＭＳ Ｐゴシック" charset="0"/>
                <a:cs typeface="Arial" panose="020B0604020202020204" pitchFamily="34" charset="0"/>
              </a:rPr>
              <a:t>العلاقات</a:t>
            </a:r>
            <a:endParaRPr lang="en-US" dirty="0">
              <a:latin typeface="Arial" panose="020B0604020202020204" pitchFamily="34" charset="0"/>
              <a:ea typeface="ＭＳ Ｐゴシック" charset="0"/>
              <a:cs typeface="Arial" panose="020B0604020202020204" pitchFamily="34" charset="0"/>
            </a:endParaRPr>
          </a:p>
        </p:txBody>
      </p:sp>
      <p:sp>
        <p:nvSpPr>
          <p:cNvPr id="235524" name="Rectangle 3"/>
          <p:cNvSpPr>
            <a:spLocks noGrp="1" noChangeArrowheads="1"/>
          </p:cNvSpPr>
          <p:nvPr>
            <p:ph type="subTitle" idx="1"/>
          </p:nvPr>
        </p:nvSpPr>
        <p:spPr>
          <a:xfrm>
            <a:off x="1258888" y="6858000"/>
            <a:ext cx="6400800" cy="1752600"/>
          </a:xfrm>
        </p:spPr>
        <p:txBody>
          <a:bodyPr/>
          <a:lstStyle/>
          <a:p>
            <a:pPr eaLnBrk="1" hangingPunct="1"/>
            <a:r>
              <a:rPr lang="en-US" sz="4400">
                <a:latin typeface="Arial" charset="0"/>
                <a:ea typeface="ＭＳ Ｐゴシック" charset="0"/>
                <a:cs typeface="ＭＳ Ｐゴシック" charset="0"/>
              </a:rPr>
              <a:t>10 December 2006</a:t>
            </a:r>
          </a:p>
          <a:p>
            <a:pPr eaLnBrk="1" hangingPunct="1"/>
            <a:r>
              <a:rPr lang="en-US" sz="4400">
                <a:latin typeface="Arial" charset="0"/>
                <a:ea typeface="ＭＳ Ｐゴシック" charset="0"/>
                <a:cs typeface="ＭＳ Ｐゴシック" charset="0"/>
              </a:rPr>
              <a:t>6 March 2011</a:t>
            </a:r>
          </a:p>
        </p:txBody>
      </p:sp>
      <p:sp>
        <p:nvSpPr>
          <p:cNvPr id="235525" name="Rectangle 4"/>
          <p:cNvSpPr>
            <a:spLocks noChangeArrowheads="1"/>
          </p:cNvSpPr>
          <p:nvPr/>
        </p:nvSpPr>
        <p:spPr bwMode="auto">
          <a:xfrm>
            <a:off x="7685088" y="1062038"/>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pic>
        <p:nvPicPr>
          <p:cNvPr id="235526" name="Picture 5" descr="oth-tick"/>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27538" y="15875"/>
            <a:ext cx="1482725" cy="136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2"/>
          <p:cNvSpPr txBox="1">
            <a:spLocks noChangeArrowheads="1"/>
          </p:cNvSpPr>
          <p:nvPr/>
        </p:nvSpPr>
        <p:spPr bwMode="auto">
          <a:xfrm>
            <a:off x="1907704" y="3356992"/>
            <a:ext cx="6980312" cy="1296169"/>
          </a:xfrm>
          <a:prstGeom prst="rect">
            <a:avLst/>
          </a:prstGeom>
          <a:noFill/>
          <a:ln>
            <a:noFill/>
          </a:ln>
        </p:spPr>
        <p:txBody>
          <a:bodyPr anchor="ctr"/>
          <a:lstStyle>
            <a:defPPr>
              <a:defRPr lang="en-US"/>
            </a:defPPr>
            <a:lvl1pPr algn="ctr">
              <a:defRPr sz="2800" b="1">
                <a:solidFill>
                  <a:srgbClr val="FFFFFF"/>
                </a:solidFill>
                <a:effectLst>
                  <a:glow rad="266700">
                    <a:srgbClr val="000000">
                      <a:alpha val="89000"/>
                    </a:srgbClr>
                  </a:glow>
                </a:effectLst>
                <a:cs typeface="Arial"/>
              </a:defRPr>
            </a:lvl1pPr>
            <a:lvl2pPr algn="ctr">
              <a:defRPr sz="4400">
                <a:solidFill>
                  <a:schemeClr val="tx2"/>
                </a:solidFill>
                <a:latin typeface="Arial" pitchFamily="-112" charset="0"/>
                <a:ea typeface="ＭＳ Ｐゴシック" pitchFamily="-108" charset="-128"/>
                <a:cs typeface="ＭＳ Ｐゴシック" pitchFamily="-108" charset="-128"/>
              </a:defRPr>
            </a:lvl2pPr>
            <a:lvl3pPr algn="ctr">
              <a:defRPr sz="4400">
                <a:solidFill>
                  <a:schemeClr val="tx2"/>
                </a:solidFill>
                <a:latin typeface="Arial" pitchFamily="-112" charset="0"/>
                <a:ea typeface="ＭＳ Ｐゴシック" pitchFamily="-108" charset="-128"/>
                <a:cs typeface="ＭＳ Ｐゴシック" pitchFamily="-108" charset="-128"/>
              </a:defRPr>
            </a:lvl3pPr>
            <a:lvl4pPr algn="ctr">
              <a:defRPr sz="4400">
                <a:solidFill>
                  <a:schemeClr val="tx2"/>
                </a:solidFill>
                <a:latin typeface="Arial" pitchFamily="-112" charset="0"/>
                <a:ea typeface="ＭＳ Ｐゴシック" pitchFamily="-108" charset="-128"/>
                <a:cs typeface="ＭＳ Ｐゴシック" pitchFamily="-108" charset="-128"/>
              </a:defRPr>
            </a:lvl4pPr>
            <a:lvl5pPr algn="ctr">
              <a:defRPr sz="4400">
                <a:solidFill>
                  <a:schemeClr val="tx2"/>
                </a:solidFill>
                <a:latin typeface="Arial" pitchFamily="-112" charset="0"/>
                <a:ea typeface="ＭＳ Ｐゴシック" pitchFamily="-108" charset="-128"/>
                <a:cs typeface="ＭＳ Ｐゴシック" pitchFamily="-108" charset="-128"/>
              </a:defRPr>
            </a:lvl5pPr>
            <a:lvl6pPr marL="457200" algn="ctr" fontAlgn="base">
              <a:spcBef>
                <a:spcPct val="0"/>
              </a:spcBef>
              <a:spcAft>
                <a:spcPct val="0"/>
              </a:spcAft>
              <a:defRPr sz="4400">
                <a:solidFill>
                  <a:schemeClr val="tx2"/>
                </a:solidFill>
                <a:latin typeface="Arial" pitchFamily="-112" charset="0"/>
              </a:defRPr>
            </a:lvl6pPr>
            <a:lvl7pPr marL="914400" algn="ctr" fontAlgn="base">
              <a:spcBef>
                <a:spcPct val="0"/>
              </a:spcBef>
              <a:spcAft>
                <a:spcPct val="0"/>
              </a:spcAft>
              <a:defRPr sz="4400">
                <a:solidFill>
                  <a:schemeClr val="tx2"/>
                </a:solidFill>
                <a:latin typeface="Arial" pitchFamily="-112" charset="0"/>
              </a:defRPr>
            </a:lvl7pPr>
            <a:lvl8pPr marL="1371600" algn="ctr" fontAlgn="base">
              <a:spcBef>
                <a:spcPct val="0"/>
              </a:spcBef>
              <a:spcAft>
                <a:spcPct val="0"/>
              </a:spcAft>
              <a:defRPr sz="4400">
                <a:solidFill>
                  <a:schemeClr val="tx2"/>
                </a:solidFill>
                <a:latin typeface="Arial" pitchFamily="-112" charset="0"/>
              </a:defRPr>
            </a:lvl8pPr>
            <a:lvl9pPr marL="1828800" algn="ctr" fontAlgn="base">
              <a:spcBef>
                <a:spcPct val="0"/>
              </a:spcBef>
              <a:spcAft>
                <a:spcPct val="0"/>
              </a:spcAft>
              <a:defRPr sz="4400">
                <a:solidFill>
                  <a:schemeClr val="tx2"/>
                </a:solidFill>
                <a:latin typeface="Arial" pitchFamily="-11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4000" b="1" u="none" strike="noStrike" kern="1200" cap="none" spc="0" normalizeH="0" baseline="0" noProof="0" dirty="0">
                <a:ln>
                  <a:noFill/>
                </a:ln>
                <a:solidFill>
                  <a:srgbClr val="FFFFFF"/>
                </a:solidFill>
                <a:effectLst>
                  <a:glow rad="266700">
                    <a:srgbClr val="000000">
                      <a:alpha val="89000"/>
                    </a:srgbClr>
                  </a:glow>
                </a:effectLst>
                <a:uLnTx/>
                <a:uFillTx/>
                <a:latin typeface="Arial" panose="020B0604020202020204" pitchFamily="34" charset="0"/>
                <a:ea typeface="ＭＳ Ｐゴシック" charset="0"/>
                <a:cs typeface="Arial" panose="020B0604020202020204" pitchFamily="34" charset="0"/>
              </a:rPr>
              <a:t>متى 18: 15- 20</a:t>
            </a:r>
            <a:endParaRPr kumimoji="0" lang="en-US" sz="4000" b="1" u="none" strike="noStrike" kern="1200" cap="none" spc="0" normalizeH="0" baseline="0" noProof="0" dirty="0">
              <a:ln>
                <a:noFill/>
              </a:ln>
              <a:solidFill>
                <a:srgbClr val="FFFFFF"/>
              </a:solidFill>
              <a:effectLst>
                <a:glow rad="266700">
                  <a:srgbClr val="000000">
                    <a:alpha val="89000"/>
                  </a:srgbClr>
                </a:glo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55317602"/>
      </p:ext>
    </p:extLst>
  </p:cSld>
  <p:clrMapOvr>
    <a:masterClrMapping/>
  </p:clrMapOvr>
  <p:transition>
    <p:random/>
  </p:transition>
</p:sld>
</file>

<file path=ppt/theme/theme1.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Northern Lights">
  <a:themeElements>
    <a:clrScheme name="Northern Lights 1">
      <a:dk1>
        <a:srgbClr val="000000"/>
      </a:dk1>
      <a:lt1>
        <a:srgbClr val="FFFFFF"/>
      </a:lt1>
      <a:dk2>
        <a:srgbClr val="171FC4"/>
      </a:dk2>
      <a:lt2>
        <a:srgbClr val="FFD467"/>
      </a:lt2>
      <a:accent1>
        <a:srgbClr val="C88F00"/>
      </a:accent1>
      <a:accent2>
        <a:srgbClr val="FAB300"/>
      </a:accent2>
      <a:accent3>
        <a:srgbClr val="ABABDE"/>
      </a:accent3>
      <a:accent4>
        <a:srgbClr val="DADADA"/>
      </a:accent4>
      <a:accent5>
        <a:srgbClr val="E0C6AA"/>
      </a:accent5>
      <a:accent6>
        <a:srgbClr val="E3A200"/>
      </a:accent6>
      <a:hlink>
        <a:srgbClr val="644700"/>
      </a:hlink>
      <a:folHlink>
        <a:srgbClr val="FFDA91"/>
      </a:folHlink>
    </a:clrScheme>
    <a:fontScheme name="Northern Light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Northern Lights 1">
        <a:dk1>
          <a:srgbClr val="000000"/>
        </a:dk1>
        <a:lt1>
          <a:srgbClr val="FFFFFF"/>
        </a:lt1>
        <a:dk2>
          <a:srgbClr val="171FC4"/>
        </a:dk2>
        <a:lt2>
          <a:srgbClr val="FFD467"/>
        </a:lt2>
        <a:accent1>
          <a:srgbClr val="C88F00"/>
        </a:accent1>
        <a:accent2>
          <a:srgbClr val="FAB300"/>
        </a:accent2>
        <a:accent3>
          <a:srgbClr val="ABABDE"/>
        </a:accent3>
        <a:accent4>
          <a:srgbClr val="DADADA"/>
        </a:accent4>
        <a:accent5>
          <a:srgbClr val="E0C6AA"/>
        </a:accent5>
        <a:accent6>
          <a:srgbClr val="E3A200"/>
        </a:accent6>
        <a:hlink>
          <a:srgbClr val="644700"/>
        </a:hlink>
        <a:folHlink>
          <a:srgbClr val="FFDA9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tarfish">
  <a:themeElements>
    <a:clrScheme name="Starfish 1">
      <a:dk1>
        <a:srgbClr val="336699"/>
      </a:dk1>
      <a:lt1>
        <a:srgbClr val="FFFF66"/>
      </a:lt1>
      <a:dk2>
        <a:srgbClr val="B42036"/>
      </a:dk2>
      <a:lt2>
        <a:srgbClr val="FFFF66"/>
      </a:lt2>
      <a:accent1>
        <a:srgbClr val="003399"/>
      </a:accent1>
      <a:accent2>
        <a:srgbClr val="468A4B"/>
      </a:accent2>
      <a:accent3>
        <a:srgbClr val="D6ABAE"/>
      </a:accent3>
      <a:accent4>
        <a:srgbClr val="DADA56"/>
      </a:accent4>
      <a:accent5>
        <a:srgbClr val="AAADCA"/>
      </a:accent5>
      <a:accent6>
        <a:srgbClr val="3F7D43"/>
      </a:accent6>
      <a:hlink>
        <a:srgbClr val="66CCFF"/>
      </a:hlink>
      <a:folHlink>
        <a:srgbClr val="F0E500"/>
      </a:folHlink>
    </a:clrScheme>
    <a:fontScheme name="Starfish">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Starfish 1">
        <a:dk1>
          <a:srgbClr val="336699"/>
        </a:dk1>
        <a:lt1>
          <a:srgbClr val="FFFF66"/>
        </a:lt1>
        <a:dk2>
          <a:srgbClr val="B42036"/>
        </a:dk2>
        <a:lt2>
          <a:srgbClr val="FFFF66"/>
        </a:lt2>
        <a:accent1>
          <a:srgbClr val="003399"/>
        </a:accent1>
        <a:accent2>
          <a:srgbClr val="468A4B"/>
        </a:accent2>
        <a:accent3>
          <a:srgbClr val="D6ABAE"/>
        </a:accent3>
        <a:accent4>
          <a:srgbClr val="DADA56"/>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rfish 2">
        <a:dk1>
          <a:srgbClr val="3E3E5C"/>
        </a:dk1>
        <a:lt1>
          <a:srgbClr val="FFFF66"/>
        </a:lt1>
        <a:dk2>
          <a:srgbClr val="B42036"/>
        </a:dk2>
        <a:lt2>
          <a:srgbClr val="FFFF66"/>
        </a:lt2>
        <a:accent1>
          <a:srgbClr val="60597B"/>
        </a:accent1>
        <a:accent2>
          <a:srgbClr val="6666FF"/>
        </a:accent2>
        <a:accent3>
          <a:srgbClr val="D6ABAE"/>
        </a:accent3>
        <a:accent4>
          <a:srgbClr val="DADA56"/>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692</TotalTime>
  <Words>1270</Words>
  <Application>Microsoft Macintosh PowerPoint</Application>
  <PresentationFormat>On-screen Show (4:3)</PresentationFormat>
  <Paragraphs>283</Paragraphs>
  <Slides>20</Slides>
  <Notes>17</Notes>
  <HiddenSlides>0</HiddenSlides>
  <MMClips>0</MMClips>
  <ScaleCrop>false</ScaleCrop>
  <HeadingPairs>
    <vt:vector size="6" baseType="variant">
      <vt:variant>
        <vt:lpstr>Fonts Used</vt:lpstr>
      </vt:variant>
      <vt:variant>
        <vt:i4>9</vt:i4>
      </vt:variant>
      <vt:variant>
        <vt:lpstr>Theme</vt:lpstr>
      </vt:variant>
      <vt:variant>
        <vt:i4>11</vt:i4>
      </vt:variant>
      <vt:variant>
        <vt:lpstr>Slide Titles</vt:lpstr>
      </vt:variant>
      <vt:variant>
        <vt:i4>20</vt:i4>
      </vt:variant>
    </vt:vector>
  </HeadingPairs>
  <TitlesOfParts>
    <vt:vector size="40" baseType="lpstr">
      <vt:lpstr>ＭＳ Ｐゴシック</vt:lpstr>
      <vt:lpstr>Times</vt:lpstr>
      <vt:lpstr>Arial</vt:lpstr>
      <vt:lpstr>Book Antiqua</vt:lpstr>
      <vt:lpstr>Calibri</vt:lpstr>
      <vt:lpstr>Helvetica</vt:lpstr>
      <vt:lpstr>Tahoma</vt:lpstr>
      <vt:lpstr>Times New Roman</vt:lpstr>
      <vt:lpstr>Wingdings</vt:lpstr>
      <vt:lpstr>20_Default Design</vt:lpstr>
      <vt:lpstr>21_Default Design</vt:lpstr>
      <vt:lpstr>Northern Lights</vt:lpstr>
      <vt:lpstr>Starfish</vt:lpstr>
      <vt:lpstr>3_Default Design</vt:lpstr>
      <vt:lpstr>Blank Presentation</vt:lpstr>
      <vt:lpstr>1_Orbit</vt:lpstr>
      <vt:lpstr>10_Blank Presentation</vt:lpstr>
      <vt:lpstr>3_Schmooze</vt:lpstr>
      <vt:lpstr>4_Schmooze</vt:lpstr>
      <vt:lpstr>11_Default Design</vt:lpstr>
      <vt:lpstr>التطبيق</vt:lpstr>
      <vt:lpstr>لماذا يفشل الكثير من الناس في تطبيق النص  على حياتهم؟</vt:lpstr>
      <vt:lpstr>تطبيق النص</vt:lpstr>
      <vt:lpstr>طبّق على نفسك أولاً</vt:lpstr>
      <vt:lpstr>تطبيق النص</vt:lpstr>
      <vt:lpstr>مناطق في الحياة             لتطبيق الكتاب المقدس</vt:lpstr>
      <vt:lpstr>تطبيق النص</vt:lpstr>
      <vt:lpstr>كن ذا صلة بمجموعات مختلفة</vt:lpstr>
      <vt:lpstr>كيفية             استرداد العلاقات</vt:lpstr>
      <vt:lpstr>متى 18: 15-20</vt:lpstr>
      <vt:lpstr>ماذا يقول الله لك؟</vt:lpstr>
      <vt:lpstr>Sins Worthy of Discipline</vt:lpstr>
      <vt:lpstr>Sins Worthy of Discipline</vt:lpstr>
      <vt:lpstr>أفعال زوك التسعين</vt:lpstr>
      <vt:lpstr>أفعال زوك التسعين</vt:lpstr>
      <vt:lpstr>أفعال زوك التسعين</vt:lpstr>
      <vt:lpstr>أفعال زوك التسعين</vt:lpstr>
      <vt:lpstr>الخلاصة</vt:lpstr>
      <vt:lpstr>الرابط للعرض التقديميِّ "دراسة الكتاب المقدَّس (علم التفسير)" متاحٌ على الموقع الإلكترونيّ:  BibleStudyDownloads.org</vt:lpstr>
      <vt:lpstr>Black</vt:lpstr>
    </vt:vector>
  </TitlesOfParts>
  <Company>Singapore Bible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Rick Griffith</dc:creator>
  <cp:lastModifiedBy>Rick Griffith</cp:lastModifiedBy>
  <cp:revision>36</cp:revision>
  <dcterms:created xsi:type="dcterms:W3CDTF">2013-02-12T08:33:11Z</dcterms:created>
  <dcterms:modified xsi:type="dcterms:W3CDTF">2024-01-17T14:15:22Z</dcterms:modified>
</cp:coreProperties>
</file>