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2" r:id="rId2"/>
    <p:sldMasterId id="2147483710" r:id="rId3"/>
    <p:sldMasterId id="2147483660" r:id="rId4"/>
    <p:sldMasterId id="2147483649" r:id="rId5"/>
    <p:sldMasterId id="2147484682" r:id="rId6"/>
    <p:sldMasterId id="2147484694" r:id="rId7"/>
    <p:sldMasterId id="2147484696" r:id="rId8"/>
    <p:sldMasterId id="2147484708" r:id="rId9"/>
    <p:sldMasterId id="2147484710" r:id="rId10"/>
    <p:sldMasterId id="2147484722" r:id="rId11"/>
  </p:sldMasterIdLst>
  <p:notesMasterIdLst>
    <p:notesMasterId r:id="rId31"/>
  </p:notesMasterIdLst>
  <p:sldIdLst>
    <p:sldId id="257" r:id="rId12"/>
    <p:sldId id="313" r:id="rId13"/>
    <p:sldId id="5508" r:id="rId14"/>
    <p:sldId id="286" r:id="rId15"/>
    <p:sldId id="312" r:id="rId16"/>
    <p:sldId id="310" r:id="rId17"/>
    <p:sldId id="328" r:id="rId18"/>
    <p:sldId id="315" r:id="rId19"/>
    <p:sldId id="317" r:id="rId20"/>
    <p:sldId id="318" r:id="rId21"/>
    <p:sldId id="319" r:id="rId22"/>
    <p:sldId id="320" r:id="rId23"/>
    <p:sldId id="5507" r:id="rId24"/>
    <p:sldId id="1000" r:id="rId25"/>
    <p:sldId id="641" r:id="rId26"/>
    <p:sldId id="605" r:id="rId27"/>
    <p:sldId id="5506" r:id="rId28"/>
    <p:sldId id="256" r:id="rId29"/>
    <p:sldId id="4884"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40" autoAdjust="0"/>
    <p:restoredTop sz="69639" autoAdjust="0"/>
  </p:normalViewPr>
  <p:slideViewPr>
    <p:cSldViewPr>
      <p:cViewPr>
        <p:scale>
          <a:sx n="86" d="100"/>
          <a:sy n="86" d="100"/>
        </p:scale>
        <p:origin x="432" y="6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24" charset="-128"/>
                <a:cs typeface="ＭＳ Ｐゴシック" pitchFamily="24"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24" charset="-128"/>
                <a:cs typeface="ＭＳ Ｐゴシック" pitchFamily="24" charset="-128"/>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24" charset="-128"/>
                <a:cs typeface="ＭＳ Ｐゴシック" pitchFamily="24"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4B281AE-5CAB-394F-A2D1-316CB37635A9}" type="slidenum">
              <a:rPr lang="en-US"/>
              <a:pPr>
                <a:defRPr/>
              </a:pPr>
              <a:t>‹#›</a:t>
            </a:fld>
            <a:endParaRPr lang="en-US"/>
          </a:p>
        </p:txBody>
      </p:sp>
    </p:spTree>
    <p:extLst>
      <p:ext uri="{BB962C8B-B14F-4D97-AF65-F5344CB8AC3E}">
        <p14:creationId xmlns:p14="http://schemas.microsoft.com/office/powerpoint/2010/main" val="1198740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3pPr>
    <a:lvl4pPr marL="13716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ED1394-712A-FF4E-874A-33C1AA0442BF}" type="slidenum">
              <a:rPr lang="en-US" sz="1200"/>
              <a:pPr/>
              <a:t>1</a:t>
            </a:fld>
            <a:endParaRPr lang="en-US" sz="1200"/>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Identical to Homiletics PPT 07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0A5CC8-5CFC-F347-979D-8A127EE5B8B9}" type="slidenum">
              <a:rPr lang="en-US" sz="1200"/>
              <a:pPr/>
              <a:t>11</a:t>
            </a:fld>
            <a:endParaRPr lang="en-US" sz="1200"/>
          </a:p>
        </p:txBody>
      </p:sp>
      <p:sp>
        <p:nvSpPr>
          <p:cNvPr id="102402" name="Rectangle 2"/>
          <p:cNvSpPr>
            <a:spLocks noGrp="1" noRot="1" noChangeAspect="1" noChangeArrowheads="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536784-241C-2445-A289-23A7075C7B75}" type="slidenum">
              <a:rPr lang="en-US" sz="1200"/>
              <a:pPr/>
              <a:t>12</a:t>
            </a:fld>
            <a:endParaRPr lang="en-US" sz="1200"/>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222616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D3757E-68ED-F447-A497-8BC20F183FE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PR 07.15. 09.35; 11.25; 12.16; 16:11 HO subject only</a:t>
            </a:r>
          </a:p>
          <a:p>
            <a:pPr eaLnBrk="1" hangingPunct="1"/>
            <a:r>
              <a:rPr lang="en-US" dirty="0">
                <a:ea typeface="MS PGothic" charset="0"/>
                <a:cs typeface="MS PGothic" charset="0"/>
              </a:rPr>
              <a:t>BS 18.43; 20.31; 25.11</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ＭＳ Ｐゴシック" charset="0"/>
                <a:cs typeface="ＭＳ Ｐゴシック" charset="0"/>
              </a:rPr>
              <a:t>NS Mt 15.10</a:t>
            </a:r>
          </a:p>
          <a:p>
            <a:pPr eaLnBrk="1" hangingPunct="1"/>
            <a:endParaRPr lang="en-US" dirty="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عندما تضل الخراف ، نعيدها كأيدي محبة لنعمة الله.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0331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إذن، كيف تعيد المؤمنين الخطأة بشكل صحيح؟ عندما يبتعد إنسان ما عن إرادة الله، ما العملية التي نستخدمها لإعادة ذلك الشخص؟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FA5C73-164A-3344-9B75-63D63B49E6B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7442" name="Rectangle 2"/>
          <p:cNvSpPr>
            <a:spLocks noGrp="1" noRot="1" noChangeAspect="1" noChangeArrowheads="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r>
              <a:rPr lang="en-US" sz="1200" kern="1200" dirty="0">
                <a:solidFill>
                  <a:schemeClr val="tx1"/>
                </a:solidFill>
                <a:effectLst/>
                <a:latin typeface="Arial" charset="0"/>
                <a:ea typeface="ＭＳ Ｐゴシック" charset="0"/>
                <a:cs typeface="ＭＳ Ｐゴシック" charset="0"/>
              </a:rPr>
              <a:t>But </a:t>
            </a:r>
            <a:r>
              <a:rPr lang="en-US" sz="1200" i="1" kern="1200" dirty="0">
                <a:solidFill>
                  <a:schemeClr val="tx1"/>
                </a:solidFill>
                <a:effectLst/>
                <a:latin typeface="Arial" charset="0"/>
                <a:ea typeface="ＭＳ Ｐゴシック" charset="0"/>
                <a:cs typeface="ＭＳ Ｐゴシック" charset="0"/>
              </a:rPr>
              <a:t>why</a:t>
            </a:r>
            <a:r>
              <a:rPr lang="en-US" sz="1200" kern="1200" dirty="0">
                <a:solidFill>
                  <a:schemeClr val="tx1"/>
                </a:solidFill>
                <a:effectLst/>
                <a:latin typeface="Arial" charset="0"/>
                <a:ea typeface="ＭＳ Ｐゴシック" charset="0"/>
                <a:cs typeface="ＭＳ Ｐゴシック" charset="0"/>
              </a:rPr>
              <a:t> must we do all this?  What right do we have to discipline our members?  Why must we restore sinning Christians properly?  Because…</a:t>
            </a:r>
            <a:r>
              <a:rPr lang="en-SG" dirty="0">
                <a:effectLst/>
              </a:rPr>
              <a:t> </a:t>
            </a:r>
            <a:endParaRPr lang="en-US" dirty="0"/>
          </a:p>
        </p:txBody>
      </p:sp>
    </p:spTree>
    <p:extLst>
      <p:ext uri="{BB962C8B-B14F-4D97-AF65-F5344CB8AC3E}">
        <p14:creationId xmlns:p14="http://schemas.microsoft.com/office/powerpoint/2010/main" val="1499620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6A3229-B382-6649-9E10-5B61C96E2242}" type="slidenum">
              <a:rPr lang="en-US" sz="1200"/>
              <a:pPr/>
              <a:t>18</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BS Bible Study (Hermeneutics) in Arabic</a:t>
            </a:r>
          </a:p>
          <a:p>
            <a:r>
              <a:rPr lang="en-US" dirty="0"/>
              <a:t>______________</a:t>
            </a:r>
          </a:p>
          <a:p>
            <a:r>
              <a:rPr lang="en-US" dirty="0"/>
              <a:t>Common-</a:t>
            </a:r>
            <a:r>
              <a:rPr lang="en-US" dirty="0">
                <a:latin typeface="Arial" charset="0"/>
                <a:ea typeface="ＭＳ Ｐゴシック" charset="0"/>
              </a:rPr>
              <a:t>14</a:t>
            </a:r>
            <a:endParaRPr lang="en-US" dirty="0"/>
          </a:p>
        </p:txBody>
      </p:sp>
    </p:spTree>
    <p:extLst>
      <p:ext uri="{BB962C8B-B14F-4D97-AF65-F5344CB8AC3E}">
        <p14:creationId xmlns:p14="http://schemas.microsoft.com/office/powerpoint/2010/main" val="87668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270996-640C-B544-885C-B5BB06DD6476}" type="slidenum">
              <a:rPr lang="en-US" sz="1200"/>
              <a:pPr/>
              <a:t>2</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DBEEC3-954E-984C-8E51-3535D9BBEAEC}" type="slidenum">
              <a:rPr lang="en-US" sz="1200"/>
              <a:pPr/>
              <a:t>3</a:t>
            </a:fld>
            <a:endParaRPr lang="en-US" sz="1200"/>
          </a:p>
        </p:txBody>
      </p:sp>
      <p:sp>
        <p:nvSpPr>
          <p:cNvPr id="99330" name="Rectangle 1026"/>
          <p:cNvSpPr>
            <a:spLocks noGrp="1" noRot="1" noChangeAspect="1" noChangeArrowheads="1" noTextEdit="1"/>
          </p:cNvSpPr>
          <p:nvPr>
            <p:ph type="sldImg"/>
          </p:nvPr>
        </p:nvSpPr>
        <p:spPr>
          <a:ln/>
        </p:spPr>
      </p:sp>
      <p:sp>
        <p:nvSpPr>
          <p:cNvPr id="99331"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There</a:t>
            </a:r>
            <a:r>
              <a:rPr lang="en-US" baseline="0" dirty="0">
                <a:latin typeface="Arial" charset="0"/>
                <a:ea typeface="ＭＳ Ｐゴシック" charset="0"/>
                <a:cs typeface="ＭＳ Ｐゴシック" charset="0"/>
              </a:rPr>
              <a:t> is a HUGE difference between </a:t>
            </a:r>
          </a:p>
          <a:p>
            <a:pPr eaLnBrk="1" hangingPunct="1"/>
            <a:r>
              <a:rPr lang="en-US" baseline="0" dirty="0">
                <a:latin typeface="Arial" charset="0"/>
                <a:ea typeface="ＭＳ Ｐゴシック" charset="0"/>
                <a:cs typeface="ＭＳ Ｐゴシック" charset="0"/>
              </a:rPr>
              <a:t>• a rifle, and</a:t>
            </a:r>
          </a:p>
          <a:p>
            <a:pPr eaLnBrk="1" hangingPunct="1"/>
            <a:r>
              <a:rPr lang="en-US" baseline="0" dirty="0">
                <a:latin typeface="Arial" charset="0"/>
                <a:ea typeface="ＭＳ Ｐゴシック" charset="0"/>
                <a:cs typeface="ＭＳ Ｐゴシック" charset="0"/>
              </a:rPr>
              <a:t>• a shotgun.  Do you know the difference? Which would you use to kill a deer?</a:t>
            </a:r>
          </a:p>
          <a:p>
            <a:pPr eaLnBrk="1" hangingPunct="1"/>
            <a:r>
              <a:rPr lang="en-US" baseline="0" dirty="0">
                <a:latin typeface="Arial" charset="0"/>
                <a:ea typeface="ＭＳ Ｐゴシック" charset="0"/>
                <a:cs typeface="ＭＳ Ｐゴシック" charset="0"/>
              </a:rPr>
              <a:t>• The shotgun shoots thousands of little balls called </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shots</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where even one of them will kill ducks flying overhead.  </a:t>
            </a:r>
          </a:p>
          <a:p>
            <a:pPr eaLnBrk="1" hangingPunct="1"/>
            <a:r>
              <a:rPr lang="en-US" baseline="0" dirty="0">
                <a:latin typeface="Arial" charset="0"/>
                <a:ea typeface="ＭＳ Ｐゴシック" charset="0"/>
                <a:cs typeface="ＭＳ Ｐゴシック" charset="0"/>
              </a:rPr>
              <a:t>• However, a rifle shoots a bullet to kill a large game such as a deer.  If you try to kill a deer far away with a shotgun, then you will simply scare it away!  The deer might even appreciate the </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scratch on the back</a:t>
            </a:r>
            <a:r>
              <a:rPr lang="ru-RU"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 before it runs away!</a:t>
            </a:r>
          </a:p>
          <a:p>
            <a:pPr eaLnBrk="1" hangingPunct="1"/>
            <a:endParaRPr lang="en-US" baseline="0" dirty="0">
              <a:latin typeface="Arial" charset="0"/>
              <a:ea typeface="ＭＳ Ｐゴシック" charset="0"/>
              <a:cs typeface="ＭＳ Ｐゴシック" charset="0"/>
            </a:endParaRPr>
          </a:p>
          <a:p>
            <a:pPr eaLnBrk="1" hangingPunct="1"/>
            <a:r>
              <a:rPr lang="en-US" baseline="0" dirty="0">
                <a:latin typeface="Arial" charset="0"/>
                <a:ea typeface="ＭＳ Ｐゴシック" charset="0"/>
                <a:cs typeface="ＭＳ Ｐゴシック" charset="0"/>
              </a:rPr>
              <a:t>Too often preaching is like the shotgun.  Afraid he won</a:t>
            </a:r>
            <a:r>
              <a:rPr lang="uk-UA"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t meet some needs of his listeners, the speaker shoots a multitude of ideas at them.  The effect is that none of them hits them with any effect.  Instead, it would be wiser to expound the central idea of the text in such a way that they are transformed. Now let</a:t>
            </a:r>
            <a:r>
              <a:rPr lang="uk-UA"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s look at what Robinson says once again to get the full effect</a:t>
            </a:r>
            <a:r>
              <a:rPr lang="is-I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B3C987-9991-D24A-A7AA-A90DFE6E9FED}" type="slidenum">
              <a:rPr lang="en-US" sz="1200"/>
              <a:pPr/>
              <a:t>5</a:t>
            </a:fld>
            <a:endParaRPr lang="en-US" sz="1200"/>
          </a:p>
        </p:txBody>
      </p:sp>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2278E5F-12FC-A749-BE4E-4C79E2B75F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1DB4BD-1062-FA42-BE7D-5587FC0151CA}" type="slidenum">
              <a:rPr lang="en-US" sz="1200"/>
              <a:pPr/>
              <a:t>8</a:t>
            </a:fld>
            <a:endParaRPr lang="en-US" sz="1200"/>
          </a:p>
        </p:txBody>
      </p:sp>
      <p:sp>
        <p:nvSpPr>
          <p:cNvPr id="96258" name="Rectangle 1026"/>
          <p:cNvSpPr>
            <a:spLocks noGrp="1" noRot="1" noChangeAspect="1" noChangeArrowheads="1"/>
          </p:cNvSpPr>
          <p:nvPr>
            <p:ph type="sldImg"/>
          </p:nvPr>
        </p:nvSpPr>
        <p:spPr>
          <a:solidFill>
            <a:srgbClr val="FFFFFF"/>
          </a:solidFill>
          <a:ln/>
        </p:spPr>
      </p:sp>
      <p:sp>
        <p:nvSpPr>
          <p:cNvPr id="9625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F636CC-3B45-C746-AC98-7C49F081F5BA}" type="slidenum">
              <a:rPr lang="en-US" sz="1200"/>
              <a:pPr/>
              <a:t>9</a:t>
            </a:fld>
            <a:endParaRPr lang="en-US" sz="1200"/>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F1E31C-8DF3-C74E-9F86-EA0EED968992}" type="slidenum">
              <a:rPr lang="en-US" sz="1200"/>
              <a:pPr/>
              <a:t>10</a:t>
            </a:fld>
            <a:endParaRPr lang="en-US" sz="1200"/>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05D6B7-84A1-2042-8EF5-A2E786BB5A87}" type="slidenum">
              <a:rPr lang="en-US"/>
              <a:pPr>
                <a:defRPr/>
              </a:pPr>
              <a:t>‹#›</a:t>
            </a:fld>
            <a:endParaRPr lang="en-US"/>
          </a:p>
        </p:txBody>
      </p:sp>
    </p:spTree>
    <p:extLst>
      <p:ext uri="{BB962C8B-B14F-4D97-AF65-F5344CB8AC3E}">
        <p14:creationId xmlns:p14="http://schemas.microsoft.com/office/powerpoint/2010/main" val="398054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177F9-59B6-884E-9AF4-12309D5F7221}" type="slidenum">
              <a:rPr lang="en-US"/>
              <a:pPr>
                <a:defRPr/>
              </a:pPr>
              <a:t>‹#›</a:t>
            </a:fld>
            <a:endParaRPr lang="en-US"/>
          </a:p>
        </p:txBody>
      </p:sp>
    </p:spTree>
    <p:extLst>
      <p:ext uri="{BB962C8B-B14F-4D97-AF65-F5344CB8AC3E}">
        <p14:creationId xmlns:p14="http://schemas.microsoft.com/office/powerpoint/2010/main" val="1230316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E5D21BBC-1A14-9B44-B753-A2B6BE493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3035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89DAE80E-C459-7B42-B948-E7322DAD02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19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C099F9-F983-9341-A42D-89AE6E7F61A0}" type="slidenum">
              <a:rPr lang="en-US"/>
              <a:pPr>
                <a:defRPr/>
              </a:pPr>
              <a:t>‹#›</a:t>
            </a:fld>
            <a:endParaRPr lang="en-US"/>
          </a:p>
        </p:txBody>
      </p:sp>
    </p:spTree>
    <p:extLst>
      <p:ext uri="{BB962C8B-B14F-4D97-AF65-F5344CB8AC3E}">
        <p14:creationId xmlns:p14="http://schemas.microsoft.com/office/powerpoint/2010/main" val="2021394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FA7F98F-C457-B740-8C49-4E414629F9A4}" type="slidenum">
              <a:rPr lang="en-US"/>
              <a:pPr>
                <a:defRPr/>
              </a:pPr>
              <a:t>‹#›</a:t>
            </a:fld>
            <a:endParaRPr lang="en-US"/>
          </a:p>
        </p:txBody>
      </p:sp>
    </p:spTree>
    <p:extLst>
      <p:ext uri="{BB962C8B-B14F-4D97-AF65-F5344CB8AC3E}">
        <p14:creationId xmlns:p14="http://schemas.microsoft.com/office/powerpoint/2010/main" val="2389638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0E426D1-8274-EC4A-8EC8-325FCCF72D49}" type="slidenum">
              <a:rPr lang="en-US"/>
              <a:pPr>
                <a:defRPr/>
              </a:pPr>
              <a:t>‹#›</a:t>
            </a:fld>
            <a:endParaRPr lang="en-US"/>
          </a:p>
        </p:txBody>
      </p:sp>
    </p:spTree>
    <p:extLst>
      <p:ext uri="{BB962C8B-B14F-4D97-AF65-F5344CB8AC3E}">
        <p14:creationId xmlns:p14="http://schemas.microsoft.com/office/powerpoint/2010/main" val="351945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9F3BCFD-F332-FE44-AD72-8580D8761540}" type="slidenum">
              <a:rPr lang="en-US"/>
              <a:pPr>
                <a:defRPr/>
              </a:pPr>
              <a:t>‹#›</a:t>
            </a:fld>
            <a:endParaRPr lang="en-US"/>
          </a:p>
        </p:txBody>
      </p:sp>
    </p:spTree>
    <p:extLst>
      <p:ext uri="{BB962C8B-B14F-4D97-AF65-F5344CB8AC3E}">
        <p14:creationId xmlns:p14="http://schemas.microsoft.com/office/powerpoint/2010/main" val="73989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3DE387F-8D01-6C43-B7FB-DFEEA25CDF19}" type="slidenum">
              <a:rPr lang="en-US"/>
              <a:pPr>
                <a:defRPr/>
              </a:pPr>
              <a:t>‹#›</a:t>
            </a:fld>
            <a:endParaRPr lang="en-US"/>
          </a:p>
        </p:txBody>
      </p:sp>
    </p:spTree>
    <p:extLst>
      <p:ext uri="{BB962C8B-B14F-4D97-AF65-F5344CB8AC3E}">
        <p14:creationId xmlns:p14="http://schemas.microsoft.com/office/powerpoint/2010/main" val="422922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B1B227C7-6D75-4B43-91EE-DEC879D99692}" type="slidenum">
              <a:rPr lang="en-US"/>
              <a:pPr>
                <a:defRPr/>
              </a:pPr>
              <a:t>‹#›</a:t>
            </a:fld>
            <a:endParaRPr lang="en-US"/>
          </a:p>
        </p:txBody>
      </p:sp>
    </p:spTree>
    <p:extLst>
      <p:ext uri="{BB962C8B-B14F-4D97-AF65-F5344CB8AC3E}">
        <p14:creationId xmlns:p14="http://schemas.microsoft.com/office/powerpoint/2010/main" val="4258777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1A81E1B-4A26-F94C-8A6E-26C4D3452DB3}" type="slidenum">
              <a:rPr lang="en-US"/>
              <a:pPr>
                <a:defRPr/>
              </a:pPr>
              <a:t>‹#›</a:t>
            </a:fld>
            <a:endParaRPr lang="en-US"/>
          </a:p>
        </p:txBody>
      </p:sp>
    </p:spTree>
    <p:extLst>
      <p:ext uri="{BB962C8B-B14F-4D97-AF65-F5344CB8AC3E}">
        <p14:creationId xmlns:p14="http://schemas.microsoft.com/office/powerpoint/2010/main" val="3506473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0C5E0E11-E977-8341-AD67-95DFAA31A0CE}" type="slidenum">
              <a:rPr lang="en-US"/>
              <a:pPr>
                <a:defRPr/>
              </a:pPr>
              <a:t>‹#›</a:t>
            </a:fld>
            <a:endParaRPr lang="en-US"/>
          </a:p>
        </p:txBody>
      </p:sp>
    </p:spTree>
    <p:extLst>
      <p:ext uri="{BB962C8B-B14F-4D97-AF65-F5344CB8AC3E}">
        <p14:creationId xmlns:p14="http://schemas.microsoft.com/office/powerpoint/2010/main" val="4018940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1F74F74-3DE4-2744-8FBF-0279804DFD3A}" type="slidenum">
              <a:rPr lang="en-US"/>
              <a:pPr>
                <a:defRPr/>
              </a:pPr>
              <a:t>‹#›</a:t>
            </a:fld>
            <a:endParaRPr lang="en-US"/>
          </a:p>
        </p:txBody>
      </p:sp>
    </p:spTree>
    <p:extLst>
      <p:ext uri="{BB962C8B-B14F-4D97-AF65-F5344CB8AC3E}">
        <p14:creationId xmlns:p14="http://schemas.microsoft.com/office/powerpoint/2010/main" val="196022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3F2DA-B47B-E84A-A2A9-0FB832726FFF}" type="slidenum">
              <a:rPr lang="en-US"/>
              <a:pPr>
                <a:defRPr/>
              </a:pPr>
              <a:t>‹#›</a:t>
            </a:fld>
            <a:endParaRPr lang="en-US"/>
          </a:p>
        </p:txBody>
      </p:sp>
    </p:spTree>
    <p:extLst>
      <p:ext uri="{BB962C8B-B14F-4D97-AF65-F5344CB8AC3E}">
        <p14:creationId xmlns:p14="http://schemas.microsoft.com/office/powerpoint/2010/main" val="1752143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0F318CE-2C3D-7142-886F-C495CAF44EB5}" type="slidenum">
              <a:rPr lang="en-US"/>
              <a:pPr>
                <a:defRPr/>
              </a:pPr>
              <a:t>‹#›</a:t>
            </a:fld>
            <a:endParaRPr lang="en-US"/>
          </a:p>
        </p:txBody>
      </p:sp>
    </p:spTree>
    <p:extLst>
      <p:ext uri="{BB962C8B-B14F-4D97-AF65-F5344CB8AC3E}">
        <p14:creationId xmlns:p14="http://schemas.microsoft.com/office/powerpoint/2010/main" val="347787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C2E43C6-5D97-6144-B2F8-7683E640E761}" type="slidenum">
              <a:rPr lang="en-US"/>
              <a:pPr>
                <a:defRPr/>
              </a:pPr>
              <a:t>‹#›</a:t>
            </a:fld>
            <a:endParaRPr lang="en-US"/>
          </a:p>
        </p:txBody>
      </p:sp>
    </p:spTree>
    <p:extLst>
      <p:ext uri="{BB962C8B-B14F-4D97-AF65-F5344CB8AC3E}">
        <p14:creationId xmlns:p14="http://schemas.microsoft.com/office/powerpoint/2010/main" val="2610443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1B43654-5035-F342-9223-7AB2E6D820D0}" type="slidenum">
              <a:rPr lang="en-US"/>
              <a:pPr>
                <a:defRPr/>
              </a:pPr>
              <a:t>‹#›</a:t>
            </a:fld>
            <a:endParaRPr lang="en-US"/>
          </a:p>
        </p:txBody>
      </p:sp>
    </p:spTree>
    <p:extLst>
      <p:ext uri="{BB962C8B-B14F-4D97-AF65-F5344CB8AC3E}">
        <p14:creationId xmlns:p14="http://schemas.microsoft.com/office/powerpoint/2010/main" val="2127055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36B1C-8B3A-D14C-8A9A-7F255AF1C285}" type="slidenum">
              <a:rPr lang="en-US"/>
              <a:pPr>
                <a:defRPr/>
              </a:pPr>
              <a:t>‹#›</a:t>
            </a:fld>
            <a:endParaRPr lang="en-US"/>
          </a:p>
        </p:txBody>
      </p:sp>
    </p:spTree>
    <p:extLst>
      <p:ext uri="{BB962C8B-B14F-4D97-AF65-F5344CB8AC3E}">
        <p14:creationId xmlns:p14="http://schemas.microsoft.com/office/powerpoint/2010/main" val="3371175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B47B4-D63C-9E46-90FA-D28DB564D355}" type="slidenum">
              <a:rPr lang="en-US"/>
              <a:pPr>
                <a:defRPr/>
              </a:pPr>
              <a:t>‹#›</a:t>
            </a:fld>
            <a:endParaRPr lang="en-US"/>
          </a:p>
        </p:txBody>
      </p:sp>
    </p:spTree>
    <p:extLst>
      <p:ext uri="{BB962C8B-B14F-4D97-AF65-F5344CB8AC3E}">
        <p14:creationId xmlns:p14="http://schemas.microsoft.com/office/powerpoint/2010/main" val="1411588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0EFBC-A6D1-B741-9F20-6B96EC14F604}" type="slidenum">
              <a:rPr lang="en-US"/>
              <a:pPr>
                <a:defRPr/>
              </a:pPr>
              <a:t>‹#›</a:t>
            </a:fld>
            <a:endParaRPr lang="en-US"/>
          </a:p>
        </p:txBody>
      </p:sp>
    </p:spTree>
    <p:extLst>
      <p:ext uri="{BB962C8B-B14F-4D97-AF65-F5344CB8AC3E}">
        <p14:creationId xmlns:p14="http://schemas.microsoft.com/office/powerpoint/2010/main" val="2551039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A3DE03-4E40-AD4C-94A5-8DB360211EC2}" type="slidenum">
              <a:rPr lang="en-US"/>
              <a:pPr>
                <a:defRPr/>
              </a:pPr>
              <a:t>‹#›</a:t>
            </a:fld>
            <a:endParaRPr lang="en-US"/>
          </a:p>
        </p:txBody>
      </p:sp>
    </p:spTree>
    <p:extLst>
      <p:ext uri="{BB962C8B-B14F-4D97-AF65-F5344CB8AC3E}">
        <p14:creationId xmlns:p14="http://schemas.microsoft.com/office/powerpoint/2010/main" val="1391396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9958DF-FDAC-D349-A010-B2527D69DCDE}" type="slidenum">
              <a:rPr lang="en-US"/>
              <a:pPr>
                <a:defRPr/>
              </a:pPr>
              <a:t>‹#›</a:t>
            </a:fld>
            <a:endParaRPr lang="en-US"/>
          </a:p>
        </p:txBody>
      </p:sp>
    </p:spTree>
    <p:extLst>
      <p:ext uri="{BB962C8B-B14F-4D97-AF65-F5344CB8AC3E}">
        <p14:creationId xmlns:p14="http://schemas.microsoft.com/office/powerpoint/2010/main" val="605994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2F12E6-B297-B844-995E-4A77981D1427}" type="slidenum">
              <a:rPr lang="en-US"/>
              <a:pPr>
                <a:defRPr/>
              </a:pPr>
              <a:t>‹#›</a:t>
            </a:fld>
            <a:endParaRPr lang="en-US"/>
          </a:p>
        </p:txBody>
      </p:sp>
    </p:spTree>
    <p:extLst>
      <p:ext uri="{BB962C8B-B14F-4D97-AF65-F5344CB8AC3E}">
        <p14:creationId xmlns:p14="http://schemas.microsoft.com/office/powerpoint/2010/main" val="1950223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DE03A8-A29C-174C-A117-A7D803B40216}" type="slidenum">
              <a:rPr lang="en-US"/>
              <a:pPr>
                <a:defRPr/>
              </a:pPr>
              <a:t>‹#›</a:t>
            </a:fld>
            <a:endParaRPr lang="en-US"/>
          </a:p>
        </p:txBody>
      </p:sp>
    </p:spTree>
    <p:extLst>
      <p:ext uri="{BB962C8B-B14F-4D97-AF65-F5344CB8AC3E}">
        <p14:creationId xmlns:p14="http://schemas.microsoft.com/office/powerpoint/2010/main" val="102271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F276AE-B7F9-444F-89E1-292492B07110}" type="slidenum">
              <a:rPr lang="en-US"/>
              <a:pPr>
                <a:defRPr/>
              </a:pPr>
              <a:t>‹#›</a:t>
            </a:fld>
            <a:endParaRPr lang="en-US"/>
          </a:p>
        </p:txBody>
      </p:sp>
    </p:spTree>
    <p:extLst>
      <p:ext uri="{BB962C8B-B14F-4D97-AF65-F5344CB8AC3E}">
        <p14:creationId xmlns:p14="http://schemas.microsoft.com/office/powerpoint/2010/main" val="345719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3AFBDA-AEED-3C4D-A788-F52070DC9BF6}" type="slidenum">
              <a:rPr lang="en-US"/>
              <a:pPr>
                <a:defRPr/>
              </a:pPr>
              <a:t>‹#›</a:t>
            </a:fld>
            <a:endParaRPr lang="en-US"/>
          </a:p>
        </p:txBody>
      </p:sp>
    </p:spTree>
    <p:extLst>
      <p:ext uri="{BB962C8B-B14F-4D97-AF65-F5344CB8AC3E}">
        <p14:creationId xmlns:p14="http://schemas.microsoft.com/office/powerpoint/2010/main" val="1341345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5EC4DC-32A9-834E-BB5C-C89617C55791}" type="slidenum">
              <a:rPr lang="en-US"/>
              <a:pPr>
                <a:defRPr/>
              </a:pPr>
              <a:t>‹#›</a:t>
            </a:fld>
            <a:endParaRPr lang="en-US"/>
          </a:p>
        </p:txBody>
      </p:sp>
    </p:spTree>
    <p:extLst>
      <p:ext uri="{BB962C8B-B14F-4D97-AF65-F5344CB8AC3E}">
        <p14:creationId xmlns:p14="http://schemas.microsoft.com/office/powerpoint/2010/main" val="2164616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DB7C87-1992-BE43-907D-D94D18D53755}" type="slidenum">
              <a:rPr lang="en-US"/>
              <a:pPr>
                <a:defRPr/>
              </a:pPr>
              <a:t>‹#›</a:t>
            </a:fld>
            <a:endParaRPr lang="en-US"/>
          </a:p>
        </p:txBody>
      </p:sp>
    </p:spTree>
    <p:extLst>
      <p:ext uri="{BB962C8B-B14F-4D97-AF65-F5344CB8AC3E}">
        <p14:creationId xmlns:p14="http://schemas.microsoft.com/office/powerpoint/2010/main" val="2583001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57D7B3-B049-C94D-B3AA-1CD62856EB6C}" type="slidenum">
              <a:rPr lang="en-US"/>
              <a:pPr>
                <a:defRPr/>
              </a:pPr>
              <a:t>‹#›</a:t>
            </a:fld>
            <a:endParaRPr lang="en-US"/>
          </a:p>
        </p:txBody>
      </p:sp>
    </p:spTree>
    <p:extLst>
      <p:ext uri="{BB962C8B-B14F-4D97-AF65-F5344CB8AC3E}">
        <p14:creationId xmlns:p14="http://schemas.microsoft.com/office/powerpoint/2010/main" val="1802689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1F6FB-4DF0-B241-9B2C-18A7B22A9B80}" type="slidenum">
              <a:rPr lang="en-US"/>
              <a:pPr>
                <a:defRPr/>
              </a:pPr>
              <a:t>‹#›</a:t>
            </a:fld>
            <a:endParaRPr lang="en-US"/>
          </a:p>
        </p:txBody>
      </p:sp>
    </p:spTree>
    <p:extLst>
      <p:ext uri="{BB962C8B-B14F-4D97-AF65-F5344CB8AC3E}">
        <p14:creationId xmlns:p14="http://schemas.microsoft.com/office/powerpoint/2010/main" val="3918162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09C514-A20F-364B-8C21-7ED5DDFCD22F}" type="slidenum">
              <a:rPr lang="en-US"/>
              <a:pPr>
                <a:defRPr/>
              </a:pPr>
              <a:t>‹#›</a:t>
            </a:fld>
            <a:endParaRPr lang="en-US"/>
          </a:p>
        </p:txBody>
      </p:sp>
    </p:spTree>
    <p:extLst>
      <p:ext uri="{BB962C8B-B14F-4D97-AF65-F5344CB8AC3E}">
        <p14:creationId xmlns:p14="http://schemas.microsoft.com/office/powerpoint/2010/main" val="297992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DA9081-C89A-D247-A032-66806E9F241B}" type="slidenum">
              <a:rPr lang="en-US"/>
              <a:pPr>
                <a:defRPr/>
              </a:pPr>
              <a:t>‹#›</a:t>
            </a:fld>
            <a:endParaRPr lang="en-US"/>
          </a:p>
        </p:txBody>
      </p:sp>
    </p:spTree>
    <p:extLst>
      <p:ext uri="{BB962C8B-B14F-4D97-AF65-F5344CB8AC3E}">
        <p14:creationId xmlns:p14="http://schemas.microsoft.com/office/powerpoint/2010/main" val="381193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458D23-9209-6F43-BE1E-0C02ADBBF2D5}" type="slidenum">
              <a:rPr lang="en-US"/>
              <a:pPr>
                <a:defRPr/>
              </a:pPr>
              <a:t>‹#›</a:t>
            </a:fld>
            <a:endParaRPr lang="en-US"/>
          </a:p>
        </p:txBody>
      </p:sp>
    </p:spTree>
    <p:extLst>
      <p:ext uri="{BB962C8B-B14F-4D97-AF65-F5344CB8AC3E}">
        <p14:creationId xmlns:p14="http://schemas.microsoft.com/office/powerpoint/2010/main" val="3633764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4219D5-F3B6-A445-BA0A-D632E9143C7A}" type="slidenum">
              <a:rPr lang="en-US"/>
              <a:pPr>
                <a:defRPr/>
              </a:pPr>
              <a:t>‹#›</a:t>
            </a:fld>
            <a:endParaRPr lang="en-US"/>
          </a:p>
        </p:txBody>
      </p:sp>
    </p:spTree>
    <p:extLst>
      <p:ext uri="{BB962C8B-B14F-4D97-AF65-F5344CB8AC3E}">
        <p14:creationId xmlns:p14="http://schemas.microsoft.com/office/powerpoint/2010/main" val="1473705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649C9D-4A19-B741-8625-05A8DFE7619F}" type="slidenum">
              <a:rPr lang="en-US"/>
              <a:pPr>
                <a:defRPr/>
              </a:pPr>
              <a:t>‹#›</a:t>
            </a:fld>
            <a:endParaRPr lang="en-US"/>
          </a:p>
        </p:txBody>
      </p:sp>
    </p:spTree>
    <p:extLst>
      <p:ext uri="{BB962C8B-B14F-4D97-AF65-F5344CB8AC3E}">
        <p14:creationId xmlns:p14="http://schemas.microsoft.com/office/powerpoint/2010/main" val="292481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7830B4-CC9E-4F43-BAD5-67932A05AE02}" type="slidenum">
              <a:rPr lang="en-US"/>
              <a:pPr>
                <a:defRPr/>
              </a:pPr>
              <a:t>‹#›</a:t>
            </a:fld>
            <a:endParaRPr lang="en-US"/>
          </a:p>
        </p:txBody>
      </p:sp>
    </p:spTree>
    <p:extLst>
      <p:ext uri="{BB962C8B-B14F-4D97-AF65-F5344CB8AC3E}">
        <p14:creationId xmlns:p14="http://schemas.microsoft.com/office/powerpoint/2010/main" val="442685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9B946F-5485-BF47-9B2C-C7264368EA8D}" type="slidenum">
              <a:rPr lang="en-US"/>
              <a:pPr>
                <a:defRPr/>
              </a:pPr>
              <a:t>‹#›</a:t>
            </a:fld>
            <a:endParaRPr lang="en-US"/>
          </a:p>
        </p:txBody>
      </p:sp>
    </p:spTree>
    <p:extLst>
      <p:ext uri="{BB962C8B-B14F-4D97-AF65-F5344CB8AC3E}">
        <p14:creationId xmlns:p14="http://schemas.microsoft.com/office/powerpoint/2010/main" val="2215210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8DF63E-4E55-EC4B-93A8-3BCA8D2BC44D}" type="slidenum">
              <a:rPr lang="en-US"/>
              <a:pPr>
                <a:defRPr/>
              </a:pPr>
              <a:t>‹#›</a:t>
            </a:fld>
            <a:endParaRPr lang="en-US"/>
          </a:p>
        </p:txBody>
      </p:sp>
    </p:spTree>
    <p:extLst>
      <p:ext uri="{BB962C8B-B14F-4D97-AF65-F5344CB8AC3E}">
        <p14:creationId xmlns:p14="http://schemas.microsoft.com/office/powerpoint/2010/main" val="1025232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93E33-6F59-084B-9C23-2F5D8CDCF8B8}" type="slidenum">
              <a:rPr lang="en-US"/>
              <a:pPr>
                <a:defRPr/>
              </a:pPr>
              <a:t>‹#›</a:t>
            </a:fld>
            <a:endParaRPr lang="en-US"/>
          </a:p>
        </p:txBody>
      </p:sp>
    </p:spTree>
    <p:extLst>
      <p:ext uri="{BB962C8B-B14F-4D97-AF65-F5344CB8AC3E}">
        <p14:creationId xmlns:p14="http://schemas.microsoft.com/office/powerpoint/2010/main" val="949012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E15C4-FF54-704A-99D7-0A89544D77C2}" type="slidenum">
              <a:rPr lang="en-US"/>
              <a:pPr>
                <a:defRPr/>
              </a:pPr>
              <a:t>‹#›</a:t>
            </a:fld>
            <a:endParaRPr lang="en-US"/>
          </a:p>
        </p:txBody>
      </p:sp>
    </p:spTree>
    <p:extLst>
      <p:ext uri="{BB962C8B-B14F-4D97-AF65-F5344CB8AC3E}">
        <p14:creationId xmlns:p14="http://schemas.microsoft.com/office/powerpoint/2010/main" val="463962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875A53-05D3-B149-81EF-7D5C8360FEAD}" type="slidenum">
              <a:rPr lang="en-US"/>
              <a:pPr>
                <a:defRPr/>
              </a:pPr>
              <a:t>‹#›</a:t>
            </a:fld>
            <a:endParaRPr lang="en-US"/>
          </a:p>
        </p:txBody>
      </p:sp>
    </p:spTree>
    <p:extLst>
      <p:ext uri="{BB962C8B-B14F-4D97-AF65-F5344CB8AC3E}">
        <p14:creationId xmlns:p14="http://schemas.microsoft.com/office/powerpoint/2010/main" val="965234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797EAD0-74E8-CD4B-9916-70A41ADE9F0B}" type="slidenum">
              <a:rPr lang="en-US"/>
              <a:pPr>
                <a:defRPr/>
              </a:pPr>
              <a:t>‹#›</a:t>
            </a:fld>
            <a:endParaRPr lang="en-US"/>
          </a:p>
        </p:txBody>
      </p:sp>
    </p:spTree>
    <p:extLst>
      <p:ext uri="{BB962C8B-B14F-4D97-AF65-F5344CB8AC3E}">
        <p14:creationId xmlns:p14="http://schemas.microsoft.com/office/powerpoint/2010/main" val="1476359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57940AD-B0B8-D645-B648-A294108D5550}" type="slidenum">
              <a:rPr lang="en-US"/>
              <a:pPr>
                <a:defRPr/>
              </a:pPr>
              <a:t>‹#›</a:t>
            </a:fld>
            <a:endParaRPr lang="en-US"/>
          </a:p>
        </p:txBody>
      </p:sp>
    </p:spTree>
    <p:extLst>
      <p:ext uri="{BB962C8B-B14F-4D97-AF65-F5344CB8AC3E}">
        <p14:creationId xmlns:p14="http://schemas.microsoft.com/office/powerpoint/2010/main" val="1920650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E08B970-E604-0F43-8737-BBAA23072F81}" type="slidenum">
              <a:rPr lang="en-US"/>
              <a:pPr>
                <a:defRPr/>
              </a:pPr>
              <a:t>‹#›</a:t>
            </a:fld>
            <a:endParaRPr lang="en-US"/>
          </a:p>
        </p:txBody>
      </p:sp>
    </p:spTree>
    <p:extLst>
      <p:ext uri="{BB962C8B-B14F-4D97-AF65-F5344CB8AC3E}">
        <p14:creationId xmlns:p14="http://schemas.microsoft.com/office/powerpoint/2010/main" val="3821367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089C55E-B193-1B4F-9846-9523029C1B81}" type="slidenum">
              <a:rPr lang="en-US"/>
              <a:pPr>
                <a:defRPr/>
              </a:pPr>
              <a:t>‹#›</a:t>
            </a:fld>
            <a:endParaRPr lang="en-US"/>
          </a:p>
        </p:txBody>
      </p:sp>
    </p:spTree>
    <p:extLst>
      <p:ext uri="{BB962C8B-B14F-4D97-AF65-F5344CB8AC3E}">
        <p14:creationId xmlns:p14="http://schemas.microsoft.com/office/powerpoint/2010/main" val="920764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5402D5-9666-1848-B1CA-7C97325069BD}" type="slidenum">
              <a:rPr lang="en-US"/>
              <a:pPr>
                <a:defRPr/>
              </a:pPr>
              <a:t>‹#›</a:t>
            </a:fld>
            <a:endParaRPr lang="en-US"/>
          </a:p>
        </p:txBody>
      </p:sp>
    </p:spTree>
    <p:extLst>
      <p:ext uri="{BB962C8B-B14F-4D97-AF65-F5344CB8AC3E}">
        <p14:creationId xmlns:p14="http://schemas.microsoft.com/office/powerpoint/2010/main" val="15119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4A55D5-CA3C-E24F-AB7C-3C842CB08E60}" type="slidenum">
              <a:rPr lang="en-US"/>
              <a:pPr>
                <a:defRPr/>
              </a:pPr>
              <a:t>‹#›</a:t>
            </a:fld>
            <a:endParaRPr lang="en-US"/>
          </a:p>
        </p:txBody>
      </p:sp>
    </p:spTree>
    <p:extLst>
      <p:ext uri="{BB962C8B-B14F-4D97-AF65-F5344CB8AC3E}">
        <p14:creationId xmlns:p14="http://schemas.microsoft.com/office/powerpoint/2010/main" val="36008078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7AF2529-0A83-344B-BF93-FB35589EFEEA}" type="slidenum">
              <a:rPr lang="en-US"/>
              <a:pPr>
                <a:defRPr/>
              </a:pPr>
              <a:t>‹#›</a:t>
            </a:fld>
            <a:endParaRPr lang="en-US"/>
          </a:p>
        </p:txBody>
      </p:sp>
    </p:spTree>
    <p:extLst>
      <p:ext uri="{BB962C8B-B14F-4D97-AF65-F5344CB8AC3E}">
        <p14:creationId xmlns:p14="http://schemas.microsoft.com/office/powerpoint/2010/main" val="1281986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EC367C0-3BAB-5647-99B5-7A603BDE9FB2}" type="slidenum">
              <a:rPr lang="en-US"/>
              <a:pPr>
                <a:defRPr/>
              </a:pPr>
              <a:t>‹#›</a:t>
            </a:fld>
            <a:endParaRPr lang="en-US"/>
          </a:p>
        </p:txBody>
      </p:sp>
    </p:spTree>
    <p:extLst>
      <p:ext uri="{BB962C8B-B14F-4D97-AF65-F5344CB8AC3E}">
        <p14:creationId xmlns:p14="http://schemas.microsoft.com/office/powerpoint/2010/main" val="1678828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2A62328-15AD-954C-B001-2FC364EAF02A}" type="slidenum">
              <a:rPr lang="en-US"/>
              <a:pPr>
                <a:defRPr/>
              </a:pPr>
              <a:t>‹#›</a:t>
            </a:fld>
            <a:endParaRPr lang="en-US"/>
          </a:p>
        </p:txBody>
      </p:sp>
    </p:spTree>
    <p:extLst>
      <p:ext uri="{BB962C8B-B14F-4D97-AF65-F5344CB8AC3E}">
        <p14:creationId xmlns:p14="http://schemas.microsoft.com/office/powerpoint/2010/main" val="2713534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817EA11-ECDD-0E47-A1DD-2CE49DC89FEF}" type="slidenum">
              <a:rPr lang="en-US"/>
              <a:pPr>
                <a:defRPr/>
              </a:pPr>
              <a:t>‹#›</a:t>
            </a:fld>
            <a:endParaRPr lang="en-US"/>
          </a:p>
        </p:txBody>
      </p:sp>
    </p:spTree>
    <p:extLst>
      <p:ext uri="{BB962C8B-B14F-4D97-AF65-F5344CB8AC3E}">
        <p14:creationId xmlns:p14="http://schemas.microsoft.com/office/powerpoint/2010/main" val="42685434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347522A-869B-3E4B-9863-E9E419BAE6B6}" type="slidenum">
              <a:rPr lang="en-US"/>
              <a:pPr>
                <a:defRPr/>
              </a:pPr>
              <a:t>‹#›</a:t>
            </a:fld>
            <a:endParaRPr lang="en-US"/>
          </a:p>
        </p:txBody>
      </p:sp>
    </p:spTree>
    <p:extLst>
      <p:ext uri="{BB962C8B-B14F-4D97-AF65-F5344CB8AC3E}">
        <p14:creationId xmlns:p14="http://schemas.microsoft.com/office/powerpoint/2010/main" val="1729280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2CAF371-5E29-304B-9B0B-278C0BB8934B}" type="slidenum">
              <a:rPr lang="en-US"/>
              <a:pPr>
                <a:defRPr/>
              </a:pPr>
              <a:t>‹#›</a:t>
            </a:fld>
            <a:endParaRPr lang="en-US"/>
          </a:p>
        </p:txBody>
      </p:sp>
    </p:spTree>
    <p:extLst>
      <p:ext uri="{BB962C8B-B14F-4D97-AF65-F5344CB8AC3E}">
        <p14:creationId xmlns:p14="http://schemas.microsoft.com/office/powerpoint/2010/main" val="14295725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2110596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656517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467719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471553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24B633-88DE-E04B-8FBC-AA1F09689949}" type="slidenum">
              <a:rPr lang="en-US"/>
              <a:pPr>
                <a:defRPr/>
              </a:pPr>
              <a:t>‹#›</a:t>
            </a:fld>
            <a:endParaRPr lang="en-US"/>
          </a:p>
        </p:txBody>
      </p:sp>
    </p:spTree>
    <p:extLst>
      <p:ext uri="{BB962C8B-B14F-4D97-AF65-F5344CB8AC3E}">
        <p14:creationId xmlns:p14="http://schemas.microsoft.com/office/powerpoint/2010/main" val="11110656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0150628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1402964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1678360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230824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499579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1865126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32020385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41405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997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33997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2"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C331F1F8-3832-6646-8CC9-DE261080D8CA}" type="slidenum">
              <a:rPr lang="en-US"/>
              <a:pPr>
                <a:defRPr/>
              </a:pPr>
              <a:t>‹#›</a:t>
            </a:fld>
            <a:endParaRPr lang="en-US"/>
          </a:p>
        </p:txBody>
      </p:sp>
    </p:spTree>
    <p:extLst>
      <p:ext uri="{BB962C8B-B14F-4D97-AF65-F5344CB8AC3E}">
        <p14:creationId xmlns:p14="http://schemas.microsoft.com/office/powerpoint/2010/main" val="684963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33742-E5FE-6247-8735-9451B08CA0CE}" type="slidenum">
              <a:rPr lang="en-US"/>
              <a:pPr>
                <a:defRPr/>
              </a:pPr>
              <a:t>‹#›</a:t>
            </a:fld>
            <a:endParaRPr lang="en-US"/>
          </a:p>
        </p:txBody>
      </p:sp>
    </p:spTree>
    <p:extLst>
      <p:ext uri="{BB962C8B-B14F-4D97-AF65-F5344CB8AC3E}">
        <p14:creationId xmlns:p14="http://schemas.microsoft.com/office/powerpoint/2010/main" val="352151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DA687E-842D-7044-B1DD-D161B2E3F081}" type="slidenum">
              <a:rPr lang="en-US"/>
              <a:pPr>
                <a:defRPr/>
              </a:pPr>
              <a:t>‹#›</a:t>
            </a:fld>
            <a:endParaRPr lang="en-US"/>
          </a:p>
        </p:txBody>
      </p:sp>
    </p:spTree>
    <p:extLst>
      <p:ext uri="{BB962C8B-B14F-4D97-AF65-F5344CB8AC3E}">
        <p14:creationId xmlns:p14="http://schemas.microsoft.com/office/powerpoint/2010/main" val="485036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8CB9A-49AA-B748-816B-030562065660}" type="slidenum">
              <a:rPr lang="en-US"/>
              <a:pPr>
                <a:defRPr/>
              </a:pPr>
              <a:t>‹#›</a:t>
            </a:fld>
            <a:endParaRPr lang="en-US"/>
          </a:p>
        </p:txBody>
      </p:sp>
    </p:spTree>
    <p:extLst>
      <p:ext uri="{BB962C8B-B14F-4D97-AF65-F5344CB8AC3E}">
        <p14:creationId xmlns:p14="http://schemas.microsoft.com/office/powerpoint/2010/main" val="8429571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237D5-57E2-A84C-8B14-397FC2BE2286}" type="slidenum">
              <a:rPr lang="en-US"/>
              <a:pPr>
                <a:defRPr/>
              </a:pPr>
              <a:t>‹#›</a:t>
            </a:fld>
            <a:endParaRPr lang="en-US"/>
          </a:p>
        </p:txBody>
      </p:sp>
    </p:spTree>
    <p:extLst>
      <p:ext uri="{BB962C8B-B14F-4D97-AF65-F5344CB8AC3E}">
        <p14:creationId xmlns:p14="http://schemas.microsoft.com/office/powerpoint/2010/main" val="718406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9BA827-D1A7-B54C-9219-1024884C946E}" type="slidenum">
              <a:rPr lang="en-US"/>
              <a:pPr>
                <a:defRPr/>
              </a:pPr>
              <a:t>‹#›</a:t>
            </a:fld>
            <a:endParaRPr lang="en-US"/>
          </a:p>
        </p:txBody>
      </p:sp>
    </p:spTree>
    <p:extLst>
      <p:ext uri="{BB962C8B-B14F-4D97-AF65-F5344CB8AC3E}">
        <p14:creationId xmlns:p14="http://schemas.microsoft.com/office/powerpoint/2010/main" val="28325414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3F61A5-B5C7-6D40-9E79-2FF52C32E96F}" type="slidenum">
              <a:rPr lang="en-US"/>
              <a:pPr>
                <a:defRPr/>
              </a:pPr>
              <a:t>‹#›</a:t>
            </a:fld>
            <a:endParaRPr lang="en-US"/>
          </a:p>
        </p:txBody>
      </p:sp>
    </p:spTree>
    <p:extLst>
      <p:ext uri="{BB962C8B-B14F-4D97-AF65-F5344CB8AC3E}">
        <p14:creationId xmlns:p14="http://schemas.microsoft.com/office/powerpoint/2010/main" val="3846692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D9C15B-AF65-8C45-9465-1B63EDBAAE14}" type="slidenum">
              <a:rPr lang="en-US"/>
              <a:pPr>
                <a:defRPr/>
              </a:pPr>
              <a:t>‹#›</a:t>
            </a:fld>
            <a:endParaRPr lang="en-US"/>
          </a:p>
        </p:txBody>
      </p:sp>
    </p:spTree>
    <p:extLst>
      <p:ext uri="{BB962C8B-B14F-4D97-AF65-F5344CB8AC3E}">
        <p14:creationId xmlns:p14="http://schemas.microsoft.com/office/powerpoint/2010/main" val="12331707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80051D-1DEE-1F45-BA59-6B8A0E40A0FE}" type="slidenum">
              <a:rPr lang="en-US"/>
              <a:pPr>
                <a:defRPr/>
              </a:pPr>
              <a:t>‹#›</a:t>
            </a:fld>
            <a:endParaRPr lang="en-US"/>
          </a:p>
        </p:txBody>
      </p:sp>
    </p:spTree>
    <p:extLst>
      <p:ext uri="{BB962C8B-B14F-4D97-AF65-F5344CB8AC3E}">
        <p14:creationId xmlns:p14="http://schemas.microsoft.com/office/powerpoint/2010/main" val="510312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EC97E4-F8AD-5540-B0BE-EF7C4A3CAEC0}" type="slidenum">
              <a:rPr lang="en-US"/>
              <a:pPr>
                <a:defRPr/>
              </a:pPr>
              <a:t>‹#›</a:t>
            </a:fld>
            <a:endParaRPr lang="en-US"/>
          </a:p>
        </p:txBody>
      </p:sp>
    </p:spTree>
    <p:extLst>
      <p:ext uri="{BB962C8B-B14F-4D97-AF65-F5344CB8AC3E}">
        <p14:creationId xmlns:p14="http://schemas.microsoft.com/office/powerpoint/2010/main" val="2763170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BA78BE-CE41-7E45-94FA-3A7FE7B69DDD}" type="slidenum">
              <a:rPr lang="en-US"/>
              <a:pPr>
                <a:defRPr/>
              </a:pPr>
              <a:t>‹#›</a:t>
            </a:fld>
            <a:endParaRPr lang="en-US"/>
          </a:p>
        </p:txBody>
      </p:sp>
    </p:spTree>
    <p:extLst>
      <p:ext uri="{BB962C8B-B14F-4D97-AF65-F5344CB8AC3E}">
        <p14:creationId xmlns:p14="http://schemas.microsoft.com/office/powerpoint/2010/main" val="39179182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E4848E-002C-BF43-86DD-499EA5F5E6C7}" type="slidenum">
              <a:rPr lang="en-US"/>
              <a:pPr>
                <a:defRPr/>
              </a:pPr>
              <a:t>‹#›</a:t>
            </a:fld>
            <a:endParaRPr lang="en-US"/>
          </a:p>
        </p:txBody>
      </p:sp>
    </p:spTree>
    <p:extLst>
      <p:ext uri="{BB962C8B-B14F-4D97-AF65-F5344CB8AC3E}">
        <p14:creationId xmlns:p14="http://schemas.microsoft.com/office/powerpoint/2010/main" val="35405457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FFD28C-CE6A-3544-A45D-A382EE4E90F6}" type="slidenum">
              <a:rPr lang="en-US"/>
              <a:pPr>
                <a:defRPr/>
              </a:pPr>
              <a:t>‹#›</a:t>
            </a:fld>
            <a:endParaRPr lang="en-US"/>
          </a:p>
        </p:txBody>
      </p:sp>
    </p:spTree>
    <p:extLst>
      <p:ext uri="{BB962C8B-B14F-4D97-AF65-F5344CB8AC3E}">
        <p14:creationId xmlns:p14="http://schemas.microsoft.com/office/powerpoint/2010/main" val="339737363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69060-2FCB-A343-94C5-E8BB0F97A8B4}" type="slidenum">
              <a:rPr lang="en-US"/>
              <a:pPr>
                <a:defRPr/>
              </a:pPr>
              <a:t>‹#›</a:t>
            </a:fld>
            <a:endParaRPr lang="en-US"/>
          </a:p>
        </p:txBody>
      </p:sp>
    </p:spTree>
    <p:extLst>
      <p:ext uri="{BB962C8B-B14F-4D97-AF65-F5344CB8AC3E}">
        <p14:creationId xmlns:p14="http://schemas.microsoft.com/office/powerpoint/2010/main" val="3641385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6346827"/>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15329387"/>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38567284"/>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0523823"/>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77112830"/>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97084761"/>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43371038"/>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6070701"/>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05057867"/>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1962853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CB9BEA-BB29-0B4D-AE80-9F83E552D4FD}" type="slidenum">
              <a:rPr lang="en-US"/>
              <a:pPr>
                <a:defRPr/>
              </a:pPr>
              <a:t>‹#›</a:t>
            </a:fld>
            <a:endParaRPr lang="en-US"/>
          </a:p>
        </p:txBody>
      </p:sp>
    </p:spTree>
    <p:extLst>
      <p:ext uri="{BB962C8B-B14F-4D97-AF65-F5344CB8AC3E}">
        <p14:creationId xmlns:p14="http://schemas.microsoft.com/office/powerpoint/2010/main" val="24949289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25495077"/>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a:t>Click to edit Master subtitle style</a:t>
            </a:r>
          </a:p>
        </p:txBody>
      </p:sp>
      <p:sp>
        <p:nvSpPr>
          <p:cNvPr id="38" name="Rectangle 102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9" name="Rectangle 103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0" name="Rectangle 1031"/>
          <p:cNvSpPr>
            <a:spLocks noGrp="1" noChangeArrowheads="1"/>
          </p:cNvSpPr>
          <p:nvPr>
            <p:ph type="sldNum" sz="quarter" idx="12"/>
          </p:nvPr>
        </p:nvSpPr>
        <p:spPr/>
        <p:txBody>
          <a:bodyPr/>
          <a:lstStyle>
            <a:lvl1pPr>
              <a:defRPr/>
            </a:lvl1pPr>
          </a:lstStyle>
          <a:p>
            <a:pPr>
              <a:defRPr/>
            </a:pPr>
            <a:fld id="{025B46DD-45D4-0444-A9A9-86B791AB20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15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B048F1EA-250A-8344-BF22-9ADD2E66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71313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A9395FD6-DBC9-5647-AE60-772452AD1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0789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C6F97C8A-FFFD-814E-9B86-A656D2B2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64494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1"/>
          <p:cNvSpPr>
            <a:spLocks noGrp="1" noChangeArrowheads="1"/>
          </p:cNvSpPr>
          <p:nvPr>
            <p:ph type="sldNum" sz="quarter" idx="12"/>
          </p:nvPr>
        </p:nvSpPr>
        <p:spPr>
          <a:ln/>
        </p:spPr>
        <p:txBody>
          <a:bodyPr/>
          <a:lstStyle>
            <a:lvl1pPr>
              <a:defRPr/>
            </a:lvl1pPr>
          </a:lstStyle>
          <a:p>
            <a:pPr>
              <a:defRPr/>
            </a:pPr>
            <a:fld id="{E2D76414-36BC-CE47-A3ED-1A629F755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86328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1"/>
          <p:cNvSpPr>
            <a:spLocks noGrp="1" noChangeArrowheads="1"/>
          </p:cNvSpPr>
          <p:nvPr>
            <p:ph type="sldNum" sz="quarter" idx="12"/>
          </p:nvPr>
        </p:nvSpPr>
        <p:spPr>
          <a:ln/>
        </p:spPr>
        <p:txBody>
          <a:bodyPr/>
          <a:lstStyle>
            <a:lvl1pPr>
              <a:defRPr/>
            </a:lvl1pPr>
          </a:lstStyle>
          <a:p>
            <a:pPr>
              <a:defRPr/>
            </a:pPr>
            <a:fld id="{86086C5C-F4F5-7F47-B520-B693DAAE2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81378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1"/>
          <p:cNvSpPr>
            <a:spLocks noGrp="1" noChangeArrowheads="1"/>
          </p:cNvSpPr>
          <p:nvPr>
            <p:ph type="sldNum" sz="quarter" idx="12"/>
          </p:nvPr>
        </p:nvSpPr>
        <p:spPr>
          <a:ln/>
        </p:spPr>
        <p:txBody>
          <a:bodyPr/>
          <a:lstStyle>
            <a:lvl1pPr>
              <a:defRPr/>
            </a:lvl1pPr>
          </a:lstStyle>
          <a:p>
            <a:pPr>
              <a:defRPr/>
            </a:pPr>
            <a:fld id="{DED4B0DA-B43F-344F-ABFD-DEE53C0B0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417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E3A29593-99A9-BE46-81BD-BC0ABB758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98138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34828489-F952-6F40-996C-2ACB4701A3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65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79.xml"/><Relationship Id="rId5" Type="http://schemas.openxmlformats.org/officeDocument/2006/relationships/image" Target="../media/image11.jpeg"/><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24" charset="-128"/>
                <a:cs typeface="ＭＳ Ｐゴシック" pitchFamily="2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24" charset="-128"/>
                <a:cs typeface="ＭＳ Ｐゴシック" pitchFamily="2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1204A22-7A34-0343-9281-C657A2C1DE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14451910"/>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8483"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8484"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solidFill>
                <a:srgbClr val="000000"/>
              </a:solidFill>
            </a:endParaRPr>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solidFill>
                <a:srgbClr val="000000"/>
              </a:solidFill>
            </a:endParaRPr>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D93F87E-38B5-AA40-A50D-E95FC6F91980}" type="slidenum">
              <a:rPr lang="en-US">
                <a:solidFill>
                  <a:srgbClr val="000000"/>
                </a:solidFill>
              </a:rPr>
              <a:pPr>
                <a:defRPr/>
              </a:pPr>
              <a:t>‹#›</a:t>
            </a:fld>
            <a:endParaRPr lang="en-US">
              <a:solidFill>
                <a:srgbClr val="000000"/>
              </a:solidFill>
            </a:endParaRPr>
          </a:p>
        </p:txBody>
      </p:sp>
      <p:grpSp>
        <p:nvGrpSpPr>
          <p:cNvPr id="148488" name="Group 1032"/>
          <p:cNvGrpSpPr>
            <a:grpSpLocks/>
          </p:cNvGrpSpPr>
          <p:nvPr/>
        </p:nvGrpSpPr>
        <p:grpSpPr bwMode="auto">
          <a:xfrm>
            <a:off x="8153400" y="152400"/>
            <a:ext cx="792163" cy="1295400"/>
            <a:chOff x="5136" y="960"/>
            <a:chExt cx="528" cy="864"/>
          </a:xfrm>
        </p:grpSpPr>
        <p:sp>
          <p:nvSpPr>
            <p:cNvPr id="1484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5"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6"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7"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8"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9"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0"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4"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8"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3"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7"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9"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3475310961"/>
      </p:ext>
    </p:extLst>
  </p:cSld>
  <p:clrMap bg1="lt1" tx1="dk1" bg2="lt2" tx2="dk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Lst>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pitchFamily="24" charset="-128"/>
                <a:cs typeface="ＭＳ Ｐゴシック" pitchFamily="24" charset="-128"/>
              </a:defRPr>
            </a:lvl1pPr>
          </a:lstStyle>
          <a:p>
            <a:pPr>
              <a:defRPr/>
            </a:pPr>
            <a:endParaRPr lang="en-US"/>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12700" dir="2700000" algn="ctr" rotWithShape="0">
              <a:srgbClr val="FFFFFF">
                <a:alpha val="74998"/>
              </a:srgbClr>
            </a:outerShdw>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4DB7A3F4-5702-2841-81BE-2A74FEC7A2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92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92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11" charset="0"/>
                <a:ea typeface="MS Pゴシック" pitchFamily="-92" charset="-128"/>
                <a:cs typeface="MS Pゴシック" pitchFamily="-92" charset="-128"/>
              </a:defRPr>
            </a:lvl1pPr>
          </a:lstStyle>
          <a:p>
            <a:pPr>
              <a:defRPr/>
            </a:pPr>
            <a:endParaRPr lang="en-US"/>
          </a:p>
        </p:txBody>
      </p:sp>
      <p:sp>
        <p:nvSpPr>
          <p:cNvPr id="1792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11" charset="0"/>
                <a:ea typeface="MS Pゴシック" pitchFamily="-92" charset="-128"/>
                <a:cs typeface="MS Pゴシック" pitchFamily="-92" charset="-128"/>
              </a:defRPr>
            </a:lvl1pPr>
          </a:lstStyle>
          <a:p>
            <a:pPr>
              <a:defRPr/>
            </a:pPr>
            <a:endParaRPr lang="en-US"/>
          </a:p>
        </p:txBody>
      </p:sp>
      <p:sp>
        <p:nvSpPr>
          <p:cNvPr id="1792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smtClean="0">
                <a:latin typeface="Verdana" charset="0"/>
                <a:cs typeface="MS Pゴシック" charset="0"/>
              </a:defRPr>
            </a:lvl1pPr>
          </a:lstStyle>
          <a:p>
            <a:pPr>
              <a:defRPr/>
            </a:pPr>
            <a:fld id="{4EA51AEE-0EE9-A74B-8A5B-54F28A1474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hf sldNum="0" hdr="0"/>
  <p:txStyles>
    <p:titleStyle>
      <a:lvl1pPr algn="ctr" rtl="0" eaLnBrk="0" fontAlgn="base" hangingPunct="0">
        <a:spcBef>
          <a:spcPct val="0"/>
        </a:spcBef>
        <a:spcAft>
          <a:spcPct val="0"/>
        </a:spcAft>
        <a:defRPr sz="4400" b="1">
          <a:solidFill>
            <a:schemeClr val="tx2"/>
          </a:solidFill>
          <a:latin typeface="+mj-lt"/>
          <a:ea typeface="ＭＳ Ｐゴシック" charset="0"/>
          <a:cs typeface="+mj-cs"/>
        </a:defRPr>
      </a:lvl1pPr>
      <a:lvl2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2pPr>
      <a:lvl3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3pPr>
      <a:lvl4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4pPr>
      <a:lvl5pPr algn="ctr" rtl="0" eaLnBrk="0" fontAlgn="base" hangingPunct="0">
        <a:spcBef>
          <a:spcPct val="0"/>
        </a:spcBef>
        <a:spcAft>
          <a:spcPct val="0"/>
        </a:spcAft>
        <a:defRPr sz="4400" b="1">
          <a:solidFill>
            <a:schemeClr val="tx2"/>
          </a:solidFill>
          <a:latin typeface="Verdana" pitchFamily="-111" charset="0"/>
          <a:ea typeface="ＭＳ Ｐゴシック" charset="0"/>
          <a:cs typeface="MS Pゴシック" pitchFamily="-92" charset="-128"/>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D"/>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Monotype Sorts" charset="0"/>
        <a:buChar char="C"/>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D"/>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Monotype Sorts" charset="0"/>
        <a:buChar char="C"/>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D"/>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pitchFamily="24" charset="-128"/>
                <a:cs typeface="ＭＳ Ｐゴシック" pitchFamily="24" charset="-128"/>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itchFamily="24" charset="-128"/>
                <a:cs typeface="ＭＳ Ｐゴシック" pitchFamily="24" charset="-128"/>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7E848038-35F1-0B48-A900-FC7159166E7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44000" cy="6858000"/>
            <a:chOff x="0" y="0"/>
            <a:chExt cx="5760" cy="4320"/>
          </a:xfrm>
        </p:grpSpPr>
        <p:pic>
          <p:nvPicPr>
            <p:cNvPr id="62472"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3"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4"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5"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6"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7"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478"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62479"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8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ea typeface="ＭＳ Ｐゴシック" pitchFamily="24" charset="-128"/>
                <a:cs typeface="ＭＳ Ｐゴシック" pitchFamily="24"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ea typeface="ＭＳ Ｐゴシック" pitchFamily="24" charset="-128"/>
                <a:cs typeface="ＭＳ Ｐゴシック" pitchFamily="24"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AFF33017-0781-D24F-B5C2-7E2EBC2A96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658"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697346887"/>
      </p:ext>
    </p:extLst>
  </p:cSld>
  <p:clrMap bg1="dk2" tx1="lt1" bg2="dk1" tx2="lt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3840692"/>
      </p:ext>
    </p:extLst>
  </p:cSld>
  <p:clrMap bg1="dk2" tx1="lt1" bg2="dk1" tx2="lt2" accent1="accent1" accent2="accent2" accent3="accent3" accent4="accent4" accent5="accent5" accent6="accent6" hlink="hlink" folHlink="folHlink"/>
  <p:sldLayoutIdLst>
    <p:sldLayoutId id="214748469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pitchFamily="-112" charset="-128"/>
                <a:cs typeface="ＭＳ Ｐゴシック" pitchFamily="-112" charset="-128"/>
              </a:defRPr>
            </a:lvl1pPr>
          </a:lstStyle>
          <a:p>
            <a:pPr>
              <a:defRPr/>
            </a:pPr>
            <a:endParaRPr lang="en-US"/>
          </a:p>
        </p:txBody>
      </p:sp>
      <p:sp>
        <p:nvSpPr>
          <p:cNvPr id="33894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pitchFamily="-112" charset="-128"/>
                <a:cs typeface="ＭＳ Ｐゴシック" pitchFamily="-112" charset="-128"/>
              </a:defRPr>
            </a:lvl1pPr>
          </a:lstStyle>
          <a:p>
            <a:pPr>
              <a:defRPr/>
            </a:pPr>
            <a:endParaRPr lang="en-US"/>
          </a:p>
        </p:txBody>
      </p:sp>
      <p:sp>
        <p:nvSpPr>
          <p:cNvPr id="33895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a:defRPr/>
            </a:pPr>
            <a:fld id="{9E5CA3F4-220C-EE4D-90FE-46BE848064C9}" type="slidenum">
              <a:rPr lang="en-US"/>
              <a:pPr>
                <a:defRPr/>
              </a:pPr>
              <a:t>‹#›</a:t>
            </a:fld>
            <a:endParaRPr lang="en-US"/>
          </a:p>
        </p:txBody>
      </p:sp>
    </p:spTree>
    <p:extLst>
      <p:ext uri="{BB962C8B-B14F-4D97-AF65-F5344CB8AC3E}">
        <p14:creationId xmlns:p14="http://schemas.microsoft.com/office/powerpoint/2010/main" val="1431454584"/>
      </p:ext>
    </p:extLst>
  </p:cSld>
  <p:clrMap bg1="dk2" tx1="lt1" bg2="dk1" tx2="lt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108" charset="-128"/>
          <a:cs typeface="ＭＳ Ｐゴシック" pitchFamily="-108" charset="-128"/>
        </a:defRPr>
      </a:lvl1pPr>
      <a:lvl2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2pPr>
      <a:lvl3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3pPr>
      <a:lvl4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4pPr>
      <a:lvl5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2"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2"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2"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2"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2"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0"/>
          <a:cs typeface="Geneva"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cs typeface="ＭＳ Ｐゴシック" charset="0"/>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solidFill>
                  <a:srgbClr val="BBE0E3"/>
                </a:solidFill>
                <a:latin typeface="Arial" panose="020B0604020202020204" pitchFamily="34" charset="0"/>
                <a:ea typeface="ＭＳ Ｐゴシック" charset="0"/>
                <a:cs typeface="ＭＳ Ｐゴシック" charset="0"/>
              </a:defRPr>
            </a:lvl1pPr>
          </a:lstStyle>
          <a:p>
            <a:pPr>
              <a:defRPr/>
            </a:pPr>
            <a:endParaRPr lang="en-US" dirty="0"/>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solidFill>
                  <a:srgbClr val="BBE0E3"/>
                </a:solidFill>
                <a:latin typeface="Arial" panose="020B0604020202020204" pitchFamily="34" charset="0"/>
                <a:ea typeface="ＭＳ Ｐゴシック" charset="0"/>
                <a:cs typeface="ＭＳ Ｐゴシック" charset="0"/>
              </a:defRPr>
            </a:lvl1pPr>
          </a:lstStyle>
          <a:p>
            <a:pPr>
              <a:defRPr/>
            </a:pPr>
            <a:endParaRPr lang="en-US" dirty="0"/>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solidFill>
                  <a:srgbClr val="BBE0E3"/>
                </a:solidFill>
                <a:latin typeface="Arial" panose="020B0604020202020204" pitchFamily="34" charset="0"/>
              </a:defRPr>
            </a:lvl1pPr>
          </a:lstStyle>
          <a:p>
            <a:pPr>
              <a:defRPr/>
            </a:pPr>
            <a:fld id="{4CA48BD1-6236-4048-AB1A-871C8BA8D260}" type="slidenum">
              <a:rPr lang="en-US" smtClean="0"/>
              <a:pPr>
                <a:defRPr/>
              </a:pPr>
              <a:t>‹#›</a:t>
            </a:fld>
            <a:endParaRPr lang="en-US" dirty="0"/>
          </a:p>
        </p:txBody>
      </p:sp>
    </p:spTree>
    <p:extLst>
      <p:ext uri="{BB962C8B-B14F-4D97-AF65-F5344CB8AC3E}">
        <p14:creationId xmlns:p14="http://schemas.microsoft.com/office/powerpoint/2010/main" val="2277085730"/>
      </p:ext>
    </p:extLst>
  </p:cSld>
  <p:clrMap bg1="dk2" tx1="lt1" bg2="dk1" tx2="lt2" accent1="accent1" accent2="accent2" accent3="accent3" accent4="accent4" accent5="accent5" accent6="accent6" hlink="hlink" folHlink="folHlink"/>
  <p:sldLayoutIdLst>
    <p:sldLayoutId id="2147484709" r:id="rId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6.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836712"/>
            <a:ext cx="7918648" cy="5548322"/>
          </a:xfrm>
        </p:spPr>
        <p:txBody>
          <a:bodyPr/>
          <a:lstStyle/>
          <a:p>
            <a:pPr algn="r" eaLnBrk="1" hangingPunct="1">
              <a:defRPr/>
            </a:pPr>
            <a:r>
              <a:rPr kumimoji="0" lang="ar-JO" sz="8800" dirty="0">
                <a:latin typeface="Arial" panose="020B0604020202020204" pitchFamily="34" charset="0"/>
                <a:ea typeface="ＭＳ Ｐゴシック" charset="0"/>
                <a:cs typeface="Arial" panose="020B0604020202020204" pitchFamily="34" charset="0"/>
              </a:rPr>
              <a:t>ما هي</a:t>
            </a:r>
            <a:br>
              <a:rPr kumimoji="0" lang="ar-JO" sz="8800" dirty="0">
                <a:latin typeface="Arial" panose="020B0604020202020204" pitchFamily="34" charset="0"/>
                <a:ea typeface="ＭＳ Ｐゴシック" charset="0"/>
                <a:cs typeface="Arial" panose="020B0604020202020204" pitchFamily="34" charset="0"/>
              </a:rPr>
            </a:br>
            <a:r>
              <a:rPr kumimoji="0" lang="ar-JO" sz="8800" dirty="0">
                <a:latin typeface="Arial" panose="020B0604020202020204" pitchFamily="34" charset="0"/>
                <a:ea typeface="ＭＳ Ｐゴシック" charset="0"/>
                <a:cs typeface="Arial" panose="020B0604020202020204" pitchFamily="34" charset="0"/>
              </a:rPr>
              <a:t>الفكرة</a:t>
            </a:r>
            <a:br>
              <a:rPr kumimoji="0" lang="ar-JO" sz="8800" dirty="0">
                <a:latin typeface="Arial" panose="020B0604020202020204" pitchFamily="34" charset="0"/>
                <a:ea typeface="ＭＳ Ｐゴシック" charset="0"/>
                <a:cs typeface="Arial" panose="020B0604020202020204" pitchFamily="34" charset="0"/>
              </a:rPr>
            </a:br>
            <a:r>
              <a:rPr kumimoji="0" lang="ar-JO" altLang="ja-JP" sz="20800" dirty="0">
                <a:latin typeface="Arial" panose="020B0604020202020204" pitchFamily="34" charset="0"/>
                <a:ea typeface="ＭＳ Ｐゴシック" charset="0"/>
                <a:cs typeface="Arial" panose="020B0604020202020204" pitchFamily="34" charset="0"/>
              </a:rPr>
              <a:t>الكبيرة؟</a:t>
            </a:r>
            <a:br>
              <a:rPr kumimoji="0" lang="en-US" altLang="ja-JP" sz="8800" dirty="0">
                <a:latin typeface="Arial" panose="020B0604020202020204" pitchFamily="34" charset="0"/>
                <a:ea typeface="ＭＳ Ｐゴシック" charset="0"/>
                <a:cs typeface="Arial" panose="020B0604020202020204" pitchFamily="34" charset="0"/>
              </a:rPr>
            </a:br>
            <a:endParaRPr kumimoji="0" lang="en-US" dirty="0">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945078DA-A55D-F9D3-2D45-9592AF144829}"/>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381000"/>
            <a:ext cx="8229600" cy="838200"/>
          </a:xfrm>
        </p:spPr>
        <p:txBody>
          <a:bodyPr/>
          <a:lstStyle/>
          <a:p>
            <a:pPr eaLnBrk="1" hangingPunct="1">
              <a:defRPr/>
            </a:pPr>
            <a:r>
              <a:rPr lang="ar-JO" dirty="0">
                <a:latin typeface="Arial" charset="0"/>
                <a:ea typeface="ＭＳ Ｐゴシック" charset="0"/>
                <a:cs typeface="Arial" charset="0"/>
              </a:rPr>
              <a:t>بعض التطبيق</a:t>
            </a:r>
            <a:endParaRPr lang="en-US" dirty="0">
              <a:latin typeface="Arial" charset="0"/>
              <a:ea typeface="ＭＳ Ｐゴシック" charset="0"/>
              <a:cs typeface="Arial" charset="0"/>
            </a:endParaRPr>
          </a:p>
        </p:txBody>
      </p:sp>
      <p:sp>
        <p:nvSpPr>
          <p:cNvPr id="198659" name="Rectangle 3"/>
          <p:cNvSpPr>
            <a:spLocks noGrp="1" noChangeArrowheads="1"/>
          </p:cNvSpPr>
          <p:nvPr>
            <p:ph type="body" idx="1"/>
          </p:nvPr>
        </p:nvSpPr>
        <p:spPr>
          <a:xfrm>
            <a:off x="152400" y="1981200"/>
            <a:ext cx="5943600" cy="2057400"/>
          </a:xfrm>
        </p:spPr>
        <p:txBody>
          <a:bodyPr/>
          <a:lstStyle/>
          <a:p>
            <a:pPr marL="0" indent="0" algn="r" eaLnBrk="1" hangingPunct="1">
              <a:buNone/>
              <a:defRPr/>
            </a:pPr>
            <a:r>
              <a:rPr lang="ar-JO" dirty="0">
                <a:solidFill>
                  <a:srgbClr val="FFFFFF"/>
                </a:solidFill>
                <a:cs typeface="Arial"/>
              </a:rPr>
              <a:t>5. واحدة من أهم صفات خادم الله هي </a:t>
            </a:r>
          </a:p>
          <a:p>
            <a:pPr marL="0" indent="0" algn="r" eaLnBrk="1" hangingPunct="1">
              <a:buNone/>
              <a:defRPr/>
            </a:pPr>
            <a:r>
              <a:rPr lang="ar-JO" dirty="0">
                <a:solidFill>
                  <a:srgbClr val="FFFFFF"/>
                </a:solidFill>
                <a:cs typeface="Arial"/>
              </a:rPr>
              <a:t>    الإتكال على الله</a:t>
            </a:r>
            <a:endParaRPr lang="en-US" dirty="0">
              <a:solidFill>
                <a:srgbClr val="FFFFFF"/>
              </a:solidFill>
              <a:cs typeface="Arial"/>
            </a:endParaRPr>
          </a:p>
        </p:txBody>
      </p:sp>
      <p:sp>
        <p:nvSpPr>
          <p:cNvPr id="198660" name="Text Box 4"/>
          <p:cNvSpPr txBox="1">
            <a:spLocks noChangeArrowheads="1"/>
          </p:cNvSpPr>
          <p:nvPr/>
        </p:nvSpPr>
        <p:spPr bwMode="auto">
          <a:xfrm>
            <a:off x="5791200" y="1447800"/>
            <a:ext cx="79701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النقطة</a:t>
            </a:r>
            <a:endParaRPr lang="en-US" b="1" u="sng" dirty="0">
              <a:latin typeface="Arial"/>
              <a:ea typeface="ＭＳ Ｐゴシック" pitchFamily="24" charset="-128"/>
              <a:cs typeface="Arial"/>
            </a:endParaRPr>
          </a:p>
        </p:txBody>
      </p:sp>
      <p:sp>
        <p:nvSpPr>
          <p:cNvPr id="198661" name="Text Box 5"/>
          <p:cNvSpPr txBox="1">
            <a:spLocks noChangeArrowheads="1"/>
          </p:cNvSpPr>
          <p:nvPr/>
        </p:nvSpPr>
        <p:spPr bwMode="auto">
          <a:xfrm>
            <a:off x="6918325" y="1447800"/>
            <a:ext cx="113524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الموضوع</a:t>
            </a:r>
            <a:endParaRPr lang="en-US" b="1" u="sng" dirty="0">
              <a:latin typeface="Arial"/>
              <a:ea typeface="ＭＳ Ｐゴシック" pitchFamily="24" charset="-128"/>
              <a:cs typeface="Arial"/>
            </a:endParaRPr>
          </a:p>
        </p:txBody>
      </p:sp>
      <p:sp>
        <p:nvSpPr>
          <p:cNvPr id="198662" name="Text Box 6"/>
          <p:cNvSpPr txBox="1">
            <a:spLocks noChangeArrowheads="1"/>
          </p:cNvSpPr>
          <p:nvPr/>
        </p:nvSpPr>
        <p:spPr bwMode="auto">
          <a:xfrm>
            <a:off x="8299450" y="1447800"/>
            <a:ext cx="77296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الفكرة</a:t>
            </a:r>
            <a:endParaRPr lang="en-US" b="1" u="sng" dirty="0">
              <a:latin typeface="Arial"/>
              <a:ea typeface="ＭＳ Ｐゴシック" pitchFamily="24" charset="-128"/>
              <a:cs typeface="Arial"/>
            </a:endParaRPr>
          </a:p>
        </p:txBody>
      </p:sp>
      <p:sp>
        <p:nvSpPr>
          <p:cNvPr id="99334"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198664"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65"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66"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67" name="Rectangle 11"/>
          <p:cNvSpPr>
            <a:spLocks noChangeArrowheads="1"/>
          </p:cNvSpPr>
          <p:nvPr/>
        </p:nvSpPr>
        <p:spPr bwMode="auto">
          <a:xfrm>
            <a:off x="0" y="3789363"/>
            <a:ext cx="6077744" cy="295275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algn="r" eaLnBrk="1" hangingPunct="1">
              <a:spcBef>
                <a:spcPct val="20000"/>
              </a:spcBef>
              <a:buClr>
                <a:schemeClr val="hlink"/>
              </a:buClr>
              <a:buSzPct val="65000"/>
              <a:buFont typeface="Arial" charset="0"/>
              <a:buNone/>
              <a:defRPr/>
            </a:pPr>
            <a:r>
              <a:rPr lang="ar-JO" sz="3200" dirty="0">
                <a:solidFill>
                  <a:srgbClr val="FFFFFF"/>
                </a:solidFill>
                <a:latin typeface="Arial"/>
                <a:ea typeface="ＭＳ Ｐゴシック" pitchFamily="24" charset="-128"/>
                <a:cs typeface="Arial"/>
              </a:rPr>
              <a:t>6. المسيحيون المكرسون والإلتزام الشجاع </a:t>
            </a:r>
          </a:p>
          <a:p>
            <a:pPr marL="609600" indent="-609600" algn="r" eaLnBrk="1" hangingPunct="1">
              <a:spcBef>
                <a:spcPct val="20000"/>
              </a:spcBef>
              <a:buClr>
                <a:schemeClr val="hlink"/>
              </a:buClr>
              <a:buSzPct val="65000"/>
              <a:buFont typeface="Arial" charset="0"/>
              <a:buNone/>
              <a:defRPr/>
            </a:pPr>
            <a:r>
              <a:rPr lang="ar-JO" sz="3200" dirty="0">
                <a:solidFill>
                  <a:srgbClr val="FFFFFF"/>
                </a:solidFill>
                <a:latin typeface="Arial"/>
                <a:ea typeface="ＭＳ Ｐゴシック" pitchFamily="24" charset="-128"/>
                <a:cs typeface="Arial"/>
              </a:rPr>
              <a:t>    والقناعات المستمرة هي الركائز الأساسية </a:t>
            </a:r>
          </a:p>
          <a:p>
            <a:pPr marL="609600" indent="-609600" algn="r" eaLnBrk="1" hangingPunct="1">
              <a:spcBef>
                <a:spcPct val="20000"/>
              </a:spcBef>
              <a:buClr>
                <a:schemeClr val="hlink"/>
              </a:buClr>
              <a:buSzPct val="65000"/>
              <a:buFont typeface="Arial" charset="0"/>
              <a:buNone/>
              <a:defRPr/>
            </a:pPr>
            <a:r>
              <a:rPr lang="ar-JO" sz="3200" dirty="0">
                <a:solidFill>
                  <a:srgbClr val="FFFFFF"/>
                </a:solidFill>
                <a:latin typeface="Arial"/>
                <a:ea typeface="ＭＳ Ｐゴシック" pitchFamily="24" charset="-128"/>
                <a:cs typeface="Arial"/>
              </a:rPr>
              <a:t>    الثلاثة للكنيسة ذات التوجه الإرسالي.</a:t>
            </a:r>
            <a:endParaRPr lang="en-US" sz="3200" dirty="0">
              <a:solidFill>
                <a:srgbClr val="FFFFFF"/>
              </a:solidFill>
              <a:latin typeface="Arial"/>
              <a:ea typeface="ＭＳ Ｐゴシック" pitchFamily="24" charset="-128"/>
              <a:cs typeface="Arial"/>
            </a:endParaRPr>
          </a:p>
        </p:txBody>
      </p:sp>
      <p:sp>
        <p:nvSpPr>
          <p:cNvPr id="198668"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69"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8670"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99342" name="Text Box 15"/>
          <p:cNvSpPr txBox="1">
            <a:spLocks noChangeArrowheads="1"/>
          </p:cNvSpPr>
          <p:nvPr/>
        </p:nvSpPr>
        <p:spPr bwMode="auto">
          <a:xfrm>
            <a:off x="8299450" y="76200"/>
            <a:ext cx="5982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cs typeface="Arial" charset="0"/>
              </a:rPr>
              <a:t>29أ</a:t>
            </a:r>
            <a:endParaRPr lang="en-US" dirty="0">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99347"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348"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8458200" y="4800600"/>
            <a:ext cx="493713" cy="493713"/>
            <a:chOff x="5952" y="1200"/>
            <a:chExt cx="311" cy="311"/>
          </a:xfrm>
        </p:grpSpPr>
        <p:sp>
          <p:nvSpPr>
            <p:cNvPr id="99345"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346"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ChangeArrowheads="1"/>
          </p:cNvSpPr>
          <p:nvPr>
            <p:ph type="title"/>
          </p:nvPr>
        </p:nvSpPr>
        <p:spPr>
          <a:xfrm>
            <a:off x="457200" y="381000"/>
            <a:ext cx="8229600" cy="838200"/>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بعض التطبيق</a:t>
            </a:r>
            <a:endParaRPr lang="en-US" dirty="0">
              <a:latin typeface="Arial" panose="020B0604020202020204" pitchFamily="34" charset="0"/>
              <a:ea typeface="ＭＳ Ｐゴシック" charset="0"/>
              <a:cs typeface="Arial" panose="020B0604020202020204" pitchFamily="34" charset="0"/>
            </a:endParaRPr>
          </a:p>
        </p:txBody>
      </p:sp>
      <p:sp>
        <p:nvSpPr>
          <p:cNvPr id="200707" name="Rectangle 1027"/>
          <p:cNvSpPr>
            <a:spLocks noGrp="1" noChangeArrowheads="1"/>
          </p:cNvSpPr>
          <p:nvPr>
            <p:ph type="body" idx="1"/>
          </p:nvPr>
        </p:nvSpPr>
        <p:spPr>
          <a:xfrm>
            <a:off x="457200" y="1981200"/>
            <a:ext cx="5181600" cy="1676400"/>
          </a:xfrm>
        </p:spPr>
        <p:txBody>
          <a:bodyPr/>
          <a:lstStyle/>
          <a:p>
            <a:pPr marL="0" indent="0" algn="r" eaLnBrk="1" hangingPunct="1">
              <a:buNone/>
              <a:defRPr/>
            </a:pPr>
            <a:r>
              <a:rPr lang="ar-JO" dirty="0">
                <a:solidFill>
                  <a:srgbClr val="FFFFFF"/>
                </a:solidFill>
                <a:latin typeface="Arial" panose="020B0604020202020204" pitchFamily="34" charset="0"/>
                <a:cs typeface="Arial" panose="020B0604020202020204" pitchFamily="34" charset="0"/>
              </a:rPr>
              <a:t>7. كيف ولماذا يكون عملك مهماً لله؟ </a:t>
            </a:r>
            <a:endParaRPr lang="en-US" dirty="0">
              <a:solidFill>
                <a:srgbClr val="FFFFFF"/>
              </a:solidFill>
              <a:latin typeface="Arial" panose="020B0604020202020204" pitchFamily="34" charset="0"/>
              <a:cs typeface="Arial" panose="020B0604020202020204" pitchFamily="34" charset="0"/>
            </a:endParaRPr>
          </a:p>
        </p:txBody>
      </p:sp>
      <p:sp>
        <p:nvSpPr>
          <p:cNvPr id="200708" name="Text Box 1028"/>
          <p:cNvSpPr txBox="1">
            <a:spLocks noChangeArrowheads="1"/>
          </p:cNvSpPr>
          <p:nvPr/>
        </p:nvSpPr>
        <p:spPr bwMode="auto">
          <a:xfrm>
            <a:off x="5791200" y="1447800"/>
            <a:ext cx="79701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panose="020B0604020202020204" pitchFamily="34" charset="0"/>
                <a:ea typeface="ＭＳ Ｐゴシック" pitchFamily="24" charset="-128"/>
                <a:cs typeface="Arial" panose="020B0604020202020204" pitchFamily="34" charset="0"/>
              </a:rPr>
              <a:t>النقطة</a:t>
            </a:r>
            <a:endParaRPr lang="en-US" b="1" u="sng" dirty="0">
              <a:latin typeface="Arial" panose="020B0604020202020204" pitchFamily="34" charset="0"/>
              <a:ea typeface="ＭＳ Ｐゴシック" pitchFamily="24" charset="-128"/>
              <a:cs typeface="Arial" panose="020B0604020202020204" pitchFamily="34" charset="0"/>
            </a:endParaRPr>
          </a:p>
        </p:txBody>
      </p:sp>
      <p:sp>
        <p:nvSpPr>
          <p:cNvPr id="200709" name="Text Box 1029"/>
          <p:cNvSpPr txBox="1">
            <a:spLocks noChangeArrowheads="1"/>
          </p:cNvSpPr>
          <p:nvPr/>
        </p:nvSpPr>
        <p:spPr bwMode="auto">
          <a:xfrm>
            <a:off x="6918325" y="1447800"/>
            <a:ext cx="113524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panose="020B0604020202020204" pitchFamily="34" charset="0"/>
                <a:ea typeface="ＭＳ Ｐゴシック" pitchFamily="24" charset="-128"/>
                <a:cs typeface="Arial" panose="020B0604020202020204" pitchFamily="34" charset="0"/>
              </a:rPr>
              <a:t>الموضوع</a:t>
            </a:r>
            <a:endParaRPr lang="en-US" b="1" u="sng" dirty="0">
              <a:latin typeface="Arial" panose="020B0604020202020204" pitchFamily="34" charset="0"/>
              <a:ea typeface="ＭＳ Ｐゴシック" pitchFamily="24" charset="-128"/>
              <a:cs typeface="Arial" panose="020B0604020202020204" pitchFamily="34" charset="0"/>
            </a:endParaRPr>
          </a:p>
        </p:txBody>
      </p:sp>
      <p:sp>
        <p:nvSpPr>
          <p:cNvPr id="200710" name="Text Box 1030"/>
          <p:cNvSpPr txBox="1">
            <a:spLocks noChangeArrowheads="1"/>
          </p:cNvSpPr>
          <p:nvPr/>
        </p:nvSpPr>
        <p:spPr bwMode="auto">
          <a:xfrm>
            <a:off x="8299450" y="1447800"/>
            <a:ext cx="77296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panose="020B0604020202020204" pitchFamily="34" charset="0"/>
                <a:ea typeface="ＭＳ Ｐゴシック" pitchFamily="24" charset="-128"/>
                <a:cs typeface="Arial" panose="020B0604020202020204" pitchFamily="34" charset="0"/>
              </a:rPr>
              <a:t>الفكرة</a:t>
            </a:r>
            <a:endParaRPr lang="en-US" b="1" u="sng" dirty="0">
              <a:latin typeface="Arial" panose="020B0604020202020204" pitchFamily="34" charset="0"/>
              <a:ea typeface="ＭＳ Ｐゴシック" pitchFamily="24" charset="-128"/>
              <a:cs typeface="Arial" panose="020B0604020202020204" pitchFamily="34" charset="0"/>
            </a:endParaRPr>
          </a:p>
        </p:txBody>
      </p:sp>
      <p:sp>
        <p:nvSpPr>
          <p:cNvPr id="101382" name="Text Box 1031"/>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Arial" panose="020B0604020202020204" pitchFamily="34" charset="0"/>
              <a:cs typeface="Arial" panose="020B0604020202020204" pitchFamily="34" charset="0"/>
            </a:endParaRPr>
          </a:p>
        </p:txBody>
      </p:sp>
      <p:sp>
        <p:nvSpPr>
          <p:cNvPr id="200712" name="Rectangle 1032"/>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pitchFamily="24" charset="-128"/>
              <a:cs typeface="Arial" panose="020B0604020202020204" pitchFamily="34" charset="0"/>
            </a:endParaRPr>
          </a:p>
        </p:txBody>
      </p:sp>
      <p:sp>
        <p:nvSpPr>
          <p:cNvPr id="200713" name="Rectangle 1033"/>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pitchFamily="24" charset="-128"/>
              <a:cs typeface="Arial" panose="020B0604020202020204" pitchFamily="34" charset="0"/>
            </a:endParaRPr>
          </a:p>
        </p:txBody>
      </p:sp>
      <p:sp>
        <p:nvSpPr>
          <p:cNvPr id="200714" name="Rectangle 1034"/>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pitchFamily="24" charset="-128"/>
              <a:cs typeface="Arial" panose="020B0604020202020204" pitchFamily="34" charset="0"/>
            </a:endParaRPr>
          </a:p>
        </p:txBody>
      </p:sp>
      <p:sp>
        <p:nvSpPr>
          <p:cNvPr id="200715" name="Rectangle 1035"/>
          <p:cNvSpPr>
            <a:spLocks noChangeArrowheads="1"/>
          </p:cNvSpPr>
          <p:nvPr/>
        </p:nvSpPr>
        <p:spPr bwMode="auto">
          <a:xfrm>
            <a:off x="457200" y="4267200"/>
            <a:ext cx="51816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algn="r" eaLnBrk="1" hangingPunct="1">
              <a:spcBef>
                <a:spcPct val="20000"/>
              </a:spcBef>
              <a:buClr>
                <a:schemeClr val="hlink"/>
              </a:buClr>
              <a:buSzPct val="65000"/>
              <a:defRPr/>
            </a:pPr>
            <a:r>
              <a:rPr lang="ar-JO" sz="3200" dirty="0">
                <a:solidFill>
                  <a:srgbClr val="FFFFFF"/>
                </a:solidFill>
                <a:latin typeface="Arial" panose="020B0604020202020204" pitchFamily="34" charset="0"/>
                <a:ea typeface="ＭＳ Ｐゴシック" pitchFamily="24" charset="-128"/>
                <a:cs typeface="Arial" panose="020B0604020202020204" pitchFamily="34" charset="0"/>
              </a:rPr>
              <a:t>8. أن تكون خادماً أميناً لله حتى النهاية </a:t>
            </a:r>
          </a:p>
          <a:p>
            <a:pPr algn="r" eaLnBrk="1" hangingPunct="1">
              <a:spcBef>
                <a:spcPct val="20000"/>
              </a:spcBef>
              <a:buClr>
                <a:schemeClr val="hlink"/>
              </a:buClr>
              <a:buSzPct val="65000"/>
              <a:defRPr/>
            </a:pPr>
            <a:r>
              <a:rPr lang="ar-JO" sz="3200" dirty="0">
                <a:solidFill>
                  <a:srgbClr val="FFFFFF"/>
                </a:solidFill>
                <a:latin typeface="Arial" panose="020B0604020202020204" pitchFamily="34" charset="0"/>
                <a:ea typeface="ＭＳ Ｐゴシック" pitchFamily="24" charset="-128"/>
                <a:cs typeface="Arial" panose="020B0604020202020204" pitchFamily="34" charset="0"/>
              </a:rPr>
              <a:t>    هي الصفة الثالثة لخادم الله الأمين</a:t>
            </a:r>
            <a:endParaRPr lang="en-US" sz="3200" dirty="0">
              <a:solidFill>
                <a:srgbClr val="FFFFFF"/>
              </a:solidFill>
              <a:latin typeface="Arial" panose="020B0604020202020204" pitchFamily="34" charset="0"/>
              <a:ea typeface="ＭＳ Ｐゴシック" pitchFamily="24" charset="-128"/>
              <a:cs typeface="Arial" panose="020B0604020202020204" pitchFamily="34" charset="0"/>
            </a:endParaRPr>
          </a:p>
        </p:txBody>
      </p:sp>
      <p:sp>
        <p:nvSpPr>
          <p:cNvPr id="200716" name="Rectangle 1036"/>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pitchFamily="24" charset="-128"/>
              <a:cs typeface="Arial" panose="020B0604020202020204" pitchFamily="34" charset="0"/>
            </a:endParaRPr>
          </a:p>
        </p:txBody>
      </p:sp>
      <p:sp>
        <p:nvSpPr>
          <p:cNvPr id="200717" name="Rectangle 1037"/>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pitchFamily="24" charset="-128"/>
              <a:cs typeface="Arial" panose="020B0604020202020204" pitchFamily="34" charset="0"/>
            </a:endParaRPr>
          </a:p>
        </p:txBody>
      </p:sp>
      <p:sp>
        <p:nvSpPr>
          <p:cNvPr id="200718" name="Rectangle 1038"/>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panose="020B0604020202020204" pitchFamily="34" charset="0"/>
              <a:ea typeface="ＭＳ Ｐゴシック" pitchFamily="24" charset="-128"/>
              <a:cs typeface="Arial" panose="020B0604020202020204" pitchFamily="34" charset="0"/>
            </a:endParaRPr>
          </a:p>
        </p:txBody>
      </p:sp>
      <p:sp>
        <p:nvSpPr>
          <p:cNvPr id="101390" name="Text Box 1039"/>
          <p:cNvSpPr txBox="1">
            <a:spLocks noChangeArrowheads="1"/>
          </p:cNvSpPr>
          <p:nvPr/>
        </p:nvSpPr>
        <p:spPr bwMode="auto">
          <a:xfrm>
            <a:off x="8299450" y="76200"/>
            <a:ext cx="5982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latin typeface="Arial" panose="020B0604020202020204" pitchFamily="34" charset="0"/>
                <a:cs typeface="Arial" panose="020B0604020202020204" pitchFamily="34" charset="0"/>
              </a:rPr>
              <a:t>29أ</a:t>
            </a:r>
            <a:endParaRPr lang="en-US" dirty="0">
              <a:latin typeface="Arial" panose="020B0604020202020204" pitchFamily="34" charset="0"/>
              <a:cs typeface="Arial" panose="020B0604020202020204" pitchFamily="34" charset="0"/>
            </a:endParaRPr>
          </a:p>
        </p:txBody>
      </p:sp>
      <p:grpSp>
        <p:nvGrpSpPr>
          <p:cNvPr id="2" name="Group 1040"/>
          <p:cNvGrpSpPr>
            <a:grpSpLocks/>
          </p:cNvGrpSpPr>
          <p:nvPr/>
        </p:nvGrpSpPr>
        <p:grpSpPr bwMode="auto">
          <a:xfrm>
            <a:off x="7239000" y="2514600"/>
            <a:ext cx="493713" cy="493713"/>
            <a:chOff x="5952" y="1200"/>
            <a:chExt cx="311" cy="311"/>
          </a:xfrm>
        </p:grpSpPr>
        <p:sp>
          <p:nvSpPr>
            <p:cNvPr id="101395" name="Freeform 1041"/>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1396" name="Freeform 1042"/>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3" name="Group 1043"/>
          <p:cNvGrpSpPr>
            <a:grpSpLocks/>
          </p:cNvGrpSpPr>
          <p:nvPr/>
        </p:nvGrpSpPr>
        <p:grpSpPr bwMode="auto">
          <a:xfrm>
            <a:off x="8382000" y="4800600"/>
            <a:ext cx="493713" cy="493713"/>
            <a:chOff x="5952" y="1200"/>
            <a:chExt cx="311" cy="311"/>
          </a:xfrm>
        </p:grpSpPr>
        <p:sp>
          <p:nvSpPr>
            <p:cNvPr id="101393" name="Freeform 1044"/>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01394" name="Freeform 1045"/>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381000"/>
            <a:ext cx="8229600" cy="838200"/>
          </a:xfrm>
        </p:spPr>
        <p:txBody>
          <a:bodyPr/>
          <a:lstStyle/>
          <a:p>
            <a:pPr eaLnBrk="1" hangingPunct="1">
              <a:defRPr/>
            </a:pPr>
            <a:r>
              <a:rPr lang="ar-JO" dirty="0">
                <a:latin typeface="Arial" charset="0"/>
                <a:ea typeface="ＭＳ Ｐゴシック" charset="0"/>
                <a:cs typeface="Arial" charset="0"/>
              </a:rPr>
              <a:t>بعض التطبيق</a:t>
            </a:r>
            <a:endParaRPr lang="en-US" dirty="0">
              <a:latin typeface="Arial" charset="0"/>
              <a:ea typeface="ＭＳ Ｐゴシック" charset="0"/>
              <a:cs typeface="Arial" charset="0"/>
            </a:endParaRPr>
          </a:p>
        </p:txBody>
      </p:sp>
      <p:sp>
        <p:nvSpPr>
          <p:cNvPr id="202755" name="Rectangle 3"/>
          <p:cNvSpPr>
            <a:spLocks noGrp="1" noChangeArrowheads="1"/>
          </p:cNvSpPr>
          <p:nvPr>
            <p:ph type="body" idx="1"/>
          </p:nvPr>
        </p:nvSpPr>
        <p:spPr>
          <a:xfrm>
            <a:off x="0" y="1981200"/>
            <a:ext cx="5791200" cy="1676400"/>
          </a:xfrm>
        </p:spPr>
        <p:txBody>
          <a:bodyPr/>
          <a:lstStyle/>
          <a:p>
            <a:pPr marL="0" indent="0" algn="r" eaLnBrk="1" hangingPunct="1">
              <a:buNone/>
              <a:defRPr/>
            </a:pPr>
            <a:r>
              <a:rPr lang="ar-JO" dirty="0">
                <a:solidFill>
                  <a:srgbClr val="FFFFFF"/>
                </a:solidFill>
                <a:cs typeface="Arial"/>
              </a:rPr>
              <a:t>9. كمؤمنين علينا أن نثبت أفكارنا على    </a:t>
            </a:r>
          </a:p>
          <a:p>
            <a:pPr marL="0" indent="0" algn="r" eaLnBrk="1" hangingPunct="1">
              <a:buNone/>
              <a:defRPr/>
            </a:pPr>
            <a:r>
              <a:rPr lang="ar-JO" dirty="0">
                <a:solidFill>
                  <a:srgbClr val="FFFFFF"/>
                </a:solidFill>
                <a:cs typeface="Arial"/>
              </a:rPr>
              <a:t>    يسوع</a:t>
            </a:r>
            <a:endParaRPr lang="en-US" dirty="0">
              <a:solidFill>
                <a:srgbClr val="FFFFFF"/>
              </a:solidFill>
              <a:cs typeface="Arial"/>
            </a:endParaRPr>
          </a:p>
        </p:txBody>
      </p:sp>
      <p:sp>
        <p:nvSpPr>
          <p:cNvPr id="202756" name="Text Box 4"/>
          <p:cNvSpPr txBox="1">
            <a:spLocks noChangeArrowheads="1"/>
          </p:cNvSpPr>
          <p:nvPr/>
        </p:nvSpPr>
        <p:spPr bwMode="auto">
          <a:xfrm>
            <a:off x="5791200" y="1447800"/>
            <a:ext cx="79701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النقطة</a:t>
            </a:r>
            <a:endParaRPr lang="en-US" b="1" u="sng" dirty="0">
              <a:latin typeface="Arial"/>
              <a:ea typeface="ＭＳ Ｐゴシック" pitchFamily="24" charset="-128"/>
              <a:cs typeface="Arial"/>
            </a:endParaRPr>
          </a:p>
        </p:txBody>
      </p:sp>
      <p:sp>
        <p:nvSpPr>
          <p:cNvPr id="202757" name="Text Box 5"/>
          <p:cNvSpPr txBox="1">
            <a:spLocks noChangeArrowheads="1"/>
          </p:cNvSpPr>
          <p:nvPr/>
        </p:nvSpPr>
        <p:spPr bwMode="auto">
          <a:xfrm>
            <a:off x="6918325" y="1447800"/>
            <a:ext cx="113524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الموضوع</a:t>
            </a:r>
            <a:endParaRPr lang="en-US" b="1" u="sng" dirty="0">
              <a:latin typeface="Arial"/>
              <a:ea typeface="ＭＳ Ｐゴシック" pitchFamily="24" charset="-128"/>
              <a:cs typeface="Arial"/>
            </a:endParaRPr>
          </a:p>
        </p:txBody>
      </p:sp>
      <p:sp>
        <p:nvSpPr>
          <p:cNvPr id="202758" name="Text Box 6"/>
          <p:cNvSpPr txBox="1">
            <a:spLocks noChangeArrowheads="1"/>
          </p:cNvSpPr>
          <p:nvPr/>
        </p:nvSpPr>
        <p:spPr bwMode="auto">
          <a:xfrm>
            <a:off x="8299450" y="1447800"/>
            <a:ext cx="77296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الفكرة</a:t>
            </a:r>
            <a:endParaRPr lang="en-US" b="1" u="sng" dirty="0">
              <a:latin typeface="Arial"/>
              <a:ea typeface="ＭＳ Ｐゴシック" pitchFamily="24" charset="-128"/>
              <a:cs typeface="Arial"/>
            </a:endParaRPr>
          </a:p>
        </p:txBody>
      </p:sp>
      <p:sp>
        <p:nvSpPr>
          <p:cNvPr id="103430"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202760"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1"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2"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3" name="Rectangle 11"/>
          <p:cNvSpPr>
            <a:spLocks noChangeArrowheads="1"/>
          </p:cNvSpPr>
          <p:nvPr/>
        </p:nvSpPr>
        <p:spPr bwMode="auto">
          <a:xfrm>
            <a:off x="457200" y="4267200"/>
            <a:ext cx="54102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algn="r" eaLnBrk="1" hangingPunct="1">
              <a:spcBef>
                <a:spcPct val="20000"/>
              </a:spcBef>
              <a:buClr>
                <a:schemeClr val="hlink"/>
              </a:buClr>
              <a:buSzPct val="65000"/>
              <a:defRPr/>
            </a:pPr>
            <a:r>
              <a:rPr lang="ar-JO" sz="3200" dirty="0">
                <a:solidFill>
                  <a:srgbClr val="FFFFFF"/>
                </a:solidFill>
                <a:latin typeface="Arial"/>
                <a:ea typeface="ＭＳ Ｐゴシック" pitchFamily="24" charset="-128"/>
                <a:cs typeface="Arial"/>
              </a:rPr>
              <a:t>10. لماذا يصير الكثير من الأولين </a:t>
            </a:r>
          </a:p>
          <a:p>
            <a:pPr algn="r" eaLnBrk="1" hangingPunct="1">
              <a:spcBef>
                <a:spcPct val="20000"/>
              </a:spcBef>
              <a:buClr>
                <a:schemeClr val="hlink"/>
              </a:buClr>
              <a:buSzPct val="65000"/>
              <a:defRPr/>
            </a:pPr>
            <a:r>
              <a:rPr lang="ar-JO" sz="3200" dirty="0">
                <a:solidFill>
                  <a:srgbClr val="FFFFFF"/>
                </a:solidFill>
                <a:latin typeface="Arial"/>
                <a:ea typeface="ＭＳ Ｐゴシック" pitchFamily="24" charset="-128"/>
                <a:cs typeface="Arial"/>
              </a:rPr>
              <a:t>      آخرين والكثير من الآخرين أولين؟</a:t>
            </a:r>
            <a:endParaRPr lang="en-US" sz="3200" dirty="0">
              <a:solidFill>
                <a:srgbClr val="FFFFFF"/>
              </a:solidFill>
              <a:latin typeface="Arial"/>
              <a:ea typeface="ＭＳ Ｐゴシック" pitchFamily="24" charset="-128"/>
              <a:cs typeface="Arial"/>
            </a:endParaRPr>
          </a:p>
        </p:txBody>
      </p:sp>
      <p:sp>
        <p:nvSpPr>
          <p:cNvPr id="202764"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5"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202766"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03438" name="Text Box 15"/>
          <p:cNvSpPr txBox="1">
            <a:spLocks noChangeArrowheads="1"/>
          </p:cNvSpPr>
          <p:nvPr/>
        </p:nvSpPr>
        <p:spPr bwMode="auto">
          <a:xfrm>
            <a:off x="8299450" y="76200"/>
            <a:ext cx="5982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cs typeface="Arial" charset="0"/>
              </a:rPr>
              <a:t>29أ</a:t>
            </a:r>
            <a:endParaRPr lang="en-US" dirty="0">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03443"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444"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103441"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442"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
        <p:nvSpPr>
          <p:cNvPr id="3" name="Oval 2">
            <a:extLst>
              <a:ext uri="{FF2B5EF4-FFF2-40B4-BE49-F238E27FC236}">
                <a16:creationId xmlns:a16="http://schemas.microsoft.com/office/drawing/2014/main" id="{4F109552-B818-7456-E1B5-E3039D1BD2B0}"/>
              </a:ext>
            </a:extLst>
          </p:cNvPr>
          <p:cNvSpPr>
            <a:spLocks noChangeArrowheads="1"/>
          </p:cNvSpPr>
          <p:nvPr/>
        </p:nvSpPr>
        <p:spPr bwMode="auto">
          <a:xfrm>
            <a:off x="1403648" y="3392488"/>
            <a:ext cx="6638812" cy="950912"/>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07841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16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1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1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1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16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15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9175"/>
                                        </p:tgtEl>
                                        <p:attrNameLst>
                                          <p:attrName>style.visibility</p:attrName>
                                        </p:attrNameLst>
                                      </p:cBhvr>
                                      <p:to>
                                        <p:strVal val="visible"/>
                                      </p:to>
                                    </p:set>
                                    <p:animEffect transition="in" filter="wipe(right)">
                                      <p:cBhvr>
                                        <p:cTn id="73" dur="500"/>
                                        <p:tgtEl>
                                          <p:spTgt spid="49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179"/>
                                        </p:tgtEl>
                                        <p:attrNameLst>
                                          <p:attrName>style.visibility</p:attrName>
                                        </p:attrNameLst>
                                      </p:cBhvr>
                                      <p:to>
                                        <p:strVal val="visible"/>
                                      </p:to>
                                    </p:set>
                                    <p:animEffect transition="in" filter="wipe(left)">
                                      <p:cBhvr>
                                        <p:cTn id="78" dur="500"/>
                                        <p:tgtEl>
                                          <p:spTgt spid="491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9174"/>
                                        </p:tgtEl>
                                        <p:attrNameLst>
                                          <p:attrName>style.visibility</p:attrName>
                                        </p:attrNameLst>
                                      </p:cBhvr>
                                      <p:to>
                                        <p:strVal val="visible"/>
                                      </p:to>
                                    </p:set>
                                    <p:animEffect transition="in" filter="wipe(right)">
                                      <p:cBhvr>
                                        <p:cTn id="83" dur="500"/>
                                        <p:tgtEl>
                                          <p:spTgt spid="4917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9178"/>
                                        </p:tgtEl>
                                        <p:attrNameLst>
                                          <p:attrName>style.visibility</p:attrName>
                                        </p:attrNameLst>
                                      </p:cBhvr>
                                      <p:to>
                                        <p:strVal val="visible"/>
                                      </p:to>
                                    </p:set>
                                    <p:animEffect transition="in" filter="wipe(left)">
                                      <p:cBhvr>
                                        <p:cTn id="88" dur="500"/>
                                        <p:tgtEl>
                                          <p:spTgt spid="491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9176"/>
                                        </p:tgtEl>
                                        <p:attrNameLst>
                                          <p:attrName>style.visibility</p:attrName>
                                        </p:attrNameLst>
                                      </p:cBhvr>
                                      <p:to>
                                        <p:strVal val="visible"/>
                                      </p:to>
                                    </p:set>
                                    <p:animEffect transition="in" filter="wipe(right)">
                                      <p:cBhvr>
                                        <p:cTn id="93" dur="500"/>
                                        <p:tgtEl>
                                          <p:spTgt spid="4917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9177"/>
                                        </p:tgtEl>
                                        <p:attrNameLst>
                                          <p:attrName>style.visibility</p:attrName>
                                        </p:attrNameLst>
                                      </p:cBhvr>
                                      <p:to>
                                        <p:strVal val="visible"/>
                                      </p:to>
                                    </p:set>
                                    <p:animEffect transition="in" filter="wipe(left)">
                                      <p:cBhvr>
                                        <p:cTn id="98" dur="500"/>
                                        <p:tgtEl>
                                          <p:spTgt spid="4917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49191"/>
                                        </p:tgtEl>
                                        <p:attrNameLst>
                                          <p:attrName>style.visibility</p:attrName>
                                        </p:attrNameLst>
                                      </p:cBhvr>
                                      <p:to>
                                        <p:strVal val="visible"/>
                                      </p:to>
                                    </p:set>
                                    <p:animEffect transition="in" filter="fade">
                                      <p:cBhvr>
                                        <p:cTn id="103" dur="2000"/>
                                        <p:tgtEl>
                                          <p:spTgt spid="49191"/>
                                        </p:tgtEl>
                                      </p:cBhvr>
                                    </p:animEffect>
                                    <p:anim calcmode="lin" valueType="num">
                                      <p:cBhvr>
                                        <p:cTn id="104" dur="2000" fill="hold"/>
                                        <p:tgtEl>
                                          <p:spTgt spid="49191"/>
                                        </p:tgtEl>
                                        <p:attrNameLst>
                                          <p:attrName>style.rotation</p:attrName>
                                        </p:attrNameLst>
                                      </p:cBhvr>
                                      <p:tavLst>
                                        <p:tav tm="0">
                                          <p:val>
                                            <p:fltVal val="720"/>
                                          </p:val>
                                        </p:tav>
                                        <p:tav tm="100000">
                                          <p:val>
                                            <p:fltVal val="0"/>
                                          </p:val>
                                        </p:tav>
                                      </p:tavLst>
                                    </p:anim>
                                    <p:anim calcmode="lin" valueType="num">
                                      <p:cBhvr>
                                        <p:cTn id="105" dur="2000" fill="hold"/>
                                        <p:tgtEl>
                                          <p:spTgt spid="49191"/>
                                        </p:tgtEl>
                                        <p:attrNameLst>
                                          <p:attrName>ppt_h</p:attrName>
                                        </p:attrNameLst>
                                      </p:cBhvr>
                                      <p:tavLst>
                                        <p:tav tm="0">
                                          <p:val>
                                            <p:fltVal val="0"/>
                                          </p:val>
                                        </p:tav>
                                        <p:tav tm="100000">
                                          <p:val>
                                            <p:strVal val="#ppt_h"/>
                                          </p:val>
                                        </p:tav>
                                      </p:tavLst>
                                    </p:anim>
                                    <p:anim calcmode="lin" valueType="num">
                                      <p:cBhvr>
                                        <p:cTn id="106" dur="2000" fill="hold"/>
                                        <p:tgtEl>
                                          <p:spTgt spid="49191"/>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49182"/>
                                        </p:tgtEl>
                                        <p:attrNameLst>
                                          <p:attrName>style.visibility</p:attrName>
                                        </p:attrNameLst>
                                      </p:cBhvr>
                                      <p:to>
                                        <p:strVal val="visible"/>
                                      </p:to>
                                    </p:set>
                                    <p:animEffect transition="in" filter="wipe(down)">
                                      <p:cBhvr>
                                        <p:cTn id="111" dur="580">
                                          <p:stCondLst>
                                            <p:cond delay="0"/>
                                          </p:stCondLst>
                                        </p:cTn>
                                        <p:tgtEl>
                                          <p:spTgt spid="49182"/>
                                        </p:tgtEl>
                                      </p:cBhvr>
                                    </p:animEffect>
                                    <p:anim calcmode="lin" valueType="num">
                                      <p:cBhvr>
                                        <p:cTn id="112" dur="1822" tmFilter="0,0; 0.14,0.36; 0.43,0.73; 0.71,0.91; 1.0,1.0">
                                          <p:stCondLst>
                                            <p:cond delay="0"/>
                                          </p:stCondLst>
                                        </p:cTn>
                                        <p:tgtEl>
                                          <p:spTgt spid="4918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918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918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918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9182"/>
                                        </p:tgtEl>
                                        <p:attrNameLst>
                                          <p:attrName>ppt_y</p:attrName>
                                        </p:attrNameLst>
                                      </p:cBhvr>
                                      <p:tavLst>
                                        <p:tav tm="0" fmla="#ppt_y-sin(pi*$)/81">
                                          <p:val>
                                            <p:fltVal val="0"/>
                                          </p:val>
                                        </p:tav>
                                        <p:tav tm="100000">
                                          <p:val>
                                            <p:fltVal val="1"/>
                                          </p:val>
                                        </p:tav>
                                      </p:tavLst>
                                    </p:anim>
                                    <p:animScale>
                                      <p:cBhvr>
                                        <p:cTn id="117" dur="26">
                                          <p:stCondLst>
                                            <p:cond delay="650"/>
                                          </p:stCondLst>
                                        </p:cTn>
                                        <p:tgtEl>
                                          <p:spTgt spid="49182"/>
                                        </p:tgtEl>
                                      </p:cBhvr>
                                      <p:to x="100000" y="60000"/>
                                    </p:animScale>
                                    <p:animScale>
                                      <p:cBhvr>
                                        <p:cTn id="118" dur="166" decel="50000">
                                          <p:stCondLst>
                                            <p:cond delay="676"/>
                                          </p:stCondLst>
                                        </p:cTn>
                                        <p:tgtEl>
                                          <p:spTgt spid="49182"/>
                                        </p:tgtEl>
                                      </p:cBhvr>
                                      <p:to x="100000" y="100000"/>
                                    </p:animScale>
                                    <p:animScale>
                                      <p:cBhvr>
                                        <p:cTn id="119" dur="26">
                                          <p:stCondLst>
                                            <p:cond delay="1312"/>
                                          </p:stCondLst>
                                        </p:cTn>
                                        <p:tgtEl>
                                          <p:spTgt spid="49182"/>
                                        </p:tgtEl>
                                      </p:cBhvr>
                                      <p:to x="100000" y="80000"/>
                                    </p:animScale>
                                    <p:animScale>
                                      <p:cBhvr>
                                        <p:cTn id="120" dur="166" decel="50000">
                                          <p:stCondLst>
                                            <p:cond delay="1338"/>
                                          </p:stCondLst>
                                        </p:cTn>
                                        <p:tgtEl>
                                          <p:spTgt spid="49182"/>
                                        </p:tgtEl>
                                      </p:cBhvr>
                                      <p:to x="100000" y="100000"/>
                                    </p:animScale>
                                    <p:animScale>
                                      <p:cBhvr>
                                        <p:cTn id="121" dur="26">
                                          <p:stCondLst>
                                            <p:cond delay="1642"/>
                                          </p:stCondLst>
                                        </p:cTn>
                                        <p:tgtEl>
                                          <p:spTgt spid="49182"/>
                                        </p:tgtEl>
                                      </p:cBhvr>
                                      <p:to x="100000" y="90000"/>
                                    </p:animScale>
                                    <p:animScale>
                                      <p:cBhvr>
                                        <p:cTn id="122" dur="166" decel="50000">
                                          <p:stCondLst>
                                            <p:cond delay="1668"/>
                                          </p:stCondLst>
                                        </p:cTn>
                                        <p:tgtEl>
                                          <p:spTgt spid="49182"/>
                                        </p:tgtEl>
                                      </p:cBhvr>
                                      <p:to x="100000" y="100000"/>
                                    </p:animScale>
                                    <p:animScale>
                                      <p:cBhvr>
                                        <p:cTn id="123" dur="26">
                                          <p:stCondLst>
                                            <p:cond delay="1808"/>
                                          </p:stCondLst>
                                        </p:cTn>
                                        <p:tgtEl>
                                          <p:spTgt spid="49182"/>
                                        </p:tgtEl>
                                      </p:cBhvr>
                                      <p:to x="100000" y="95000"/>
                                    </p:animScale>
                                    <p:animScale>
                                      <p:cBhvr>
                                        <p:cTn id="124" dur="166" decel="50000">
                                          <p:stCondLst>
                                            <p:cond delay="1834"/>
                                          </p:stCondLst>
                                        </p:cTn>
                                        <p:tgtEl>
                                          <p:spTgt spid="49182"/>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9183"/>
                                        </p:tgtEl>
                                        <p:attrNameLst>
                                          <p:attrName>style.visibility</p:attrName>
                                        </p:attrNameLst>
                                      </p:cBhvr>
                                      <p:to>
                                        <p:strVal val="visible"/>
                                      </p:to>
                                    </p:set>
                                    <p:animEffect transition="in" filter="wipe(down)">
                                      <p:cBhvr>
                                        <p:cTn id="129" dur="580">
                                          <p:stCondLst>
                                            <p:cond delay="0"/>
                                          </p:stCondLst>
                                        </p:cTn>
                                        <p:tgtEl>
                                          <p:spTgt spid="49183"/>
                                        </p:tgtEl>
                                      </p:cBhvr>
                                    </p:animEffect>
                                    <p:anim calcmode="lin" valueType="num">
                                      <p:cBhvr>
                                        <p:cTn id="130" dur="1822" tmFilter="0,0; 0.14,0.36; 0.43,0.73; 0.71,0.91; 1.0,1.0">
                                          <p:stCondLst>
                                            <p:cond delay="0"/>
                                          </p:stCondLst>
                                        </p:cTn>
                                        <p:tgtEl>
                                          <p:spTgt spid="4918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918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918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918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9183"/>
                                        </p:tgtEl>
                                        <p:attrNameLst>
                                          <p:attrName>ppt_y</p:attrName>
                                        </p:attrNameLst>
                                      </p:cBhvr>
                                      <p:tavLst>
                                        <p:tav tm="0" fmla="#ppt_y-sin(pi*$)/81">
                                          <p:val>
                                            <p:fltVal val="0"/>
                                          </p:val>
                                        </p:tav>
                                        <p:tav tm="100000">
                                          <p:val>
                                            <p:fltVal val="1"/>
                                          </p:val>
                                        </p:tav>
                                      </p:tavLst>
                                    </p:anim>
                                    <p:animScale>
                                      <p:cBhvr>
                                        <p:cTn id="135" dur="26">
                                          <p:stCondLst>
                                            <p:cond delay="650"/>
                                          </p:stCondLst>
                                        </p:cTn>
                                        <p:tgtEl>
                                          <p:spTgt spid="49183"/>
                                        </p:tgtEl>
                                      </p:cBhvr>
                                      <p:to x="100000" y="60000"/>
                                    </p:animScale>
                                    <p:animScale>
                                      <p:cBhvr>
                                        <p:cTn id="136" dur="166" decel="50000">
                                          <p:stCondLst>
                                            <p:cond delay="676"/>
                                          </p:stCondLst>
                                        </p:cTn>
                                        <p:tgtEl>
                                          <p:spTgt spid="49183"/>
                                        </p:tgtEl>
                                      </p:cBhvr>
                                      <p:to x="100000" y="100000"/>
                                    </p:animScale>
                                    <p:animScale>
                                      <p:cBhvr>
                                        <p:cTn id="137" dur="26">
                                          <p:stCondLst>
                                            <p:cond delay="1312"/>
                                          </p:stCondLst>
                                        </p:cTn>
                                        <p:tgtEl>
                                          <p:spTgt spid="49183"/>
                                        </p:tgtEl>
                                      </p:cBhvr>
                                      <p:to x="100000" y="80000"/>
                                    </p:animScale>
                                    <p:animScale>
                                      <p:cBhvr>
                                        <p:cTn id="138" dur="166" decel="50000">
                                          <p:stCondLst>
                                            <p:cond delay="1338"/>
                                          </p:stCondLst>
                                        </p:cTn>
                                        <p:tgtEl>
                                          <p:spTgt spid="49183"/>
                                        </p:tgtEl>
                                      </p:cBhvr>
                                      <p:to x="100000" y="100000"/>
                                    </p:animScale>
                                    <p:animScale>
                                      <p:cBhvr>
                                        <p:cTn id="139" dur="26">
                                          <p:stCondLst>
                                            <p:cond delay="1642"/>
                                          </p:stCondLst>
                                        </p:cTn>
                                        <p:tgtEl>
                                          <p:spTgt spid="49183"/>
                                        </p:tgtEl>
                                      </p:cBhvr>
                                      <p:to x="100000" y="90000"/>
                                    </p:animScale>
                                    <p:animScale>
                                      <p:cBhvr>
                                        <p:cTn id="140" dur="166" decel="50000">
                                          <p:stCondLst>
                                            <p:cond delay="1668"/>
                                          </p:stCondLst>
                                        </p:cTn>
                                        <p:tgtEl>
                                          <p:spTgt spid="49183"/>
                                        </p:tgtEl>
                                      </p:cBhvr>
                                      <p:to x="100000" y="100000"/>
                                    </p:animScale>
                                    <p:animScale>
                                      <p:cBhvr>
                                        <p:cTn id="141" dur="26">
                                          <p:stCondLst>
                                            <p:cond delay="1808"/>
                                          </p:stCondLst>
                                        </p:cTn>
                                        <p:tgtEl>
                                          <p:spTgt spid="49183"/>
                                        </p:tgtEl>
                                      </p:cBhvr>
                                      <p:to x="100000" y="95000"/>
                                    </p:animScale>
                                    <p:animScale>
                                      <p:cBhvr>
                                        <p:cTn id="142" dur="166" decel="50000">
                                          <p:stCondLst>
                                            <p:cond delay="1834"/>
                                          </p:stCondLst>
                                        </p:cTn>
                                        <p:tgtEl>
                                          <p:spTgt spid="49183"/>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49184"/>
                                        </p:tgtEl>
                                        <p:attrNameLst>
                                          <p:attrName>style.visibility</p:attrName>
                                        </p:attrNameLst>
                                      </p:cBhvr>
                                      <p:to>
                                        <p:strVal val="visible"/>
                                      </p:to>
                                    </p:set>
                                    <p:animEffect transition="in" filter="wipe(down)">
                                      <p:cBhvr>
                                        <p:cTn id="147" dur="580">
                                          <p:stCondLst>
                                            <p:cond delay="0"/>
                                          </p:stCondLst>
                                        </p:cTn>
                                        <p:tgtEl>
                                          <p:spTgt spid="49184"/>
                                        </p:tgtEl>
                                      </p:cBhvr>
                                    </p:animEffect>
                                    <p:anim calcmode="lin" valueType="num">
                                      <p:cBhvr>
                                        <p:cTn id="148" dur="1822" tmFilter="0,0; 0.14,0.36; 0.43,0.73; 0.71,0.91; 1.0,1.0">
                                          <p:stCondLst>
                                            <p:cond delay="0"/>
                                          </p:stCondLst>
                                        </p:cTn>
                                        <p:tgtEl>
                                          <p:spTgt spid="49184"/>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49184"/>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49184"/>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49184"/>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49184"/>
                                        </p:tgtEl>
                                        <p:attrNameLst>
                                          <p:attrName>ppt_y</p:attrName>
                                        </p:attrNameLst>
                                      </p:cBhvr>
                                      <p:tavLst>
                                        <p:tav tm="0" fmla="#ppt_y-sin(pi*$)/81">
                                          <p:val>
                                            <p:fltVal val="0"/>
                                          </p:val>
                                        </p:tav>
                                        <p:tav tm="100000">
                                          <p:val>
                                            <p:fltVal val="1"/>
                                          </p:val>
                                        </p:tav>
                                      </p:tavLst>
                                    </p:anim>
                                    <p:animScale>
                                      <p:cBhvr>
                                        <p:cTn id="153" dur="26">
                                          <p:stCondLst>
                                            <p:cond delay="650"/>
                                          </p:stCondLst>
                                        </p:cTn>
                                        <p:tgtEl>
                                          <p:spTgt spid="49184"/>
                                        </p:tgtEl>
                                      </p:cBhvr>
                                      <p:to x="100000" y="60000"/>
                                    </p:animScale>
                                    <p:animScale>
                                      <p:cBhvr>
                                        <p:cTn id="154" dur="166" decel="50000">
                                          <p:stCondLst>
                                            <p:cond delay="676"/>
                                          </p:stCondLst>
                                        </p:cTn>
                                        <p:tgtEl>
                                          <p:spTgt spid="49184"/>
                                        </p:tgtEl>
                                      </p:cBhvr>
                                      <p:to x="100000" y="100000"/>
                                    </p:animScale>
                                    <p:animScale>
                                      <p:cBhvr>
                                        <p:cTn id="155" dur="26">
                                          <p:stCondLst>
                                            <p:cond delay="1312"/>
                                          </p:stCondLst>
                                        </p:cTn>
                                        <p:tgtEl>
                                          <p:spTgt spid="49184"/>
                                        </p:tgtEl>
                                      </p:cBhvr>
                                      <p:to x="100000" y="80000"/>
                                    </p:animScale>
                                    <p:animScale>
                                      <p:cBhvr>
                                        <p:cTn id="156" dur="166" decel="50000">
                                          <p:stCondLst>
                                            <p:cond delay="1338"/>
                                          </p:stCondLst>
                                        </p:cTn>
                                        <p:tgtEl>
                                          <p:spTgt spid="49184"/>
                                        </p:tgtEl>
                                      </p:cBhvr>
                                      <p:to x="100000" y="100000"/>
                                    </p:animScale>
                                    <p:animScale>
                                      <p:cBhvr>
                                        <p:cTn id="157" dur="26">
                                          <p:stCondLst>
                                            <p:cond delay="1642"/>
                                          </p:stCondLst>
                                        </p:cTn>
                                        <p:tgtEl>
                                          <p:spTgt spid="49184"/>
                                        </p:tgtEl>
                                      </p:cBhvr>
                                      <p:to x="100000" y="90000"/>
                                    </p:animScale>
                                    <p:animScale>
                                      <p:cBhvr>
                                        <p:cTn id="158" dur="166" decel="50000">
                                          <p:stCondLst>
                                            <p:cond delay="1668"/>
                                          </p:stCondLst>
                                        </p:cTn>
                                        <p:tgtEl>
                                          <p:spTgt spid="49184"/>
                                        </p:tgtEl>
                                      </p:cBhvr>
                                      <p:to x="100000" y="100000"/>
                                    </p:animScale>
                                    <p:animScale>
                                      <p:cBhvr>
                                        <p:cTn id="159" dur="26">
                                          <p:stCondLst>
                                            <p:cond delay="1808"/>
                                          </p:stCondLst>
                                        </p:cTn>
                                        <p:tgtEl>
                                          <p:spTgt spid="49184"/>
                                        </p:tgtEl>
                                      </p:cBhvr>
                                      <p:to x="100000" y="95000"/>
                                    </p:animScale>
                                    <p:animScale>
                                      <p:cBhvr>
                                        <p:cTn id="160" dur="166" decel="50000">
                                          <p:stCondLst>
                                            <p:cond delay="1834"/>
                                          </p:stCondLst>
                                        </p:cTn>
                                        <p:tgtEl>
                                          <p:spTgt spid="49184"/>
                                        </p:tgtEl>
                                      </p:cBhvr>
                                      <p:to x="100000" y="100000"/>
                                    </p:animScale>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9185"/>
                                        </p:tgtEl>
                                        <p:attrNameLst>
                                          <p:attrName>style.visibility</p:attrName>
                                        </p:attrNameLst>
                                      </p:cBhvr>
                                      <p:to>
                                        <p:strVal val="visible"/>
                                      </p:to>
                                    </p:set>
                                    <p:animEffect transition="in" filter="wipe(down)">
                                      <p:cBhvr>
                                        <p:cTn id="165" dur="580">
                                          <p:stCondLst>
                                            <p:cond delay="0"/>
                                          </p:stCondLst>
                                        </p:cTn>
                                        <p:tgtEl>
                                          <p:spTgt spid="49185"/>
                                        </p:tgtEl>
                                      </p:cBhvr>
                                    </p:animEffect>
                                    <p:anim calcmode="lin" valueType="num">
                                      <p:cBhvr>
                                        <p:cTn id="166" dur="1822" tmFilter="0,0; 0.14,0.36; 0.43,0.73; 0.71,0.91; 1.0,1.0">
                                          <p:stCondLst>
                                            <p:cond delay="0"/>
                                          </p:stCondLst>
                                        </p:cTn>
                                        <p:tgtEl>
                                          <p:spTgt spid="4918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918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918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918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9185"/>
                                        </p:tgtEl>
                                        <p:attrNameLst>
                                          <p:attrName>ppt_y</p:attrName>
                                        </p:attrNameLst>
                                      </p:cBhvr>
                                      <p:tavLst>
                                        <p:tav tm="0" fmla="#ppt_y-sin(pi*$)/81">
                                          <p:val>
                                            <p:fltVal val="0"/>
                                          </p:val>
                                        </p:tav>
                                        <p:tav tm="100000">
                                          <p:val>
                                            <p:fltVal val="1"/>
                                          </p:val>
                                        </p:tav>
                                      </p:tavLst>
                                    </p:anim>
                                    <p:animScale>
                                      <p:cBhvr>
                                        <p:cTn id="171" dur="26">
                                          <p:stCondLst>
                                            <p:cond delay="650"/>
                                          </p:stCondLst>
                                        </p:cTn>
                                        <p:tgtEl>
                                          <p:spTgt spid="49185"/>
                                        </p:tgtEl>
                                      </p:cBhvr>
                                      <p:to x="100000" y="60000"/>
                                    </p:animScale>
                                    <p:animScale>
                                      <p:cBhvr>
                                        <p:cTn id="172" dur="166" decel="50000">
                                          <p:stCondLst>
                                            <p:cond delay="676"/>
                                          </p:stCondLst>
                                        </p:cTn>
                                        <p:tgtEl>
                                          <p:spTgt spid="49185"/>
                                        </p:tgtEl>
                                      </p:cBhvr>
                                      <p:to x="100000" y="100000"/>
                                    </p:animScale>
                                    <p:animScale>
                                      <p:cBhvr>
                                        <p:cTn id="173" dur="26">
                                          <p:stCondLst>
                                            <p:cond delay="1312"/>
                                          </p:stCondLst>
                                        </p:cTn>
                                        <p:tgtEl>
                                          <p:spTgt spid="49185"/>
                                        </p:tgtEl>
                                      </p:cBhvr>
                                      <p:to x="100000" y="80000"/>
                                    </p:animScale>
                                    <p:animScale>
                                      <p:cBhvr>
                                        <p:cTn id="174" dur="166" decel="50000">
                                          <p:stCondLst>
                                            <p:cond delay="1338"/>
                                          </p:stCondLst>
                                        </p:cTn>
                                        <p:tgtEl>
                                          <p:spTgt spid="49185"/>
                                        </p:tgtEl>
                                      </p:cBhvr>
                                      <p:to x="100000" y="100000"/>
                                    </p:animScale>
                                    <p:animScale>
                                      <p:cBhvr>
                                        <p:cTn id="175" dur="26">
                                          <p:stCondLst>
                                            <p:cond delay="1642"/>
                                          </p:stCondLst>
                                        </p:cTn>
                                        <p:tgtEl>
                                          <p:spTgt spid="49185"/>
                                        </p:tgtEl>
                                      </p:cBhvr>
                                      <p:to x="100000" y="90000"/>
                                    </p:animScale>
                                    <p:animScale>
                                      <p:cBhvr>
                                        <p:cTn id="176" dur="166" decel="50000">
                                          <p:stCondLst>
                                            <p:cond delay="1668"/>
                                          </p:stCondLst>
                                        </p:cTn>
                                        <p:tgtEl>
                                          <p:spTgt spid="49185"/>
                                        </p:tgtEl>
                                      </p:cBhvr>
                                      <p:to x="100000" y="100000"/>
                                    </p:animScale>
                                    <p:animScale>
                                      <p:cBhvr>
                                        <p:cTn id="177" dur="26">
                                          <p:stCondLst>
                                            <p:cond delay="1808"/>
                                          </p:stCondLst>
                                        </p:cTn>
                                        <p:tgtEl>
                                          <p:spTgt spid="49185"/>
                                        </p:tgtEl>
                                      </p:cBhvr>
                                      <p:to x="100000" y="95000"/>
                                    </p:animScale>
                                    <p:animScale>
                                      <p:cBhvr>
                                        <p:cTn id="178" dur="166" decel="50000">
                                          <p:stCondLst>
                                            <p:cond delay="1834"/>
                                          </p:stCondLst>
                                        </p:cTn>
                                        <p:tgtEl>
                                          <p:spTgt spid="49185"/>
                                        </p:tgtEl>
                                      </p:cBhvr>
                                      <p:to x="100000" y="1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49186"/>
                                        </p:tgtEl>
                                        <p:attrNameLst>
                                          <p:attrName>style.visibility</p:attrName>
                                        </p:attrNameLst>
                                      </p:cBhvr>
                                      <p:to>
                                        <p:strVal val="visible"/>
                                      </p:to>
                                    </p:set>
                                    <p:animEffect transition="in" filter="wipe(down)">
                                      <p:cBhvr>
                                        <p:cTn id="183" dur="580">
                                          <p:stCondLst>
                                            <p:cond delay="0"/>
                                          </p:stCondLst>
                                        </p:cTn>
                                        <p:tgtEl>
                                          <p:spTgt spid="49186"/>
                                        </p:tgtEl>
                                      </p:cBhvr>
                                    </p:animEffect>
                                    <p:anim calcmode="lin" valueType="num">
                                      <p:cBhvr>
                                        <p:cTn id="184" dur="1822" tmFilter="0,0; 0.14,0.36; 0.43,0.73; 0.71,0.91; 1.0,1.0">
                                          <p:stCondLst>
                                            <p:cond delay="0"/>
                                          </p:stCondLst>
                                        </p:cTn>
                                        <p:tgtEl>
                                          <p:spTgt spid="4918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918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918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918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9186"/>
                                        </p:tgtEl>
                                        <p:attrNameLst>
                                          <p:attrName>ppt_y</p:attrName>
                                        </p:attrNameLst>
                                      </p:cBhvr>
                                      <p:tavLst>
                                        <p:tav tm="0" fmla="#ppt_y-sin(pi*$)/81">
                                          <p:val>
                                            <p:fltVal val="0"/>
                                          </p:val>
                                        </p:tav>
                                        <p:tav tm="100000">
                                          <p:val>
                                            <p:fltVal val="1"/>
                                          </p:val>
                                        </p:tav>
                                      </p:tavLst>
                                    </p:anim>
                                    <p:animScale>
                                      <p:cBhvr>
                                        <p:cTn id="189" dur="26">
                                          <p:stCondLst>
                                            <p:cond delay="650"/>
                                          </p:stCondLst>
                                        </p:cTn>
                                        <p:tgtEl>
                                          <p:spTgt spid="49186"/>
                                        </p:tgtEl>
                                      </p:cBhvr>
                                      <p:to x="100000" y="60000"/>
                                    </p:animScale>
                                    <p:animScale>
                                      <p:cBhvr>
                                        <p:cTn id="190" dur="166" decel="50000">
                                          <p:stCondLst>
                                            <p:cond delay="676"/>
                                          </p:stCondLst>
                                        </p:cTn>
                                        <p:tgtEl>
                                          <p:spTgt spid="49186"/>
                                        </p:tgtEl>
                                      </p:cBhvr>
                                      <p:to x="100000" y="100000"/>
                                    </p:animScale>
                                    <p:animScale>
                                      <p:cBhvr>
                                        <p:cTn id="191" dur="26">
                                          <p:stCondLst>
                                            <p:cond delay="1312"/>
                                          </p:stCondLst>
                                        </p:cTn>
                                        <p:tgtEl>
                                          <p:spTgt spid="49186"/>
                                        </p:tgtEl>
                                      </p:cBhvr>
                                      <p:to x="100000" y="80000"/>
                                    </p:animScale>
                                    <p:animScale>
                                      <p:cBhvr>
                                        <p:cTn id="192" dur="166" decel="50000">
                                          <p:stCondLst>
                                            <p:cond delay="1338"/>
                                          </p:stCondLst>
                                        </p:cTn>
                                        <p:tgtEl>
                                          <p:spTgt spid="49186"/>
                                        </p:tgtEl>
                                      </p:cBhvr>
                                      <p:to x="100000" y="100000"/>
                                    </p:animScale>
                                    <p:animScale>
                                      <p:cBhvr>
                                        <p:cTn id="193" dur="26">
                                          <p:stCondLst>
                                            <p:cond delay="1642"/>
                                          </p:stCondLst>
                                        </p:cTn>
                                        <p:tgtEl>
                                          <p:spTgt spid="49186"/>
                                        </p:tgtEl>
                                      </p:cBhvr>
                                      <p:to x="100000" y="90000"/>
                                    </p:animScale>
                                    <p:animScale>
                                      <p:cBhvr>
                                        <p:cTn id="194" dur="166" decel="50000">
                                          <p:stCondLst>
                                            <p:cond delay="1668"/>
                                          </p:stCondLst>
                                        </p:cTn>
                                        <p:tgtEl>
                                          <p:spTgt spid="49186"/>
                                        </p:tgtEl>
                                      </p:cBhvr>
                                      <p:to x="100000" y="100000"/>
                                    </p:animScale>
                                    <p:animScale>
                                      <p:cBhvr>
                                        <p:cTn id="195" dur="26">
                                          <p:stCondLst>
                                            <p:cond delay="1808"/>
                                          </p:stCondLst>
                                        </p:cTn>
                                        <p:tgtEl>
                                          <p:spTgt spid="49186"/>
                                        </p:tgtEl>
                                      </p:cBhvr>
                                      <p:to x="100000" y="95000"/>
                                    </p:animScale>
                                    <p:animScale>
                                      <p:cBhvr>
                                        <p:cTn id="196" dur="166" decel="50000">
                                          <p:stCondLst>
                                            <p:cond delay="1834"/>
                                          </p:stCondLst>
                                        </p:cTn>
                                        <p:tgtEl>
                                          <p:spTgt spid="49186"/>
                                        </p:tgtEl>
                                      </p:cBhvr>
                                      <p:to x="100000" y="100000"/>
                                    </p:animScale>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9187"/>
                                        </p:tgtEl>
                                        <p:attrNameLst>
                                          <p:attrName>style.visibility</p:attrName>
                                        </p:attrNameLst>
                                      </p:cBhvr>
                                      <p:to>
                                        <p:strVal val="visible"/>
                                      </p:to>
                                    </p:set>
                                    <p:animEffect transition="in" filter="wipe(down)">
                                      <p:cBhvr>
                                        <p:cTn id="201" dur="580">
                                          <p:stCondLst>
                                            <p:cond delay="0"/>
                                          </p:stCondLst>
                                        </p:cTn>
                                        <p:tgtEl>
                                          <p:spTgt spid="49187"/>
                                        </p:tgtEl>
                                      </p:cBhvr>
                                    </p:animEffect>
                                    <p:anim calcmode="lin" valueType="num">
                                      <p:cBhvr>
                                        <p:cTn id="202" dur="1822" tmFilter="0,0; 0.14,0.36; 0.43,0.73; 0.71,0.91; 1.0,1.0">
                                          <p:stCondLst>
                                            <p:cond delay="0"/>
                                          </p:stCondLst>
                                        </p:cTn>
                                        <p:tgtEl>
                                          <p:spTgt spid="4918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918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918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918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9187"/>
                                        </p:tgtEl>
                                        <p:attrNameLst>
                                          <p:attrName>ppt_y</p:attrName>
                                        </p:attrNameLst>
                                      </p:cBhvr>
                                      <p:tavLst>
                                        <p:tav tm="0" fmla="#ppt_y-sin(pi*$)/81">
                                          <p:val>
                                            <p:fltVal val="0"/>
                                          </p:val>
                                        </p:tav>
                                        <p:tav tm="100000">
                                          <p:val>
                                            <p:fltVal val="1"/>
                                          </p:val>
                                        </p:tav>
                                      </p:tavLst>
                                    </p:anim>
                                    <p:animScale>
                                      <p:cBhvr>
                                        <p:cTn id="207" dur="26">
                                          <p:stCondLst>
                                            <p:cond delay="650"/>
                                          </p:stCondLst>
                                        </p:cTn>
                                        <p:tgtEl>
                                          <p:spTgt spid="49187"/>
                                        </p:tgtEl>
                                      </p:cBhvr>
                                      <p:to x="100000" y="60000"/>
                                    </p:animScale>
                                    <p:animScale>
                                      <p:cBhvr>
                                        <p:cTn id="208" dur="166" decel="50000">
                                          <p:stCondLst>
                                            <p:cond delay="676"/>
                                          </p:stCondLst>
                                        </p:cTn>
                                        <p:tgtEl>
                                          <p:spTgt spid="49187"/>
                                        </p:tgtEl>
                                      </p:cBhvr>
                                      <p:to x="100000" y="100000"/>
                                    </p:animScale>
                                    <p:animScale>
                                      <p:cBhvr>
                                        <p:cTn id="209" dur="26">
                                          <p:stCondLst>
                                            <p:cond delay="1312"/>
                                          </p:stCondLst>
                                        </p:cTn>
                                        <p:tgtEl>
                                          <p:spTgt spid="49187"/>
                                        </p:tgtEl>
                                      </p:cBhvr>
                                      <p:to x="100000" y="80000"/>
                                    </p:animScale>
                                    <p:animScale>
                                      <p:cBhvr>
                                        <p:cTn id="210" dur="166" decel="50000">
                                          <p:stCondLst>
                                            <p:cond delay="1338"/>
                                          </p:stCondLst>
                                        </p:cTn>
                                        <p:tgtEl>
                                          <p:spTgt spid="49187"/>
                                        </p:tgtEl>
                                      </p:cBhvr>
                                      <p:to x="100000" y="100000"/>
                                    </p:animScale>
                                    <p:animScale>
                                      <p:cBhvr>
                                        <p:cTn id="211" dur="26">
                                          <p:stCondLst>
                                            <p:cond delay="1642"/>
                                          </p:stCondLst>
                                        </p:cTn>
                                        <p:tgtEl>
                                          <p:spTgt spid="49187"/>
                                        </p:tgtEl>
                                      </p:cBhvr>
                                      <p:to x="100000" y="90000"/>
                                    </p:animScale>
                                    <p:animScale>
                                      <p:cBhvr>
                                        <p:cTn id="212" dur="166" decel="50000">
                                          <p:stCondLst>
                                            <p:cond delay="1668"/>
                                          </p:stCondLst>
                                        </p:cTn>
                                        <p:tgtEl>
                                          <p:spTgt spid="49187"/>
                                        </p:tgtEl>
                                      </p:cBhvr>
                                      <p:to x="100000" y="100000"/>
                                    </p:animScale>
                                    <p:animScale>
                                      <p:cBhvr>
                                        <p:cTn id="213" dur="26">
                                          <p:stCondLst>
                                            <p:cond delay="1808"/>
                                          </p:stCondLst>
                                        </p:cTn>
                                        <p:tgtEl>
                                          <p:spTgt spid="49187"/>
                                        </p:tgtEl>
                                      </p:cBhvr>
                                      <p:to x="100000" y="95000"/>
                                    </p:animScale>
                                    <p:animScale>
                                      <p:cBhvr>
                                        <p:cTn id="214" dur="166" decel="50000">
                                          <p:stCondLst>
                                            <p:cond delay="1834"/>
                                          </p:stCondLst>
                                        </p:cTn>
                                        <p:tgtEl>
                                          <p:spTgt spid="49187"/>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49188"/>
                                        </p:tgtEl>
                                        <p:attrNameLst>
                                          <p:attrName>style.visibility</p:attrName>
                                        </p:attrNameLst>
                                      </p:cBhvr>
                                      <p:to>
                                        <p:strVal val="visible"/>
                                      </p:to>
                                    </p:set>
                                    <p:animEffect transition="in" filter="wipe(down)">
                                      <p:cBhvr>
                                        <p:cTn id="219" dur="580">
                                          <p:stCondLst>
                                            <p:cond delay="0"/>
                                          </p:stCondLst>
                                        </p:cTn>
                                        <p:tgtEl>
                                          <p:spTgt spid="49188"/>
                                        </p:tgtEl>
                                      </p:cBhvr>
                                    </p:animEffect>
                                    <p:anim calcmode="lin" valueType="num">
                                      <p:cBhvr>
                                        <p:cTn id="220" dur="1822" tmFilter="0,0; 0.14,0.36; 0.43,0.73; 0.71,0.91; 1.0,1.0">
                                          <p:stCondLst>
                                            <p:cond delay="0"/>
                                          </p:stCondLst>
                                        </p:cTn>
                                        <p:tgtEl>
                                          <p:spTgt spid="4918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918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918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918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9188"/>
                                        </p:tgtEl>
                                        <p:attrNameLst>
                                          <p:attrName>ppt_y</p:attrName>
                                        </p:attrNameLst>
                                      </p:cBhvr>
                                      <p:tavLst>
                                        <p:tav tm="0" fmla="#ppt_y-sin(pi*$)/81">
                                          <p:val>
                                            <p:fltVal val="0"/>
                                          </p:val>
                                        </p:tav>
                                        <p:tav tm="100000">
                                          <p:val>
                                            <p:fltVal val="1"/>
                                          </p:val>
                                        </p:tav>
                                      </p:tavLst>
                                    </p:anim>
                                    <p:animScale>
                                      <p:cBhvr>
                                        <p:cTn id="225" dur="26">
                                          <p:stCondLst>
                                            <p:cond delay="650"/>
                                          </p:stCondLst>
                                        </p:cTn>
                                        <p:tgtEl>
                                          <p:spTgt spid="49188"/>
                                        </p:tgtEl>
                                      </p:cBhvr>
                                      <p:to x="100000" y="60000"/>
                                    </p:animScale>
                                    <p:animScale>
                                      <p:cBhvr>
                                        <p:cTn id="226" dur="166" decel="50000">
                                          <p:stCondLst>
                                            <p:cond delay="676"/>
                                          </p:stCondLst>
                                        </p:cTn>
                                        <p:tgtEl>
                                          <p:spTgt spid="49188"/>
                                        </p:tgtEl>
                                      </p:cBhvr>
                                      <p:to x="100000" y="100000"/>
                                    </p:animScale>
                                    <p:animScale>
                                      <p:cBhvr>
                                        <p:cTn id="227" dur="26">
                                          <p:stCondLst>
                                            <p:cond delay="1312"/>
                                          </p:stCondLst>
                                        </p:cTn>
                                        <p:tgtEl>
                                          <p:spTgt spid="49188"/>
                                        </p:tgtEl>
                                      </p:cBhvr>
                                      <p:to x="100000" y="80000"/>
                                    </p:animScale>
                                    <p:animScale>
                                      <p:cBhvr>
                                        <p:cTn id="228" dur="166" decel="50000">
                                          <p:stCondLst>
                                            <p:cond delay="1338"/>
                                          </p:stCondLst>
                                        </p:cTn>
                                        <p:tgtEl>
                                          <p:spTgt spid="49188"/>
                                        </p:tgtEl>
                                      </p:cBhvr>
                                      <p:to x="100000" y="100000"/>
                                    </p:animScale>
                                    <p:animScale>
                                      <p:cBhvr>
                                        <p:cTn id="229" dur="26">
                                          <p:stCondLst>
                                            <p:cond delay="1642"/>
                                          </p:stCondLst>
                                        </p:cTn>
                                        <p:tgtEl>
                                          <p:spTgt spid="49188"/>
                                        </p:tgtEl>
                                      </p:cBhvr>
                                      <p:to x="100000" y="90000"/>
                                    </p:animScale>
                                    <p:animScale>
                                      <p:cBhvr>
                                        <p:cTn id="230" dur="166" decel="50000">
                                          <p:stCondLst>
                                            <p:cond delay="1668"/>
                                          </p:stCondLst>
                                        </p:cTn>
                                        <p:tgtEl>
                                          <p:spTgt spid="49188"/>
                                        </p:tgtEl>
                                      </p:cBhvr>
                                      <p:to x="100000" y="100000"/>
                                    </p:animScale>
                                    <p:animScale>
                                      <p:cBhvr>
                                        <p:cTn id="231" dur="26">
                                          <p:stCondLst>
                                            <p:cond delay="1808"/>
                                          </p:stCondLst>
                                        </p:cTn>
                                        <p:tgtEl>
                                          <p:spTgt spid="49188"/>
                                        </p:tgtEl>
                                      </p:cBhvr>
                                      <p:to x="100000" y="95000"/>
                                    </p:animScale>
                                    <p:animScale>
                                      <p:cBhvr>
                                        <p:cTn id="232" dur="166" decel="50000">
                                          <p:stCondLst>
                                            <p:cond delay="1834"/>
                                          </p:stCondLst>
                                        </p:cTn>
                                        <p:tgtEl>
                                          <p:spTgt spid="49188"/>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9189"/>
                                        </p:tgtEl>
                                        <p:attrNameLst>
                                          <p:attrName>style.visibility</p:attrName>
                                        </p:attrNameLst>
                                      </p:cBhvr>
                                      <p:to>
                                        <p:strVal val="visible"/>
                                      </p:to>
                                    </p:set>
                                    <p:animEffect transition="in" filter="wipe(down)">
                                      <p:cBhvr>
                                        <p:cTn id="237" dur="580">
                                          <p:stCondLst>
                                            <p:cond delay="0"/>
                                          </p:stCondLst>
                                        </p:cTn>
                                        <p:tgtEl>
                                          <p:spTgt spid="49189"/>
                                        </p:tgtEl>
                                      </p:cBhvr>
                                    </p:animEffect>
                                    <p:anim calcmode="lin" valueType="num">
                                      <p:cBhvr>
                                        <p:cTn id="238" dur="1822" tmFilter="0,0; 0.14,0.36; 0.43,0.73; 0.71,0.91; 1.0,1.0">
                                          <p:stCondLst>
                                            <p:cond delay="0"/>
                                          </p:stCondLst>
                                        </p:cTn>
                                        <p:tgtEl>
                                          <p:spTgt spid="49189"/>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9189"/>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9189"/>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9189"/>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9189"/>
                                        </p:tgtEl>
                                        <p:attrNameLst>
                                          <p:attrName>ppt_y</p:attrName>
                                        </p:attrNameLst>
                                      </p:cBhvr>
                                      <p:tavLst>
                                        <p:tav tm="0" fmla="#ppt_y-sin(pi*$)/81">
                                          <p:val>
                                            <p:fltVal val="0"/>
                                          </p:val>
                                        </p:tav>
                                        <p:tav tm="100000">
                                          <p:val>
                                            <p:fltVal val="1"/>
                                          </p:val>
                                        </p:tav>
                                      </p:tavLst>
                                    </p:anim>
                                    <p:animScale>
                                      <p:cBhvr>
                                        <p:cTn id="243" dur="26">
                                          <p:stCondLst>
                                            <p:cond delay="650"/>
                                          </p:stCondLst>
                                        </p:cTn>
                                        <p:tgtEl>
                                          <p:spTgt spid="49189"/>
                                        </p:tgtEl>
                                      </p:cBhvr>
                                      <p:to x="100000" y="60000"/>
                                    </p:animScale>
                                    <p:animScale>
                                      <p:cBhvr>
                                        <p:cTn id="244" dur="166" decel="50000">
                                          <p:stCondLst>
                                            <p:cond delay="676"/>
                                          </p:stCondLst>
                                        </p:cTn>
                                        <p:tgtEl>
                                          <p:spTgt spid="49189"/>
                                        </p:tgtEl>
                                      </p:cBhvr>
                                      <p:to x="100000" y="100000"/>
                                    </p:animScale>
                                    <p:animScale>
                                      <p:cBhvr>
                                        <p:cTn id="245" dur="26">
                                          <p:stCondLst>
                                            <p:cond delay="1312"/>
                                          </p:stCondLst>
                                        </p:cTn>
                                        <p:tgtEl>
                                          <p:spTgt spid="49189"/>
                                        </p:tgtEl>
                                      </p:cBhvr>
                                      <p:to x="100000" y="80000"/>
                                    </p:animScale>
                                    <p:animScale>
                                      <p:cBhvr>
                                        <p:cTn id="246" dur="166" decel="50000">
                                          <p:stCondLst>
                                            <p:cond delay="1338"/>
                                          </p:stCondLst>
                                        </p:cTn>
                                        <p:tgtEl>
                                          <p:spTgt spid="49189"/>
                                        </p:tgtEl>
                                      </p:cBhvr>
                                      <p:to x="100000" y="100000"/>
                                    </p:animScale>
                                    <p:animScale>
                                      <p:cBhvr>
                                        <p:cTn id="247" dur="26">
                                          <p:stCondLst>
                                            <p:cond delay="1642"/>
                                          </p:stCondLst>
                                        </p:cTn>
                                        <p:tgtEl>
                                          <p:spTgt spid="49189"/>
                                        </p:tgtEl>
                                      </p:cBhvr>
                                      <p:to x="100000" y="90000"/>
                                    </p:animScale>
                                    <p:animScale>
                                      <p:cBhvr>
                                        <p:cTn id="248" dur="166" decel="50000">
                                          <p:stCondLst>
                                            <p:cond delay="1668"/>
                                          </p:stCondLst>
                                        </p:cTn>
                                        <p:tgtEl>
                                          <p:spTgt spid="49189"/>
                                        </p:tgtEl>
                                      </p:cBhvr>
                                      <p:to x="100000" y="100000"/>
                                    </p:animScale>
                                    <p:animScale>
                                      <p:cBhvr>
                                        <p:cTn id="249" dur="26">
                                          <p:stCondLst>
                                            <p:cond delay="1808"/>
                                          </p:stCondLst>
                                        </p:cTn>
                                        <p:tgtEl>
                                          <p:spTgt spid="49189"/>
                                        </p:tgtEl>
                                      </p:cBhvr>
                                      <p:to x="100000" y="95000"/>
                                    </p:animScale>
                                    <p:animScale>
                                      <p:cBhvr>
                                        <p:cTn id="250" dur="166" decel="50000">
                                          <p:stCondLst>
                                            <p:cond delay="1834"/>
                                          </p:stCondLst>
                                        </p:cTn>
                                        <p:tgtEl>
                                          <p:spTgt spid="49189"/>
                                        </p:tgtEl>
                                      </p:cBhvr>
                                      <p:to x="100000" y="100000"/>
                                    </p:animScale>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49190"/>
                                        </p:tgtEl>
                                        <p:attrNameLst>
                                          <p:attrName>style.visibility</p:attrName>
                                        </p:attrNameLst>
                                      </p:cBhvr>
                                      <p:to>
                                        <p:strVal val="visible"/>
                                      </p:to>
                                    </p:set>
                                    <p:animEffect transition="in" filter="wipe(down)">
                                      <p:cBhvr>
                                        <p:cTn id="255" dur="580">
                                          <p:stCondLst>
                                            <p:cond delay="0"/>
                                          </p:stCondLst>
                                        </p:cTn>
                                        <p:tgtEl>
                                          <p:spTgt spid="49190"/>
                                        </p:tgtEl>
                                      </p:cBhvr>
                                    </p:animEffect>
                                    <p:anim calcmode="lin" valueType="num">
                                      <p:cBhvr>
                                        <p:cTn id="256" dur="1822" tmFilter="0,0; 0.14,0.36; 0.43,0.73; 0.71,0.91; 1.0,1.0">
                                          <p:stCondLst>
                                            <p:cond delay="0"/>
                                          </p:stCondLst>
                                        </p:cTn>
                                        <p:tgtEl>
                                          <p:spTgt spid="49190"/>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49190"/>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49190"/>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49190"/>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49190"/>
                                        </p:tgtEl>
                                        <p:attrNameLst>
                                          <p:attrName>ppt_y</p:attrName>
                                        </p:attrNameLst>
                                      </p:cBhvr>
                                      <p:tavLst>
                                        <p:tav tm="0" fmla="#ppt_y-sin(pi*$)/81">
                                          <p:val>
                                            <p:fltVal val="0"/>
                                          </p:val>
                                        </p:tav>
                                        <p:tav tm="100000">
                                          <p:val>
                                            <p:fltVal val="1"/>
                                          </p:val>
                                        </p:tav>
                                      </p:tavLst>
                                    </p:anim>
                                    <p:animScale>
                                      <p:cBhvr>
                                        <p:cTn id="261" dur="26">
                                          <p:stCondLst>
                                            <p:cond delay="650"/>
                                          </p:stCondLst>
                                        </p:cTn>
                                        <p:tgtEl>
                                          <p:spTgt spid="49190"/>
                                        </p:tgtEl>
                                      </p:cBhvr>
                                      <p:to x="100000" y="60000"/>
                                    </p:animScale>
                                    <p:animScale>
                                      <p:cBhvr>
                                        <p:cTn id="262" dur="166" decel="50000">
                                          <p:stCondLst>
                                            <p:cond delay="676"/>
                                          </p:stCondLst>
                                        </p:cTn>
                                        <p:tgtEl>
                                          <p:spTgt spid="49190"/>
                                        </p:tgtEl>
                                      </p:cBhvr>
                                      <p:to x="100000" y="100000"/>
                                    </p:animScale>
                                    <p:animScale>
                                      <p:cBhvr>
                                        <p:cTn id="263" dur="26">
                                          <p:stCondLst>
                                            <p:cond delay="1312"/>
                                          </p:stCondLst>
                                        </p:cTn>
                                        <p:tgtEl>
                                          <p:spTgt spid="49190"/>
                                        </p:tgtEl>
                                      </p:cBhvr>
                                      <p:to x="100000" y="80000"/>
                                    </p:animScale>
                                    <p:animScale>
                                      <p:cBhvr>
                                        <p:cTn id="264" dur="166" decel="50000">
                                          <p:stCondLst>
                                            <p:cond delay="1338"/>
                                          </p:stCondLst>
                                        </p:cTn>
                                        <p:tgtEl>
                                          <p:spTgt spid="49190"/>
                                        </p:tgtEl>
                                      </p:cBhvr>
                                      <p:to x="100000" y="100000"/>
                                    </p:animScale>
                                    <p:animScale>
                                      <p:cBhvr>
                                        <p:cTn id="265" dur="26">
                                          <p:stCondLst>
                                            <p:cond delay="1642"/>
                                          </p:stCondLst>
                                        </p:cTn>
                                        <p:tgtEl>
                                          <p:spTgt spid="49190"/>
                                        </p:tgtEl>
                                      </p:cBhvr>
                                      <p:to x="100000" y="90000"/>
                                    </p:animScale>
                                    <p:animScale>
                                      <p:cBhvr>
                                        <p:cTn id="266" dur="166" decel="50000">
                                          <p:stCondLst>
                                            <p:cond delay="1668"/>
                                          </p:stCondLst>
                                        </p:cTn>
                                        <p:tgtEl>
                                          <p:spTgt spid="49190"/>
                                        </p:tgtEl>
                                      </p:cBhvr>
                                      <p:to x="100000" y="100000"/>
                                    </p:animScale>
                                    <p:animScale>
                                      <p:cBhvr>
                                        <p:cTn id="267" dur="26">
                                          <p:stCondLst>
                                            <p:cond delay="1808"/>
                                          </p:stCondLst>
                                        </p:cTn>
                                        <p:tgtEl>
                                          <p:spTgt spid="49190"/>
                                        </p:tgtEl>
                                      </p:cBhvr>
                                      <p:to x="100000" y="95000"/>
                                    </p:animScale>
                                    <p:animScale>
                                      <p:cBhvr>
                                        <p:cTn id="268" dur="166" decel="50000">
                                          <p:stCondLst>
                                            <p:cond delay="1834"/>
                                          </p:stCondLst>
                                        </p:cTn>
                                        <p:tgtEl>
                                          <p:spTgt spid="49190"/>
                                        </p:tgtEl>
                                      </p:cBhvr>
                                      <p:to x="100000" y="100000"/>
                                    </p:animScale>
                                  </p:childTnLst>
                                </p:cTn>
                              </p:par>
                            </p:childTnLst>
                          </p:cTn>
                        </p:par>
                        <p:par>
                          <p:cTn id="269" fill="hold">
                            <p:stCondLst>
                              <p:cond delay="2000"/>
                            </p:stCondLst>
                            <p:childTnLst>
                              <p:par>
                                <p:cTn id="270" presetID="37" presetClass="entr" presetSubtype="0" fill="hold" grpId="0" nodeType="afterEffect">
                                  <p:stCondLst>
                                    <p:cond delay="0"/>
                                  </p:stCondLst>
                                  <p:childTnLst>
                                    <p:set>
                                      <p:cBhvr>
                                        <p:cTn id="271" dur="1" fill="hold">
                                          <p:stCondLst>
                                            <p:cond delay="0"/>
                                          </p:stCondLst>
                                        </p:cTn>
                                        <p:tgtEl>
                                          <p:spTgt spid="3"/>
                                        </p:tgtEl>
                                        <p:attrNameLst>
                                          <p:attrName>style.visibility</p:attrName>
                                        </p:attrNameLst>
                                      </p:cBhvr>
                                      <p:to>
                                        <p:strVal val="visible"/>
                                      </p:to>
                                    </p:set>
                                    <p:animEffect transition="in" filter="fade">
                                      <p:cBhvr>
                                        <p:cTn id="272" dur="1000"/>
                                        <p:tgtEl>
                                          <p:spTgt spid="3"/>
                                        </p:tgtEl>
                                      </p:cBhvr>
                                    </p:animEffect>
                                    <p:anim calcmode="lin" valueType="num">
                                      <p:cBhvr>
                                        <p:cTn id="273" dur="1000" fill="hold"/>
                                        <p:tgtEl>
                                          <p:spTgt spid="3"/>
                                        </p:tgtEl>
                                        <p:attrNameLst>
                                          <p:attrName>ppt_x</p:attrName>
                                        </p:attrNameLst>
                                      </p:cBhvr>
                                      <p:tavLst>
                                        <p:tav tm="0">
                                          <p:val>
                                            <p:strVal val="#ppt_x"/>
                                          </p:val>
                                        </p:tav>
                                        <p:tav tm="100000">
                                          <p:val>
                                            <p:strVal val="#ppt_x"/>
                                          </p:val>
                                        </p:tav>
                                      </p:tavLst>
                                    </p:anim>
                                    <p:anim calcmode="lin" valueType="num">
                                      <p:cBhvr>
                                        <p:cTn id="274" dur="900" decel="100000" fill="hold"/>
                                        <p:tgtEl>
                                          <p:spTgt spid="3"/>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8" grpId="0" animBg="1"/>
      <p:bldP spid="49159" grpId="0" animBg="1"/>
      <p:bldP spid="49160" grpId="0" animBg="1"/>
      <p:bldP spid="49162" grpId="0"/>
      <p:bldP spid="49163" grpId="0"/>
      <p:bldP spid="49164" grpId="0" animBg="1"/>
      <p:bldP spid="49166" grpId="0" animBg="1"/>
      <p:bldP spid="49167" grpId="0" animBg="1"/>
      <p:bldP spid="49168" grpId="0"/>
      <p:bldP spid="49169" grpId="0"/>
      <p:bldP spid="49170" grpId="0"/>
      <p:bldP spid="49171" grpId="0"/>
      <p:bldP spid="49172" grpId="0"/>
      <p:bldP spid="49173" grpId="0"/>
      <p:bldP spid="49174" grpId="0" animBg="1"/>
      <p:bldP spid="49175" grpId="0" animBg="1"/>
      <p:bldP spid="49176" grpId="0" animBg="1"/>
      <p:bldP spid="49177" grpId="0" animBg="1"/>
      <p:bldP spid="49178" grpId="0" animBg="1"/>
      <p:bldP spid="49179" grpId="0" animBg="1"/>
      <p:bldP spid="49180" grpId="0" animBg="1"/>
      <p:bldP spid="49181" grpId="0" animBg="1"/>
      <p:bldP spid="49182" grpId="0"/>
      <p:bldP spid="49183" grpId="0"/>
      <p:bldP spid="49184" grpId="0"/>
      <p:bldP spid="49185" grpId="0"/>
      <p:bldP spid="49186" grpId="0"/>
      <p:bldP spid="49187" grpId="0"/>
      <p:bldP spid="49188" grpId="0"/>
      <p:bldP spid="49189" grpId="0"/>
      <p:bldP spid="49190" grpId="0"/>
      <p:bldP spid="49191" grpId="0"/>
      <p:bldP spid="49157" grpId="0"/>
      <p:bldP spid="49161" grpId="0"/>
      <p:bldP spid="49165"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48264" cy="1524000"/>
          </a:xfrm>
          <a:solidFill>
            <a:srgbClr val="000000"/>
          </a:solidFill>
        </p:spPr>
        <p:txBody>
          <a:bodyPr/>
          <a:lstStyle/>
          <a:p>
            <a:pPr marL="0" marR="0" algn="r" rtl="1">
              <a:lnSpc>
                <a:spcPct val="107000"/>
              </a:lnSpc>
              <a:spcBef>
                <a:spcPts val="0"/>
              </a:spcBef>
              <a:spcAft>
                <a:spcPts val="800"/>
              </a:spcAft>
            </a:pPr>
            <a:r>
              <a:rPr lang="ar-SA" sz="2400" b="1" u="sng" dirty="0">
                <a:ea typeface="Calibri" panose="020F0502020204030204" pitchFamily="34" charset="0"/>
                <a:cs typeface="Arial" panose="020B0604020202020204" pitchFamily="34" charset="0"/>
              </a:rPr>
              <a:t>فكرة تفسيرية</a:t>
            </a:r>
            <a:r>
              <a:rPr lang="ar-SA" sz="2400" b="1" dirty="0">
                <a:ea typeface="Calibri" panose="020F0502020204030204" pitchFamily="34" charset="0"/>
                <a:cs typeface="Arial" panose="020B0604020202020204" pitchFamily="34" charset="0"/>
              </a:rPr>
              <a:t>: </a:t>
            </a:r>
            <a:r>
              <a:rPr lang="ar-SA" sz="2400" b="1" dirty="0">
                <a:solidFill>
                  <a:srgbClr val="FFFF00"/>
                </a:solidFill>
                <a:ea typeface="Calibri" panose="020F0502020204030204" pitchFamily="34" charset="0"/>
                <a:cs typeface="Arial" panose="020B0604020202020204" pitchFamily="34" charset="0"/>
              </a:rPr>
              <a:t>السبب</a:t>
            </a:r>
            <a:r>
              <a:rPr lang="ar-SA" sz="2400" b="1" dirty="0">
                <a:ea typeface="Calibri" panose="020F0502020204030204" pitchFamily="34" charset="0"/>
                <a:cs typeface="Arial" panose="020B0604020202020204" pitchFamily="34" charset="0"/>
              </a:rPr>
              <a:t> لذي يوجب على الكنيسة است</a:t>
            </a:r>
            <a:r>
              <a:rPr lang="ar-JO" sz="2400" b="1" dirty="0">
                <a:ea typeface="Calibri" panose="020F0502020204030204" pitchFamily="34" charset="0"/>
                <a:cs typeface="Arial" panose="020B0604020202020204" pitchFamily="34" charset="0"/>
              </a:rPr>
              <a:t>رداد</a:t>
            </a:r>
            <a:r>
              <a:rPr lang="ar-SA" sz="2400" b="1" dirty="0">
                <a:ea typeface="Calibri" panose="020F0502020204030204" pitchFamily="34" charset="0"/>
                <a:cs typeface="Arial" panose="020B0604020202020204" pitchFamily="34" charset="0"/>
              </a:rPr>
              <a:t> مسيحي خاطئ بشكل صحيح هو أنها تمدّ سلطان الله.</a:t>
            </a:r>
            <a:endParaRPr lang="en-US" sz="2400" b="1" dirty="0">
              <a:ea typeface="Calibri" panose="020F0502020204030204" pitchFamily="34" charset="0"/>
              <a:cs typeface="Arial" panose="020B0604020202020204" pitchFamily="34"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marL="354013" marR="0" lvl="0" indent="-354013"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1- (15-17) </a:t>
            </a:r>
            <a:r>
              <a:rPr kumimoji="0" lang="ar-JO" sz="2400" b="1" i="0" u="none" strike="noStrike" kern="1200" cap="none" spc="0" normalizeH="0" baseline="0" noProof="0" dirty="0">
                <a:ln>
                  <a:noFill/>
                </a:ln>
                <a:solidFill>
                  <a:srgbClr val="FFFF00"/>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الطريقة</a:t>
            </a: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 التي ينبغي فيها على الكنيسة إعادة مسيحي خاطئ بشكل صحيح يكون بالمحافظة على خصوصية الأمر قدر الإمكان.</a:t>
            </a: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endParaRPr>
          </a:p>
          <a:p>
            <a:pPr marL="354013" marR="0" lvl="1" indent="-354013"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ＭＳ Ｐゴシック" charset="-128"/>
              <a:cs typeface="Arial" panose="020B0604020202020204" pitchFamily="34" charset="0"/>
            </a:endParaRPr>
          </a:p>
          <a:p>
            <a:pPr marL="354013" marR="0" lvl="0" indent="-354013" algn="r" defTabSz="914400" rtl="1" eaLnBrk="0" fontAlgn="base" latinLnBrk="0" hangingPunct="0">
              <a:lnSpc>
                <a:spcPct val="107000"/>
              </a:lnSpc>
              <a:spcBef>
                <a:spcPts val="0"/>
              </a:spcBef>
              <a:spcAft>
                <a:spcPts val="800"/>
              </a:spcAft>
              <a:buClrTx/>
              <a:buSzTx/>
              <a:buFontTx/>
              <a:buNone/>
              <a:tabLst/>
              <a:defRPr/>
            </a:pP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2- (18-20) </a:t>
            </a:r>
            <a:r>
              <a:rPr kumimoji="0" lang="ar-JO" sz="2400" b="1" i="0" u="none" strike="noStrike" kern="1200" cap="none" spc="0" normalizeH="0" baseline="0" noProof="0" dirty="0">
                <a:ln>
                  <a:noFill/>
                </a:ln>
                <a:solidFill>
                  <a:srgbClr val="FFFF00"/>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السبب</a:t>
            </a:r>
            <a:r>
              <a:rPr kumimoji="0" lang="ar-JO"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rPr>
              <a:t> الذي يمكن الكنيسة من استعادة أو الاستمرار في السعي لاستعادة المؤمنين الضّالين هو أنها تبسط سلطان الله نفسه.</a:t>
            </a:r>
            <a:endParaRPr kumimoji="0" lang="en-US" sz="2400" b="1" i="0" u="none" strike="noStrike" kern="1200" cap="none" spc="0" normalizeH="0" baseline="0" noProof="0" dirty="0">
              <a:ln>
                <a:noFill/>
              </a:ln>
              <a:solidFill>
                <a:srgbClr val="BBE0E3"/>
              </a:solidFill>
              <a:effectLst>
                <a:glow rad="228600">
                  <a:srgbClr val="000000">
                    <a:alpha val="40000"/>
                  </a:srgbClr>
                </a:glo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9268" name="Text Box 15"/>
          <p:cNvSpPr txBox="1">
            <a:spLocks noChangeArrowheads="1"/>
          </p:cNvSpPr>
          <p:nvPr/>
        </p:nvSpPr>
        <p:spPr bwMode="auto">
          <a:xfrm>
            <a:off x="8299450" y="76200"/>
            <a:ext cx="708848"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34ج</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BBE0E3"/>
                </a:solidFill>
                <a:effectLst>
                  <a:outerShdw blurRad="222250" dist="127000" dir="2700000" algn="tl" rotWithShape="0">
                    <a:srgbClr val="000000">
                      <a:alpha val="89000"/>
                    </a:srgbClr>
                  </a:outerShdw>
                </a:effectLst>
                <a:uLnTx/>
                <a:uFillTx/>
                <a:latin typeface="Arial" panose="020B0604020202020204" pitchFamily="34" charset="0"/>
                <a:ea typeface="ＭＳ Ｐゴシック" charset="0"/>
                <a:cs typeface="Arial" panose="020B0604020202020204" pitchFamily="34" charset="0"/>
              </a:rPr>
              <a:t>18: 15- 20</a:t>
            </a:r>
            <a:endParaRPr kumimoji="0" lang="en-US" sz="4400" b="1" i="0" u="none" strike="noStrike" kern="1200" cap="none" spc="0" normalizeH="0" baseline="0" noProof="0" dirty="0">
              <a:ln>
                <a:noFill/>
              </a:ln>
              <a:solidFill>
                <a:srgbClr val="BBE0E3"/>
              </a:solidFill>
              <a:effectLst>
                <a:outerShdw blurRad="222250" dist="127000" dir="2700000" algn="tl" rotWithShape="0">
                  <a:srgbClr val="000000">
                    <a:alpha val="89000"/>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158094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1" descr="forgiv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500" y="0"/>
            <a:ext cx="10396538"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p:cNvSpPr>
            <a:spLocks noGrp="1" noChangeArrowheads="1"/>
          </p:cNvSpPr>
          <p:nvPr>
            <p:ph type="ctrTitle"/>
          </p:nvPr>
        </p:nvSpPr>
        <p:spPr>
          <a:xfrm>
            <a:off x="2360960" y="2708920"/>
            <a:ext cx="6781800" cy="1090612"/>
          </a:xfrm>
        </p:spPr>
        <p:txBody>
          <a:bodyPr/>
          <a:lstStyle/>
          <a:p>
            <a:pPr eaLnBrk="1" hangingPunct="1">
              <a:defRPr/>
            </a:pPr>
            <a:r>
              <a:rPr lang="ar-SA" sz="6000" dirty="0">
                <a:solidFill>
                  <a:srgbClr val="FFFFFF"/>
                </a:solidFill>
                <a:effectLst>
                  <a:glow rad="292100">
                    <a:srgbClr val="000000">
                      <a:alpha val="90000"/>
                    </a:srgbClr>
                  </a:glow>
                </a:effectLst>
                <a:latin typeface="Arial" panose="020B0604020202020204" pitchFamily="34" charset="0"/>
                <a:ea typeface="ＭＳ Ｐゴシック" charset="0"/>
                <a:cs typeface="Arial" panose="020B0604020202020204" pitchFamily="34" charset="0"/>
              </a:rPr>
              <a:t>الفكرة الرئيسية:</a:t>
            </a:r>
            <a:endParaRPr lang="en-US" dirty="0">
              <a:solidFill>
                <a:srgbClr val="FFFFFF"/>
              </a:solidFill>
              <a:effectLst>
                <a:glow rad="292100">
                  <a:srgbClr val="000000">
                    <a:alpha val="90000"/>
                  </a:srgbClr>
                </a:glow>
              </a:effectLst>
              <a:latin typeface="Arial" panose="020B0604020202020204" pitchFamily="34" charset="0"/>
              <a:ea typeface="ＭＳ Ｐゴシック" charset="0"/>
              <a:cs typeface="Arial" panose="020B0604020202020204" pitchFamily="34" charset="0"/>
            </a:endParaRPr>
          </a:p>
        </p:txBody>
      </p:sp>
      <p:sp>
        <p:nvSpPr>
          <p:cNvPr id="1138691" name="Rectangle 3"/>
          <p:cNvSpPr>
            <a:spLocks noGrp="1" noChangeArrowheads="1"/>
          </p:cNvSpPr>
          <p:nvPr>
            <p:ph type="subTitle" idx="1"/>
          </p:nvPr>
        </p:nvSpPr>
        <p:spPr>
          <a:xfrm>
            <a:off x="228600" y="4365104"/>
            <a:ext cx="8914160" cy="1883296"/>
          </a:xfrm>
        </p:spPr>
        <p:txBody>
          <a:bodyPr/>
          <a:lstStyle/>
          <a:p>
            <a:pPr eaLnBrk="1" hangingPunct="1">
              <a:defRPr/>
            </a:pP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يجب أن </a:t>
            </a:r>
            <a:r>
              <a:rPr lang="ar-SA"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rPr>
              <a:t>نستعيد</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 الأعضاء الخط</a:t>
            </a:r>
            <a:r>
              <a:rPr lang="ar-JO"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ا</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ة بشكل صحيح لأننا نتصرف </a:t>
            </a:r>
            <a:r>
              <a:rPr lang="ar-SA"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rPr>
              <a:t>نيابة</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 عن الله</a:t>
            </a:r>
            <a:endParaRPr lang="en-US"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endParaRPr>
          </a:p>
        </p:txBody>
      </p:sp>
      <p:sp>
        <p:nvSpPr>
          <p:cNvPr id="4" name="Down Arrow 5">
            <a:extLst>
              <a:ext uri="{FF2B5EF4-FFF2-40B4-BE49-F238E27FC236}">
                <a16:creationId xmlns:a16="http://schemas.microsoft.com/office/drawing/2014/main" id="{D01CC24B-E5A4-18E7-F397-021FA3131203}"/>
              </a:ext>
            </a:extLst>
          </p:cNvPr>
          <p:cNvSpPr>
            <a:spLocks noChangeArrowheads="1"/>
          </p:cNvSpPr>
          <p:nvPr/>
        </p:nvSpPr>
        <p:spPr bwMode="auto">
          <a:xfrm>
            <a:off x="4038600" y="1447800"/>
            <a:ext cx="762000" cy="1752600"/>
          </a:xfrm>
          <a:prstGeom prst="downArrow">
            <a:avLst>
              <a:gd name="adj1" fmla="val 50000"/>
              <a:gd name="adj2" fmla="val 50004"/>
            </a:avLst>
          </a:prstGeom>
          <a:solidFill>
            <a:srgbClr val="0099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CFFB1C1F-1CAA-2126-6DF9-7F72FEF7A3C6}"/>
              </a:ext>
            </a:extLst>
          </p:cNvPr>
          <p:cNvSpPr txBox="1">
            <a:spLocks noChangeArrowheads="1"/>
          </p:cNvSpPr>
          <p:nvPr/>
        </p:nvSpPr>
        <p:spPr bwMode="auto">
          <a:xfrm>
            <a:off x="0" y="0"/>
            <a:ext cx="9144000" cy="1524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ar-SA" sz="4000" b="1" kern="0" dirty="0">
                <a:solidFill>
                  <a:srgbClr val="E5FFFF"/>
                </a:solidFill>
                <a:latin typeface="Arial" panose="020B0604020202020204" pitchFamily="34" charset="0"/>
                <a:cs typeface="Arial" panose="020B0604020202020204" pitchFamily="34" charset="0"/>
              </a:rPr>
              <a:t>فكرة تفسيرية: السبب لذي يوجب على الكنيسة است</a:t>
            </a:r>
            <a:r>
              <a:rPr lang="ar-JO" sz="4000" b="1" kern="0" dirty="0">
                <a:solidFill>
                  <a:srgbClr val="E5FFFF"/>
                </a:solidFill>
                <a:latin typeface="Arial" panose="020B0604020202020204" pitchFamily="34" charset="0"/>
                <a:cs typeface="Arial" panose="020B0604020202020204" pitchFamily="34" charset="0"/>
              </a:rPr>
              <a:t>رداد</a:t>
            </a:r>
            <a:r>
              <a:rPr lang="ar-SA" sz="4000" b="1" kern="0" dirty="0">
                <a:solidFill>
                  <a:srgbClr val="E5FFFF"/>
                </a:solidFill>
                <a:latin typeface="Arial" panose="020B0604020202020204" pitchFamily="34" charset="0"/>
                <a:cs typeface="Arial" panose="020B0604020202020204" pitchFamily="34" charset="0"/>
              </a:rPr>
              <a:t> مسيحي خاطئ بشكل صحيح هو أنها تمدّ سلطان الله.</a:t>
            </a:r>
            <a:endParaRPr kumimoji="0" lang="en-US" sz="4000" b="1" i="0"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6079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كيف </a:t>
            </a:r>
            <a:r>
              <a:rPr lang="ar-JO" sz="4000" b="1" dirty="0">
                <a:solidFill>
                  <a:srgbClr val="FFFF00"/>
                </a:solidFill>
                <a:latin typeface="Arial" panose="020B0604020202020204" pitchFamily="34" charset="0"/>
                <a:ea typeface="ＭＳ Ｐゴシック" charset="0"/>
                <a:cs typeface="Arial" panose="020B0604020202020204" pitchFamily="34" charset="0"/>
              </a:rPr>
              <a:t>نسترد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المؤمنين الخطاة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صحيح؟</a:t>
            </a:r>
            <a:endParaRPr lang="en-US" sz="3600"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سؤالنا الأول اليوم (للآيات 15- 17)</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297948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conflicresolution.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سؤالنا الثاني تم الإجابة عليه</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 في الأعداد 18-20:</a:t>
            </a:r>
            <a:br>
              <a:rPr lang="en-US"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rgbClr val="FFFF00"/>
                </a:solidFill>
                <a:latin typeface="Arial" panose="020B0604020202020204" pitchFamily="34" charset="0"/>
                <a:ea typeface="ＭＳ Ｐゴシック" charset="0"/>
                <a:cs typeface="Arial" panose="020B0604020202020204" pitchFamily="34" charset="0"/>
              </a:rPr>
              <a:t>لماذا</a:t>
            </a:r>
            <a:r>
              <a:rPr lang="ar-JO" sz="4000" b="1" dirty="0">
                <a:solidFill>
                  <a:schemeClr val="bg1"/>
                </a:solidFill>
                <a:latin typeface="Arial" panose="020B0604020202020204" pitchFamily="34" charset="0"/>
                <a:ea typeface="ＭＳ Ｐゴシック" charset="0"/>
                <a:cs typeface="Arial" panose="020B0604020202020204" pitchFamily="34" charset="0"/>
              </a:rPr>
              <a:t> نسترد المؤمنين المخطئين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مناسب؟</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6190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199"/>
            <a:ext cx="9144000" cy="779191"/>
          </a:xfrm>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"دراسة </a:t>
            </a:r>
            <a:r>
              <a:rPr lang="ar-SA" sz="2200" b="1" dirty="0">
                <a:solidFill>
                  <a:srgbClr val="FFFFFF"/>
                </a:solidFill>
                <a:latin typeface="Arial" panose="020B0604020202020204" pitchFamily="34" charset="0"/>
                <a:ea typeface="ＭＳ Ｐゴシック" charset="0"/>
                <a:cs typeface="Arial" panose="020B0604020202020204" pitchFamily="34" charset="0"/>
              </a:rPr>
              <a:t>الكتاب المقدَّس</a:t>
            </a:r>
            <a:r>
              <a:rPr lang="ar-JO" sz="2200" b="1" dirty="0">
                <a:solidFill>
                  <a:srgbClr val="FFFFFF"/>
                </a:solidFill>
                <a:latin typeface="Arial" panose="020B0604020202020204" pitchFamily="34" charset="0"/>
                <a:ea typeface="ＭＳ Ｐゴシック" charset="0"/>
                <a:cs typeface="Arial" panose="020B0604020202020204" pitchFamily="34" charset="0"/>
              </a:rPr>
              <a:t> (علم التفسير)"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685800" y="115888"/>
            <a:ext cx="7772400" cy="762000"/>
          </a:xfrm>
          <a:solidFill>
            <a:schemeClr val="accent1"/>
          </a:solidFill>
        </p:spPr>
        <p:txBody>
          <a:bodyPr/>
          <a:lstStyle/>
          <a:p>
            <a:pPr eaLnBrk="1" hangingPunct="1">
              <a:defRPr/>
            </a:pPr>
            <a:r>
              <a:rPr lang="ar-JO" altLang="ja-JP" u="sng" dirty="0">
                <a:latin typeface="Arial"/>
                <a:ea typeface="ＭＳ Ｐゴシック" charset="0"/>
                <a:cs typeface="Arial"/>
              </a:rPr>
              <a:t>أهمية</a:t>
            </a:r>
            <a:r>
              <a:rPr lang="ar-JO" altLang="ja-JP" dirty="0">
                <a:latin typeface="Arial"/>
                <a:ea typeface="ＭＳ Ｐゴシック" charset="0"/>
                <a:cs typeface="Arial"/>
              </a:rPr>
              <a:t> الفكرة الكبيرة</a:t>
            </a:r>
            <a:endParaRPr lang="en-US" dirty="0">
              <a:latin typeface="Arial"/>
              <a:ea typeface="ＭＳ Ｐゴシック" charset="0"/>
              <a:cs typeface="Arial"/>
            </a:endParaRPr>
          </a:p>
        </p:txBody>
      </p:sp>
      <p:sp>
        <p:nvSpPr>
          <p:cNvPr id="185347" name="Rectangle 3"/>
          <p:cNvSpPr>
            <a:spLocks noGrp="1" noChangeArrowheads="1"/>
          </p:cNvSpPr>
          <p:nvPr>
            <p:ph type="subTitle" idx="1"/>
          </p:nvPr>
        </p:nvSpPr>
        <p:spPr>
          <a:xfrm>
            <a:off x="53084" y="1196752"/>
            <a:ext cx="8991600" cy="5410424"/>
          </a:xfrm>
          <a:solidFill>
            <a:schemeClr val="accent1"/>
          </a:solidFill>
        </p:spPr>
        <p:txBody>
          <a:bodyPr anchor="ctr"/>
          <a:lstStyle/>
          <a:p>
            <a:pPr eaLnBrk="1" hangingPunct="1">
              <a:buFont typeface="Wingdings" charset="2"/>
              <a:buNone/>
              <a:defRPr/>
            </a:pPr>
            <a:r>
              <a:rPr lang="ar-JO" b="1" dirty="0">
                <a:latin typeface="Arial"/>
                <a:cs typeface="Arial"/>
              </a:rPr>
              <a:t>إن التأكيد الرئيسي لتعريفنا للوعظ التفسيري هو أن "الوعظ التفسيري هو توصيل مفهوم الكتاب المقدس وهذا يؤكد ما هو واضح. </a:t>
            </a:r>
            <a:r>
              <a:rPr lang="ar-JO" b="1" u="sng" dirty="0">
                <a:latin typeface="Arial"/>
                <a:cs typeface="Arial"/>
              </a:rPr>
              <a:t>يجب أن تكون العظة رصاصة وليست خردق</a:t>
            </a:r>
            <a:r>
              <a:rPr lang="ar-JO" b="1" dirty="0">
                <a:latin typeface="Arial"/>
                <a:cs typeface="Arial"/>
              </a:rPr>
              <a:t>. ومن الناحية المثالية تكون كل عظة عبارة عن شرح أو تفسير أو تطبيق لفكرة واحدة سائدة مدعومة بأفكار أخرى، وكلها مستمدة من مقطع واحد أو عدة مقاطع من الكتاب المقدس </a:t>
            </a:r>
            <a:endParaRPr lang="en-US" b="1" dirty="0">
              <a:latin typeface="Arial"/>
              <a:cs typeface="Arial"/>
            </a:endParaRPr>
          </a:p>
          <a:p>
            <a:pPr eaLnBrk="1" hangingPunct="1">
              <a:buFont typeface="Wingdings" charset="2"/>
              <a:buNone/>
              <a:defRPr/>
            </a:pPr>
            <a:r>
              <a:rPr lang="ar-JO" b="1" dirty="0">
                <a:latin typeface="Arial"/>
                <a:cs typeface="Arial"/>
              </a:rPr>
              <a:t>(هادون روبنسون، الوعظ الكتابي، 33)</a:t>
            </a:r>
            <a:endParaRPr lang="en-US" b="1" dirty="0">
              <a:latin typeface="Arial"/>
              <a:cs typeface="Arial"/>
            </a:endParaRPr>
          </a:p>
        </p:txBody>
      </p:sp>
      <p:sp>
        <p:nvSpPr>
          <p:cNvPr id="185348" name="Text Box 4"/>
          <p:cNvSpPr txBox="1">
            <a:spLocks noChangeArrowheads="1"/>
          </p:cNvSpPr>
          <p:nvPr/>
        </p:nvSpPr>
        <p:spPr bwMode="auto">
          <a:xfrm>
            <a:off x="8543925"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latin typeface="Arial"/>
                <a:cs typeface="Arial"/>
              </a:rPr>
              <a:t>29</a:t>
            </a:r>
            <a:endParaRPr lang="en-US" dirty="0">
              <a:solidFill>
                <a:srgbClr val="FFFFFF"/>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8"/>
          <p:cNvSpPr>
            <a:spLocks noGrp="1" noChangeArrowheads="1"/>
          </p:cNvSpPr>
          <p:nvPr>
            <p:ph type="dt" sz="quarter" idx="10"/>
          </p:nvPr>
        </p:nvSpPr>
        <p:spPr/>
        <p:txBody>
          <a:bodyPr/>
          <a:lstStyle/>
          <a:p>
            <a:pPr>
              <a:defRPr/>
            </a:pPr>
            <a:endParaRPr lang="en-US"/>
          </a:p>
        </p:txBody>
      </p:sp>
      <p:sp>
        <p:nvSpPr>
          <p:cNvPr id="10" name="Rectangle 1029"/>
          <p:cNvSpPr>
            <a:spLocks noGrp="1" noChangeArrowheads="1"/>
          </p:cNvSpPr>
          <p:nvPr>
            <p:ph type="ftr" sz="quarter" idx="11"/>
          </p:nvPr>
        </p:nvSpPr>
        <p:spPr/>
        <p:txBody>
          <a:bodyPr/>
          <a:lstStyle/>
          <a:p>
            <a:pPr>
              <a:defRPr/>
            </a:pPr>
            <a:endParaRPr lang="en-US"/>
          </a:p>
        </p:txBody>
      </p:sp>
      <p:sp>
        <p:nvSpPr>
          <p:cNvPr id="193538" name="Rectangle 2"/>
          <p:cNvSpPr>
            <a:spLocks noGrp="1" noChangeArrowheads="1"/>
          </p:cNvSpPr>
          <p:nvPr>
            <p:ph type="ctrTitle"/>
          </p:nvPr>
        </p:nvSpPr>
        <p:spPr/>
        <p:txBody>
          <a:bodyPr/>
          <a:lstStyle/>
          <a:p>
            <a:pPr eaLnBrk="1" hangingPunct="1">
              <a:defRPr/>
            </a:pPr>
            <a:endParaRPr lang="en-US"/>
          </a:p>
        </p:txBody>
      </p:sp>
      <p:sp>
        <p:nvSpPr>
          <p:cNvPr id="193539" name="Rectangle 3"/>
          <p:cNvSpPr>
            <a:spLocks noGrp="1" noChangeArrowheads="1"/>
          </p:cNvSpPr>
          <p:nvPr>
            <p:ph type="subTitle" idx="1"/>
          </p:nvPr>
        </p:nvSpPr>
        <p:spPr/>
        <p:txBody>
          <a:bodyPr/>
          <a:lstStyle/>
          <a:p>
            <a:pPr eaLnBrk="1" hangingPunct="1">
              <a:buFont typeface="Wingdings" charset="2"/>
              <a:buNone/>
              <a:defRPr/>
            </a:pPr>
            <a:endParaRPr lang="en-US"/>
          </a:p>
        </p:txBody>
      </p:sp>
      <p:pic>
        <p:nvPicPr>
          <p:cNvPr id="98310" name="Picture 4" descr="curious-deer-lar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317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1" name="Picture 5" descr="fanzoj_3br_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151313"/>
            <a:ext cx="3352800" cy="30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2" name="Picture 6" descr="gspr_muzz"/>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0" y="417195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4" name="Picture 8" descr="welcome-im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32766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3545" name="Picture 9" descr="bulle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62600" y="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1000" fill="hold"/>
                                        <p:tgtEl>
                                          <p:spTgt spid="193542"/>
                                        </p:tgtEl>
                                        <p:attrNameLst>
                                          <p:attrName>ppt_w</p:attrName>
                                        </p:attrNameLst>
                                      </p:cBhvr>
                                      <p:tavLst>
                                        <p:tav tm="0">
                                          <p:val>
                                            <p:fltVal val="0"/>
                                          </p:val>
                                        </p:tav>
                                        <p:tav tm="100000">
                                          <p:val>
                                            <p:strVal val="#ppt_w"/>
                                          </p:val>
                                        </p:tav>
                                      </p:tavLst>
                                    </p:anim>
                                    <p:anim calcmode="lin" valueType="num">
                                      <p:cBhvr>
                                        <p:cTn id="8" dur="1000" fill="hold"/>
                                        <p:tgtEl>
                                          <p:spTgt spid="193542"/>
                                        </p:tgtEl>
                                        <p:attrNameLst>
                                          <p:attrName>ppt_h</p:attrName>
                                        </p:attrNameLst>
                                      </p:cBhvr>
                                      <p:tavLst>
                                        <p:tav tm="0">
                                          <p:val>
                                            <p:fltVal val="0"/>
                                          </p:val>
                                        </p:tav>
                                        <p:tav tm="100000">
                                          <p:val>
                                            <p:strVal val="#ppt_h"/>
                                          </p:val>
                                        </p:tav>
                                      </p:tavLst>
                                    </p:anim>
                                    <p:anim calcmode="lin" valueType="num">
                                      <p:cBhvr>
                                        <p:cTn id="9" dur="1000" fill="hold"/>
                                        <p:tgtEl>
                                          <p:spTgt spid="193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anim calcmode="lin" valueType="num">
                                      <p:cBhvr>
                                        <p:cTn id="15" dur="1000" fill="hold"/>
                                        <p:tgtEl>
                                          <p:spTgt spid="193541"/>
                                        </p:tgtEl>
                                        <p:attrNameLst>
                                          <p:attrName>ppt_w</p:attrName>
                                        </p:attrNameLst>
                                      </p:cBhvr>
                                      <p:tavLst>
                                        <p:tav tm="0">
                                          <p:val>
                                            <p:fltVal val="0"/>
                                          </p:val>
                                        </p:tav>
                                        <p:tav tm="100000">
                                          <p:val>
                                            <p:strVal val="#ppt_w"/>
                                          </p:val>
                                        </p:tav>
                                      </p:tavLst>
                                    </p:anim>
                                    <p:anim calcmode="lin" valueType="num">
                                      <p:cBhvr>
                                        <p:cTn id="16" dur="1000" fill="hold"/>
                                        <p:tgtEl>
                                          <p:spTgt spid="193541"/>
                                        </p:tgtEl>
                                        <p:attrNameLst>
                                          <p:attrName>ppt_h</p:attrName>
                                        </p:attrNameLst>
                                      </p:cBhvr>
                                      <p:tavLst>
                                        <p:tav tm="0">
                                          <p:val>
                                            <p:fltVal val="0"/>
                                          </p:val>
                                        </p:tav>
                                        <p:tav tm="100000">
                                          <p:val>
                                            <p:strVal val="#ppt_h"/>
                                          </p:val>
                                        </p:tav>
                                      </p:tavLst>
                                    </p:anim>
                                    <p:anim calcmode="lin" valueType="num">
                                      <p:cBhvr>
                                        <p:cTn id="17" dur="1000" fill="hold"/>
                                        <p:tgtEl>
                                          <p:spTgt spid="1935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fade">
                                      <p:cBhvr>
                                        <p:cTn id="23" dur="2000"/>
                                        <p:tgtEl>
                                          <p:spTgt spid="193544"/>
                                        </p:tgtEl>
                                      </p:cBhvr>
                                    </p:animEffect>
                                    <p:anim calcmode="lin" valueType="num">
                                      <p:cBhvr>
                                        <p:cTn id="24" dur="2000" fill="hold"/>
                                        <p:tgtEl>
                                          <p:spTgt spid="193544"/>
                                        </p:tgtEl>
                                        <p:attrNameLst>
                                          <p:attrName>style.rotation</p:attrName>
                                        </p:attrNameLst>
                                      </p:cBhvr>
                                      <p:tavLst>
                                        <p:tav tm="0">
                                          <p:val>
                                            <p:fltVal val="720"/>
                                          </p:val>
                                        </p:tav>
                                        <p:tav tm="100000">
                                          <p:val>
                                            <p:fltVal val="0"/>
                                          </p:val>
                                        </p:tav>
                                      </p:tavLst>
                                    </p:anim>
                                    <p:anim calcmode="lin" valueType="num">
                                      <p:cBhvr>
                                        <p:cTn id="25" dur="2000" fill="hold"/>
                                        <p:tgtEl>
                                          <p:spTgt spid="193544"/>
                                        </p:tgtEl>
                                        <p:attrNameLst>
                                          <p:attrName>ppt_h</p:attrName>
                                        </p:attrNameLst>
                                      </p:cBhvr>
                                      <p:tavLst>
                                        <p:tav tm="0">
                                          <p:val>
                                            <p:fltVal val="0"/>
                                          </p:val>
                                        </p:tav>
                                        <p:tav tm="100000">
                                          <p:val>
                                            <p:strVal val="#ppt_h"/>
                                          </p:val>
                                        </p:tav>
                                      </p:tavLst>
                                    </p:anim>
                                    <p:anim calcmode="lin" valueType="num">
                                      <p:cBhvr>
                                        <p:cTn id="26" dur="2000" fill="hold"/>
                                        <p:tgtEl>
                                          <p:spTgt spid="193544"/>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93545"/>
                                        </p:tgtEl>
                                        <p:attrNameLst>
                                          <p:attrName>style.visibility</p:attrName>
                                        </p:attrNameLst>
                                      </p:cBhvr>
                                      <p:to>
                                        <p:strVal val="visible"/>
                                      </p:to>
                                    </p:set>
                                    <p:animEffect transition="in" filter="fade">
                                      <p:cBhvr>
                                        <p:cTn id="31" dur="2000"/>
                                        <p:tgtEl>
                                          <p:spTgt spid="193545"/>
                                        </p:tgtEl>
                                      </p:cBhvr>
                                    </p:animEffect>
                                    <p:anim calcmode="lin" valueType="num">
                                      <p:cBhvr>
                                        <p:cTn id="32" dur="2000" fill="hold"/>
                                        <p:tgtEl>
                                          <p:spTgt spid="193545"/>
                                        </p:tgtEl>
                                        <p:attrNameLst>
                                          <p:attrName>style.rotation</p:attrName>
                                        </p:attrNameLst>
                                      </p:cBhvr>
                                      <p:tavLst>
                                        <p:tav tm="0">
                                          <p:val>
                                            <p:fltVal val="720"/>
                                          </p:val>
                                        </p:tav>
                                        <p:tav tm="100000">
                                          <p:val>
                                            <p:fltVal val="0"/>
                                          </p:val>
                                        </p:tav>
                                      </p:tavLst>
                                    </p:anim>
                                    <p:anim calcmode="lin" valueType="num">
                                      <p:cBhvr>
                                        <p:cTn id="33" dur="2000" fill="hold"/>
                                        <p:tgtEl>
                                          <p:spTgt spid="193545"/>
                                        </p:tgtEl>
                                        <p:attrNameLst>
                                          <p:attrName>ppt_h</p:attrName>
                                        </p:attrNameLst>
                                      </p:cBhvr>
                                      <p:tavLst>
                                        <p:tav tm="0">
                                          <p:val>
                                            <p:fltVal val="0"/>
                                          </p:val>
                                        </p:tav>
                                        <p:tav tm="100000">
                                          <p:val>
                                            <p:strVal val="#ppt_h"/>
                                          </p:val>
                                        </p:tav>
                                      </p:tavLst>
                                    </p:anim>
                                    <p:anim calcmode="lin" valueType="num">
                                      <p:cBhvr>
                                        <p:cTn id="34" dur="2000" fill="hold"/>
                                        <p:tgtEl>
                                          <p:spTgt spid="193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16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1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1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1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16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15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9175"/>
                                        </p:tgtEl>
                                        <p:attrNameLst>
                                          <p:attrName>style.visibility</p:attrName>
                                        </p:attrNameLst>
                                      </p:cBhvr>
                                      <p:to>
                                        <p:strVal val="visible"/>
                                      </p:to>
                                    </p:set>
                                    <p:animEffect transition="in" filter="wipe(right)">
                                      <p:cBhvr>
                                        <p:cTn id="73" dur="500"/>
                                        <p:tgtEl>
                                          <p:spTgt spid="49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179"/>
                                        </p:tgtEl>
                                        <p:attrNameLst>
                                          <p:attrName>style.visibility</p:attrName>
                                        </p:attrNameLst>
                                      </p:cBhvr>
                                      <p:to>
                                        <p:strVal val="visible"/>
                                      </p:to>
                                    </p:set>
                                    <p:animEffect transition="in" filter="wipe(left)">
                                      <p:cBhvr>
                                        <p:cTn id="78" dur="500"/>
                                        <p:tgtEl>
                                          <p:spTgt spid="491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9174"/>
                                        </p:tgtEl>
                                        <p:attrNameLst>
                                          <p:attrName>style.visibility</p:attrName>
                                        </p:attrNameLst>
                                      </p:cBhvr>
                                      <p:to>
                                        <p:strVal val="visible"/>
                                      </p:to>
                                    </p:set>
                                    <p:animEffect transition="in" filter="wipe(right)">
                                      <p:cBhvr>
                                        <p:cTn id="83" dur="500"/>
                                        <p:tgtEl>
                                          <p:spTgt spid="4917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9178"/>
                                        </p:tgtEl>
                                        <p:attrNameLst>
                                          <p:attrName>style.visibility</p:attrName>
                                        </p:attrNameLst>
                                      </p:cBhvr>
                                      <p:to>
                                        <p:strVal val="visible"/>
                                      </p:to>
                                    </p:set>
                                    <p:animEffect transition="in" filter="wipe(left)">
                                      <p:cBhvr>
                                        <p:cTn id="88" dur="500"/>
                                        <p:tgtEl>
                                          <p:spTgt spid="491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9176"/>
                                        </p:tgtEl>
                                        <p:attrNameLst>
                                          <p:attrName>style.visibility</p:attrName>
                                        </p:attrNameLst>
                                      </p:cBhvr>
                                      <p:to>
                                        <p:strVal val="visible"/>
                                      </p:to>
                                    </p:set>
                                    <p:animEffect transition="in" filter="wipe(right)">
                                      <p:cBhvr>
                                        <p:cTn id="93" dur="500"/>
                                        <p:tgtEl>
                                          <p:spTgt spid="4917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9177"/>
                                        </p:tgtEl>
                                        <p:attrNameLst>
                                          <p:attrName>style.visibility</p:attrName>
                                        </p:attrNameLst>
                                      </p:cBhvr>
                                      <p:to>
                                        <p:strVal val="visible"/>
                                      </p:to>
                                    </p:set>
                                    <p:animEffect transition="in" filter="wipe(left)">
                                      <p:cBhvr>
                                        <p:cTn id="98" dur="500"/>
                                        <p:tgtEl>
                                          <p:spTgt spid="4917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49191"/>
                                        </p:tgtEl>
                                        <p:attrNameLst>
                                          <p:attrName>style.visibility</p:attrName>
                                        </p:attrNameLst>
                                      </p:cBhvr>
                                      <p:to>
                                        <p:strVal val="visible"/>
                                      </p:to>
                                    </p:set>
                                    <p:animEffect transition="in" filter="fade">
                                      <p:cBhvr>
                                        <p:cTn id="103" dur="2000"/>
                                        <p:tgtEl>
                                          <p:spTgt spid="49191"/>
                                        </p:tgtEl>
                                      </p:cBhvr>
                                    </p:animEffect>
                                    <p:anim calcmode="lin" valueType="num">
                                      <p:cBhvr>
                                        <p:cTn id="104" dur="2000" fill="hold"/>
                                        <p:tgtEl>
                                          <p:spTgt spid="49191"/>
                                        </p:tgtEl>
                                        <p:attrNameLst>
                                          <p:attrName>style.rotation</p:attrName>
                                        </p:attrNameLst>
                                      </p:cBhvr>
                                      <p:tavLst>
                                        <p:tav tm="0">
                                          <p:val>
                                            <p:fltVal val="720"/>
                                          </p:val>
                                        </p:tav>
                                        <p:tav tm="100000">
                                          <p:val>
                                            <p:fltVal val="0"/>
                                          </p:val>
                                        </p:tav>
                                      </p:tavLst>
                                    </p:anim>
                                    <p:anim calcmode="lin" valueType="num">
                                      <p:cBhvr>
                                        <p:cTn id="105" dur="2000" fill="hold"/>
                                        <p:tgtEl>
                                          <p:spTgt spid="49191"/>
                                        </p:tgtEl>
                                        <p:attrNameLst>
                                          <p:attrName>ppt_h</p:attrName>
                                        </p:attrNameLst>
                                      </p:cBhvr>
                                      <p:tavLst>
                                        <p:tav tm="0">
                                          <p:val>
                                            <p:fltVal val="0"/>
                                          </p:val>
                                        </p:tav>
                                        <p:tav tm="100000">
                                          <p:val>
                                            <p:strVal val="#ppt_h"/>
                                          </p:val>
                                        </p:tav>
                                      </p:tavLst>
                                    </p:anim>
                                    <p:anim calcmode="lin" valueType="num">
                                      <p:cBhvr>
                                        <p:cTn id="106" dur="2000" fill="hold"/>
                                        <p:tgtEl>
                                          <p:spTgt spid="49191"/>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49182"/>
                                        </p:tgtEl>
                                        <p:attrNameLst>
                                          <p:attrName>style.visibility</p:attrName>
                                        </p:attrNameLst>
                                      </p:cBhvr>
                                      <p:to>
                                        <p:strVal val="visible"/>
                                      </p:to>
                                    </p:set>
                                    <p:animEffect transition="in" filter="wipe(down)">
                                      <p:cBhvr>
                                        <p:cTn id="111" dur="580">
                                          <p:stCondLst>
                                            <p:cond delay="0"/>
                                          </p:stCondLst>
                                        </p:cTn>
                                        <p:tgtEl>
                                          <p:spTgt spid="49182"/>
                                        </p:tgtEl>
                                      </p:cBhvr>
                                    </p:animEffect>
                                    <p:anim calcmode="lin" valueType="num">
                                      <p:cBhvr>
                                        <p:cTn id="112" dur="1822" tmFilter="0,0; 0.14,0.36; 0.43,0.73; 0.71,0.91; 1.0,1.0">
                                          <p:stCondLst>
                                            <p:cond delay="0"/>
                                          </p:stCondLst>
                                        </p:cTn>
                                        <p:tgtEl>
                                          <p:spTgt spid="4918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918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918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918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9182"/>
                                        </p:tgtEl>
                                        <p:attrNameLst>
                                          <p:attrName>ppt_y</p:attrName>
                                        </p:attrNameLst>
                                      </p:cBhvr>
                                      <p:tavLst>
                                        <p:tav tm="0" fmla="#ppt_y-sin(pi*$)/81">
                                          <p:val>
                                            <p:fltVal val="0"/>
                                          </p:val>
                                        </p:tav>
                                        <p:tav tm="100000">
                                          <p:val>
                                            <p:fltVal val="1"/>
                                          </p:val>
                                        </p:tav>
                                      </p:tavLst>
                                    </p:anim>
                                    <p:animScale>
                                      <p:cBhvr>
                                        <p:cTn id="117" dur="26">
                                          <p:stCondLst>
                                            <p:cond delay="650"/>
                                          </p:stCondLst>
                                        </p:cTn>
                                        <p:tgtEl>
                                          <p:spTgt spid="49182"/>
                                        </p:tgtEl>
                                      </p:cBhvr>
                                      <p:to x="100000" y="60000"/>
                                    </p:animScale>
                                    <p:animScale>
                                      <p:cBhvr>
                                        <p:cTn id="118" dur="166" decel="50000">
                                          <p:stCondLst>
                                            <p:cond delay="676"/>
                                          </p:stCondLst>
                                        </p:cTn>
                                        <p:tgtEl>
                                          <p:spTgt spid="49182"/>
                                        </p:tgtEl>
                                      </p:cBhvr>
                                      <p:to x="100000" y="100000"/>
                                    </p:animScale>
                                    <p:animScale>
                                      <p:cBhvr>
                                        <p:cTn id="119" dur="26">
                                          <p:stCondLst>
                                            <p:cond delay="1312"/>
                                          </p:stCondLst>
                                        </p:cTn>
                                        <p:tgtEl>
                                          <p:spTgt spid="49182"/>
                                        </p:tgtEl>
                                      </p:cBhvr>
                                      <p:to x="100000" y="80000"/>
                                    </p:animScale>
                                    <p:animScale>
                                      <p:cBhvr>
                                        <p:cTn id="120" dur="166" decel="50000">
                                          <p:stCondLst>
                                            <p:cond delay="1338"/>
                                          </p:stCondLst>
                                        </p:cTn>
                                        <p:tgtEl>
                                          <p:spTgt spid="49182"/>
                                        </p:tgtEl>
                                      </p:cBhvr>
                                      <p:to x="100000" y="100000"/>
                                    </p:animScale>
                                    <p:animScale>
                                      <p:cBhvr>
                                        <p:cTn id="121" dur="26">
                                          <p:stCondLst>
                                            <p:cond delay="1642"/>
                                          </p:stCondLst>
                                        </p:cTn>
                                        <p:tgtEl>
                                          <p:spTgt spid="49182"/>
                                        </p:tgtEl>
                                      </p:cBhvr>
                                      <p:to x="100000" y="90000"/>
                                    </p:animScale>
                                    <p:animScale>
                                      <p:cBhvr>
                                        <p:cTn id="122" dur="166" decel="50000">
                                          <p:stCondLst>
                                            <p:cond delay="1668"/>
                                          </p:stCondLst>
                                        </p:cTn>
                                        <p:tgtEl>
                                          <p:spTgt spid="49182"/>
                                        </p:tgtEl>
                                      </p:cBhvr>
                                      <p:to x="100000" y="100000"/>
                                    </p:animScale>
                                    <p:animScale>
                                      <p:cBhvr>
                                        <p:cTn id="123" dur="26">
                                          <p:stCondLst>
                                            <p:cond delay="1808"/>
                                          </p:stCondLst>
                                        </p:cTn>
                                        <p:tgtEl>
                                          <p:spTgt spid="49182"/>
                                        </p:tgtEl>
                                      </p:cBhvr>
                                      <p:to x="100000" y="95000"/>
                                    </p:animScale>
                                    <p:animScale>
                                      <p:cBhvr>
                                        <p:cTn id="124" dur="166" decel="50000">
                                          <p:stCondLst>
                                            <p:cond delay="1834"/>
                                          </p:stCondLst>
                                        </p:cTn>
                                        <p:tgtEl>
                                          <p:spTgt spid="49182"/>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9183"/>
                                        </p:tgtEl>
                                        <p:attrNameLst>
                                          <p:attrName>style.visibility</p:attrName>
                                        </p:attrNameLst>
                                      </p:cBhvr>
                                      <p:to>
                                        <p:strVal val="visible"/>
                                      </p:to>
                                    </p:set>
                                    <p:animEffect transition="in" filter="wipe(down)">
                                      <p:cBhvr>
                                        <p:cTn id="129" dur="580">
                                          <p:stCondLst>
                                            <p:cond delay="0"/>
                                          </p:stCondLst>
                                        </p:cTn>
                                        <p:tgtEl>
                                          <p:spTgt spid="49183"/>
                                        </p:tgtEl>
                                      </p:cBhvr>
                                    </p:animEffect>
                                    <p:anim calcmode="lin" valueType="num">
                                      <p:cBhvr>
                                        <p:cTn id="130" dur="1822" tmFilter="0,0; 0.14,0.36; 0.43,0.73; 0.71,0.91; 1.0,1.0">
                                          <p:stCondLst>
                                            <p:cond delay="0"/>
                                          </p:stCondLst>
                                        </p:cTn>
                                        <p:tgtEl>
                                          <p:spTgt spid="4918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918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918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918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9183"/>
                                        </p:tgtEl>
                                        <p:attrNameLst>
                                          <p:attrName>ppt_y</p:attrName>
                                        </p:attrNameLst>
                                      </p:cBhvr>
                                      <p:tavLst>
                                        <p:tav tm="0" fmla="#ppt_y-sin(pi*$)/81">
                                          <p:val>
                                            <p:fltVal val="0"/>
                                          </p:val>
                                        </p:tav>
                                        <p:tav tm="100000">
                                          <p:val>
                                            <p:fltVal val="1"/>
                                          </p:val>
                                        </p:tav>
                                      </p:tavLst>
                                    </p:anim>
                                    <p:animScale>
                                      <p:cBhvr>
                                        <p:cTn id="135" dur="26">
                                          <p:stCondLst>
                                            <p:cond delay="650"/>
                                          </p:stCondLst>
                                        </p:cTn>
                                        <p:tgtEl>
                                          <p:spTgt spid="49183"/>
                                        </p:tgtEl>
                                      </p:cBhvr>
                                      <p:to x="100000" y="60000"/>
                                    </p:animScale>
                                    <p:animScale>
                                      <p:cBhvr>
                                        <p:cTn id="136" dur="166" decel="50000">
                                          <p:stCondLst>
                                            <p:cond delay="676"/>
                                          </p:stCondLst>
                                        </p:cTn>
                                        <p:tgtEl>
                                          <p:spTgt spid="49183"/>
                                        </p:tgtEl>
                                      </p:cBhvr>
                                      <p:to x="100000" y="100000"/>
                                    </p:animScale>
                                    <p:animScale>
                                      <p:cBhvr>
                                        <p:cTn id="137" dur="26">
                                          <p:stCondLst>
                                            <p:cond delay="1312"/>
                                          </p:stCondLst>
                                        </p:cTn>
                                        <p:tgtEl>
                                          <p:spTgt spid="49183"/>
                                        </p:tgtEl>
                                      </p:cBhvr>
                                      <p:to x="100000" y="80000"/>
                                    </p:animScale>
                                    <p:animScale>
                                      <p:cBhvr>
                                        <p:cTn id="138" dur="166" decel="50000">
                                          <p:stCondLst>
                                            <p:cond delay="1338"/>
                                          </p:stCondLst>
                                        </p:cTn>
                                        <p:tgtEl>
                                          <p:spTgt spid="49183"/>
                                        </p:tgtEl>
                                      </p:cBhvr>
                                      <p:to x="100000" y="100000"/>
                                    </p:animScale>
                                    <p:animScale>
                                      <p:cBhvr>
                                        <p:cTn id="139" dur="26">
                                          <p:stCondLst>
                                            <p:cond delay="1642"/>
                                          </p:stCondLst>
                                        </p:cTn>
                                        <p:tgtEl>
                                          <p:spTgt spid="49183"/>
                                        </p:tgtEl>
                                      </p:cBhvr>
                                      <p:to x="100000" y="90000"/>
                                    </p:animScale>
                                    <p:animScale>
                                      <p:cBhvr>
                                        <p:cTn id="140" dur="166" decel="50000">
                                          <p:stCondLst>
                                            <p:cond delay="1668"/>
                                          </p:stCondLst>
                                        </p:cTn>
                                        <p:tgtEl>
                                          <p:spTgt spid="49183"/>
                                        </p:tgtEl>
                                      </p:cBhvr>
                                      <p:to x="100000" y="100000"/>
                                    </p:animScale>
                                    <p:animScale>
                                      <p:cBhvr>
                                        <p:cTn id="141" dur="26">
                                          <p:stCondLst>
                                            <p:cond delay="1808"/>
                                          </p:stCondLst>
                                        </p:cTn>
                                        <p:tgtEl>
                                          <p:spTgt spid="49183"/>
                                        </p:tgtEl>
                                      </p:cBhvr>
                                      <p:to x="100000" y="95000"/>
                                    </p:animScale>
                                    <p:animScale>
                                      <p:cBhvr>
                                        <p:cTn id="142" dur="166" decel="50000">
                                          <p:stCondLst>
                                            <p:cond delay="1834"/>
                                          </p:stCondLst>
                                        </p:cTn>
                                        <p:tgtEl>
                                          <p:spTgt spid="49183"/>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49184"/>
                                        </p:tgtEl>
                                        <p:attrNameLst>
                                          <p:attrName>style.visibility</p:attrName>
                                        </p:attrNameLst>
                                      </p:cBhvr>
                                      <p:to>
                                        <p:strVal val="visible"/>
                                      </p:to>
                                    </p:set>
                                    <p:animEffect transition="in" filter="wipe(down)">
                                      <p:cBhvr>
                                        <p:cTn id="147" dur="580">
                                          <p:stCondLst>
                                            <p:cond delay="0"/>
                                          </p:stCondLst>
                                        </p:cTn>
                                        <p:tgtEl>
                                          <p:spTgt spid="49184"/>
                                        </p:tgtEl>
                                      </p:cBhvr>
                                    </p:animEffect>
                                    <p:anim calcmode="lin" valueType="num">
                                      <p:cBhvr>
                                        <p:cTn id="148" dur="1822" tmFilter="0,0; 0.14,0.36; 0.43,0.73; 0.71,0.91; 1.0,1.0">
                                          <p:stCondLst>
                                            <p:cond delay="0"/>
                                          </p:stCondLst>
                                        </p:cTn>
                                        <p:tgtEl>
                                          <p:spTgt spid="49184"/>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49184"/>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49184"/>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49184"/>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49184"/>
                                        </p:tgtEl>
                                        <p:attrNameLst>
                                          <p:attrName>ppt_y</p:attrName>
                                        </p:attrNameLst>
                                      </p:cBhvr>
                                      <p:tavLst>
                                        <p:tav tm="0" fmla="#ppt_y-sin(pi*$)/81">
                                          <p:val>
                                            <p:fltVal val="0"/>
                                          </p:val>
                                        </p:tav>
                                        <p:tav tm="100000">
                                          <p:val>
                                            <p:fltVal val="1"/>
                                          </p:val>
                                        </p:tav>
                                      </p:tavLst>
                                    </p:anim>
                                    <p:animScale>
                                      <p:cBhvr>
                                        <p:cTn id="153" dur="26">
                                          <p:stCondLst>
                                            <p:cond delay="650"/>
                                          </p:stCondLst>
                                        </p:cTn>
                                        <p:tgtEl>
                                          <p:spTgt spid="49184"/>
                                        </p:tgtEl>
                                      </p:cBhvr>
                                      <p:to x="100000" y="60000"/>
                                    </p:animScale>
                                    <p:animScale>
                                      <p:cBhvr>
                                        <p:cTn id="154" dur="166" decel="50000">
                                          <p:stCondLst>
                                            <p:cond delay="676"/>
                                          </p:stCondLst>
                                        </p:cTn>
                                        <p:tgtEl>
                                          <p:spTgt spid="49184"/>
                                        </p:tgtEl>
                                      </p:cBhvr>
                                      <p:to x="100000" y="100000"/>
                                    </p:animScale>
                                    <p:animScale>
                                      <p:cBhvr>
                                        <p:cTn id="155" dur="26">
                                          <p:stCondLst>
                                            <p:cond delay="1312"/>
                                          </p:stCondLst>
                                        </p:cTn>
                                        <p:tgtEl>
                                          <p:spTgt spid="49184"/>
                                        </p:tgtEl>
                                      </p:cBhvr>
                                      <p:to x="100000" y="80000"/>
                                    </p:animScale>
                                    <p:animScale>
                                      <p:cBhvr>
                                        <p:cTn id="156" dur="166" decel="50000">
                                          <p:stCondLst>
                                            <p:cond delay="1338"/>
                                          </p:stCondLst>
                                        </p:cTn>
                                        <p:tgtEl>
                                          <p:spTgt spid="49184"/>
                                        </p:tgtEl>
                                      </p:cBhvr>
                                      <p:to x="100000" y="100000"/>
                                    </p:animScale>
                                    <p:animScale>
                                      <p:cBhvr>
                                        <p:cTn id="157" dur="26">
                                          <p:stCondLst>
                                            <p:cond delay="1642"/>
                                          </p:stCondLst>
                                        </p:cTn>
                                        <p:tgtEl>
                                          <p:spTgt spid="49184"/>
                                        </p:tgtEl>
                                      </p:cBhvr>
                                      <p:to x="100000" y="90000"/>
                                    </p:animScale>
                                    <p:animScale>
                                      <p:cBhvr>
                                        <p:cTn id="158" dur="166" decel="50000">
                                          <p:stCondLst>
                                            <p:cond delay="1668"/>
                                          </p:stCondLst>
                                        </p:cTn>
                                        <p:tgtEl>
                                          <p:spTgt spid="49184"/>
                                        </p:tgtEl>
                                      </p:cBhvr>
                                      <p:to x="100000" y="100000"/>
                                    </p:animScale>
                                    <p:animScale>
                                      <p:cBhvr>
                                        <p:cTn id="159" dur="26">
                                          <p:stCondLst>
                                            <p:cond delay="1808"/>
                                          </p:stCondLst>
                                        </p:cTn>
                                        <p:tgtEl>
                                          <p:spTgt spid="49184"/>
                                        </p:tgtEl>
                                      </p:cBhvr>
                                      <p:to x="100000" y="95000"/>
                                    </p:animScale>
                                    <p:animScale>
                                      <p:cBhvr>
                                        <p:cTn id="160" dur="166" decel="50000">
                                          <p:stCondLst>
                                            <p:cond delay="1834"/>
                                          </p:stCondLst>
                                        </p:cTn>
                                        <p:tgtEl>
                                          <p:spTgt spid="49184"/>
                                        </p:tgtEl>
                                      </p:cBhvr>
                                      <p:to x="100000" y="100000"/>
                                    </p:animScale>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9185"/>
                                        </p:tgtEl>
                                        <p:attrNameLst>
                                          <p:attrName>style.visibility</p:attrName>
                                        </p:attrNameLst>
                                      </p:cBhvr>
                                      <p:to>
                                        <p:strVal val="visible"/>
                                      </p:to>
                                    </p:set>
                                    <p:animEffect transition="in" filter="wipe(down)">
                                      <p:cBhvr>
                                        <p:cTn id="165" dur="580">
                                          <p:stCondLst>
                                            <p:cond delay="0"/>
                                          </p:stCondLst>
                                        </p:cTn>
                                        <p:tgtEl>
                                          <p:spTgt spid="49185"/>
                                        </p:tgtEl>
                                      </p:cBhvr>
                                    </p:animEffect>
                                    <p:anim calcmode="lin" valueType="num">
                                      <p:cBhvr>
                                        <p:cTn id="166" dur="1822" tmFilter="0,0; 0.14,0.36; 0.43,0.73; 0.71,0.91; 1.0,1.0">
                                          <p:stCondLst>
                                            <p:cond delay="0"/>
                                          </p:stCondLst>
                                        </p:cTn>
                                        <p:tgtEl>
                                          <p:spTgt spid="4918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918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918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918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9185"/>
                                        </p:tgtEl>
                                        <p:attrNameLst>
                                          <p:attrName>ppt_y</p:attrName>
                                        </p:attrNameLst>
                                      </p:cBhvr>
                                      <p:tavLst>
                                        <p:tav tm="0" fmla="#ppt_y-sin(pi*$)/81">
                                          <p:val>
                                            <p:fltVal val="0"/>
                                          </p:val>
                                        </p:tav>
                                        <p:tav tm="100000">
                                          <p:val>
                                            <p:fltVal val="1"/>
                                          </p:val>
                                        </p:tav>
                                      </p:tavLst>
                                    </p:anim>
                                    <p:animScale>
                                      <p:cBhvr>
                                        <p:cTn id="171" dur="26">
                                          <p:stCondLst>
                                            <p:cond delay="650"/>
                                          </p:stCondLst>
                                        </p:cTn>
                                        <p:tgtEl>
                                          <p:spTgt spid="49185"/>
                                        </p:tgtEl>
                                      </p:cBhvr>
                                      <p:to x="100000" y="60000"/>
                                    </p:animScale>
                                    <p:animScale>
                                      <p:cBhvr>
                                        <p:cTn id="172" dur="166" decel="50000">
                                          <p:stCondLst>
                                            <p:cond delay="676"/>
                                          </p:stCondLst>
                                        </p:cTn>
                                        <p:tgtEl>
                                          <p:spTgt spid="49185"/>
                                        </p:tgtEl>
                                      </p:cBhvr>
                                      <p:to x="100000" y="100000"/>
                                    </p:animScale>
                                    <p:animScale>
                                      <p:cBhvr>
                                        <p:cTn id="173" dur="26">
                                          <p:stCondLst>
                                            <p:cond delay="1312"/>
                                          </p:stCondLst>
                                        </p:cTn>
                                        <p:tgtEl>
                                          <p:spTgt spid="49185"/>
                                        </p:tgtEl>
                                      </p:cBhvr>
                                      <p:to x="100000" y="80000"/>
                                    </p:animScale>
                                    <p:animScale>
                                      <p:cBhvr>
                                        <p:cTn id="174" dur="166" decel="50000">
                                          <p:stCondLst>
                                            <p:cond delay="1338"/>
                                          </p:stCondLst>
                                        </p:cTn>
                                        <p:tgtEl>
                                          <p:spTgt spid="49185"/>
                                        </p:tgtEl>
                                      </p:cBhvr>
                                      <p:to x="100000" y="100000"/>
                                    </p:animScale>
                                    <p:animScale>
                                      <p:cBhvr>
                                        <p:cTn id="175" dur="26">
                                          <p:stCondLst>
                                            <p:cond delay="1642"/>
                                          </p:stCondLst>
                                        </p:cTn>
                                        <p:tgtEl>
                                          <p:spTgt spid="49185"/>
                                        </p:tgtEl>
                                      </p:cBhvr>
                                      <p:to x="100000" y="90000"/>
                                    </p:animScale>
                                    <p:animScale>
                                      <p:cBhvr>
                                        <p:cTn id="176" dur="166" decel="50000">
                                          <p:stCondLst>
                                            <p:cond delay="1668"/>
                                          </p:stCondLst>
                                        </p:cTn>
                                        <p:tgtEl>
                                          <p:spTgt spid="49185"/>
                                        </p:tgtEl>
                                      </p:cBhvr>
                                      <p:to x="100000" y="100000"/>
                                    </p:animScale>
                                    <p:animScale>
                                      <p:cBhvr>
                                        <p:cTn id="177" dur="26">
                                          <p:stCondLst>
                                            <p:cond delay="1808"/>
                                          </p:stCondLst>
                                        </p:cTn>
                                        <p:tgtEl>
                                          <p:spTgt spid="49185"/>
                                        </p:tgtEl>
                                      </p:cBhvr>
                                      <p:to x="100000" y="95000"/>
                                    </p:animScale>
                                    <p:animScale>
                                      <p:cBhvr>
                                        <p:cTn id="178" dur="166" decel="50000">
                                          <p:stCondLst>
                                            <p:cond delay="1834"/>
                                          </p:stCondLst>
                                        </p:cTn>
                                        <p:tgtEl>
                                          <p:spTgt spid="49185"/>
                                        </p:tgtEl>
                                      </p:cBhvr>
                                      <p:to x="100000" y="1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49186"/>
                                        </p:tgtEl>
                                        <p:attrNameLst>
                                          <p:attrName>style.visibility</p:attrName>
                                        </p:attrNameLst>
                                      </p:cBhvr>
                                      <p:to>
                                        <p:strVal val="visible"/>
                                      </p:to>
                                    </p:set>
                                    <p:animEffect transition="in" filter="wipe(down)">
                                      <p:cBhvr>
                                        <p:cTn id="183" dur="580">
                                          <p:stCondLst>
                                            <p:cond delay="0"/>
                                          </p:stCondLst>
                                        </p:cTn>
                                        <p:tgtEl>
                                          <p:spTgt spid="49186"/>
                                        </p:tgtEl>
                                      </p:cBhvr>
                                    </p:animEffect>
                                    <p:anim calcmode="lin" valueType="num">
                                      <p:cBhvr>
                                        <p:cTn id="184" dur="1822" tmFilter="0,0; 0.14,0.36; 0.43,0.73; 0.71,0.91; 1.0,1.0">
                                          <p:stCondLst>
                                            <p:cond delay="0"/>
                                          </p:stCondLst>
                                        </p:cTn>
                                        <p:tgtEl>
                                          <p:spTgt spid="4918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918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918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918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9186"/>
                                        </p:tgtEl>
                                        <p:attrNameLst>
                                          <p:attrName>ppt_y</p:attrName>
                                        </p:attrNameLst>
                                      </p:cBhvr>
                                      <p:tavLst>
                                        <p:tav tm="0" fmla="#ppt_y-sin(pi*$)/81">
                                          <p:val>
                                            <p:fltVal val="0"/>
                                          </p:val>
                                        </p:tav>
                                        <p:tav tm="100000">
                                          <p:val>
                                            <p:fltVal val="1"/>
                                          </p:val>
                                        </p:tav>
                                      </p:tavLst>
                                    </p:anim>
                                    <p:animScale>
                                      <p:cBhvr>
                                        <p:cTn id="189" dur="26">
                                          <p:stCondLst>
                                            <p:cond delay="650"/>
                                          </p:stCondLst>
                                        </p:cTn>
                                        <p:tgtEl>
                                          <p:spTgt spid="49186"/>
                                        </p:tgtEl>
                                      </p:cBhvr>
                                      <p:to x="100000" y="60000"/>
                                    </p:animScale>
                                    <p:animScale>
                                      <p:cBhvr>
                                        <p:cTn id="190" dur="166" decel="50000">
                                          <p:stCondLst>
                                            <p:cond delay="676"/>
                                          </p:stCondLst>
                                        </p:cTn>
                                        <p:tgtEl>
                                          <p:spTgt spid="49186"/>
                                        </p:tgtEl>
                                      </p:cBhvr>
                                      <p:to x="100000" y="100000"/>
                                    </p:animScale>
                                    <p:animScale>
                                      <p:cBhvr>
                                        <p:cTn id="191" dur="26">
                                          <p:stCondLst>
                                            <p:cond delay="1312"/>
                                          </p:stCondLst>
                                        </p:cTn>
                                        <p:tgtEl>
                                          <p:spTgt spid="49186"/>
                                        </p:tgtEl>
                                      </p:cBhvr>
                                      <p:to x="100000" y="80000"/>
                                    </p:animScale>
                                    <p:animScale>
                                      <p:cBhvr>
                                        <p:cTn id="192" dur="166" decel="50000">
                                          <p:stCondLst>
                                            <p:cond delay="1338"/>
                                          </p:stCondLst>
                                        </p:cTn>
                                        <p:tgtEl>
                                          <p:spTgt spid="49186"/>
                                        </p:tgtEl>
                                      </p:cBhvr>
                                      <p:to x="100000" y="100000"/>
                                    </p:animScale>
                                    <p:animScale>
                                      <p:cBhvr>
                                        <p:cTn id="193" dur="26">
                                          <p:stCondLst>
                                            <p:cond delay="1642"/>
                                          </p:stCondLst>
                                        </p:cTn>
                                        <p:tgtEl>
                                          <p:spTgt spid="49186"/>
                                        </p:tgtEl>
                                      </p:cBhvr>
                                      <p:to x="100000" y="90000"/>
                                    </p:animScale>
                                    <p:animScale>
                                      <p:cBhvr>
                                        <p:cTn id="194" dur="166" decel="50000">
                                          <p:stCondLst>
                                            <p:cond delay="1668"/>
                                          </p:stCondLst>
                                        </p:cTn>
                                        <p:tgtEl>
                                          <p:spTgt spid="49186"/>
                                        </p:tgtEl>
                                      </p:cBhvr>
                                      <p:to x="100000" y="100000"/>
                                    </p:animScale>
                                    <p:animScale>
                                      <p:cBhvr>
                                        <p:cTn id="195" dur="26">
                                          <p:stCondLst>
                                            <p:cond delay="1808"/>
                                          </p:stCondLst>
                                        </p:cTn>
                                        <p:tgtEl>
                                          <p:spTgt spid="49186"/>
                                        </p:tgtEl>
                                      </p:cBhvr>
                                      <p:to x="100000" y="95000"/>
                                    </p:animScale>
                                    <p:animScale>
                                      <p:cBhvr>
                                        <p:cTn id="196" dur="166" decel="50000">
                                          <p:stCondLst>
                                            <p:cond delay="1834"/>
                                          </p:stCondLst>
                                        </p:cTn>
                                        <p:tgtEl>
                                          <p:spTgt spid="49186"/>
                                        </p:tgtEl>
                                      </p:cBhvr>
                                      <p:to x="100000" y="100000"/>
                                    </p:animScale>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9187"/>
                                        </p:tgtEl>
                                        <p:attrNameLst>
                                          <p:attrName>style.visibility</p:attrName>
                                        </p:attrNameLst>
                                      </p:cBhvr>
                                      <p:to>
                                        <p:strVal val="visible"/>
                                      </p:to>
                                    </p:set>
                                    <p:animEffect transition="in" filter="wipe(down)">
                                      <p:cBhvr>
                                        <p:cTn id="201" dur="580">
                                          <p:stCondLst>
                                            <p:cond delay="0"/>
                                          </p:stCondLst>
                                        </p:cTn>
                                        <p:tgtEl>
                                          <p:spTgt spid="49187"/>
                                        </p:tgtEl>
                                      </p:cBhvr>
                                    </p:animEffect>
                                    <p:anim calcmode="lin" valueType="num">
                                      <p:cBhvr>
                                        <p:cTn id="202" dur="1822" tmFilter="0,0; 0.14,0.36; 0.43,0.73; 0.71,0.91; 1.0,1.0">
                                          <p:stCondLst>
                                            <p:cond delay="0"/>
                                          </p:stCondLst>
                                        </p:cTn>
                                        <p:tgtEl>
                                          <p:spTgt spid="4918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918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918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918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9187"/>
                                        </p:tgtEl>
                                        <p:attrNameLst>
                                          <p:attrName>ppt_y</p:attrName>
                                        </p:attrNameLst>
                                      </p:cBhvr>
                                      <p:tavLst>
                                        <p:tav tm="0" fmla="#ppt_y-sin(pi*$)/81">
                                          <p:val>
                                            <p:fltVal val="0"/>
                                          </p:val>
                                        </p:tav>
                                        <p:tav tm="100000">
                                          <p:val>
                                            <p:fltVal val="1"/>
                                          </p:val>
                                        </p:tav>
                                      </p:tavLst>
                                    </p:anim>
                                    <p:animScale>
                                      <p:cBhvr>
                                        <p:cTn id="207" dur="26">
                                          <p:stCondLst>
                                            <p:cond delay="650"/>
                                          </p:stCondLst>
                                        </p:cTn>
                                        <p:tgtEl>
                                          <p:spTgt spid="49187"/>
                                        </p:tgtEl>
                                      </p:cBhvr>
                                      <p:to x="100000" y="60000"/>
                                    </p:animScale>
                                    <p:animScale>
                                      <p:cBhvr>
                                        <p:cTn id="208" dur="166" decel="50000">
                                          <p:stCondLst>
                                            <p:cond delay="676"/>
                                          </p:stCondLst>
                                        </p:cTn>
                                        <p:tgtEl>
                                          <p:spTgt spid="49187"/>
                                        </p:tgtEl>
                                      </p:cBhvr>
                                      <p:to x="100000" y="100000"/>
                                    </p:animScale>
                                    <p:animScale>
                                      <p:cBhvr>
                                        <p:cTn id="209" dur="26">
                                          <p:stCondLst>
                                            <p:cond delay="1312"/>
                                          </p:stCondLst>
                                        </p:cTn>
                                        <p:tgtEl>
                                          <p:spTgt spid="49187"/>
                                        </p:tgtEl>
                                      </p:cBhvr>
                                      <p:to x="100000" y="80000"/>
                                    </p:animScale>
                                    <p:animScale>
                                      <p:cBhvr>
                                        <p:cTn id="210" dur="166" decel="50000">
                                          <p:stCondLst>
                                            <p:cond delay="1338"/>
                                          </p:stCondLst>
                                        </p:cTn>
                                        <p:tgtEl>
                                          <p:spTgt spid="49187"/>
                                        </p:tgtEl>
                                      </p:cBhvr>
                                      <p:to x="100000" y="100000"/>
                                    </p:animScale>
                                    <p:animScale>
                                      <p:cBhvr>
                                        <p:cTn id="211" dur="26">
                                          <p:stCondLst>
                                            <p:cond delay="1642"/>
                                          </p:stCondLst>
                                        </p:cTn>
                                        <p:tgtEl>
                                          <p:spTgt spid="49187"/>
                                        </p:tgtEl>
                                      </p:cBhvr>
                                      <p:to x="100000" y="90000"/>
                                    </p:animScale>
                                    <p:animScale>
                                      <p:cBhvr>
                                        <p:cTn id="212" dur="166" decel="50000">
                                          <p:stCondLst>
                                            <p:cond delay="1668"/>
                                          </p:stCondLst>
                                        </p:cTn>
                                        <p:tgtEl>
                                          <p:spTgt spid="49187"/>
                                        </p:tgtEl>
                                      </p:cBhvr>
                                      <p:to x="100000" y="100000"/>
                                    </p:animScale>
                                    <p:animScale>
                                      <p:cBhvr>
                                        <p:cTn id="213" dur="26">
                                          <p:stCondLst>
                                            <p:cond delay="1808"/>
                                          </p:stCondLst>
                                        </p:cTn>
                                        <p:tgtEl>
                                          <p:spTgt spid="49187"/>
                                        </p:tgtEl>
                                      </p:cBhvr>
                                      <p:to x="100000" y="95000"/>
                                    </p:animScale>
                                    <p:animScale>
                                      <p:cBhvr>
                                        <p:cTn id="214" dur="166" decel="50000">
                                          <p:stCondLst>
                                            <p:cond delay="1834"/>
                                          </p:stCondLst>
                                        </p:cTn>
                                        <p:tgtEl>
                                          <p:spTgt spid="49187"/>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49188"/>
                                        </p:tgtEl>
                                        <p:attrNameLst>
                                          <p:attrName>style.visibility</p:attrName>
                                        </p:attrNameLst>
                                      </p:cBhvr>
                                      <p:to>
                                        <p:strVal val="visible"/>
                                      </p:to>
                                    </p:set>
                                    <p:animEffect transition="in" filter="wipe(down)">
                                      <p:cBhvr>
                                        <p:cTn id="219" dur="580">
                                          <p:stCondLst>
                                            <p:cond delay="0"/>
                                          </p:stCondLst>
                                        </p:cTn>
                                        <p:tgtEl>
                                          <p:spTgt spid="49188"/>
                                        </p:tgtEl>
                                      </p:cBhvr>
                                    </p:animEffect>
                                    <p:anim calcmode="lin" valueType="num">
                                      <p:cBhvr>
                                        <p:cTn id="220" dur="1822" tmFilter="0,0; 0.14,0.36; 0.43,0.73; 0.71,0.91; 1.0,1.0">
                                          <p:stCondLst>
                                            <p:cond delay="0"/>
                                          </p:stCondLst>
                                        </p:cTn>
                                        <p:tgtEl>
                                          <p:spTgt spid="4918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918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918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918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9188"/>
                                        </p:tgtEl>
                                        <p:attrNameLst>
                                          <p:attrName>ppt_y</p:attrName>
                                        </p:attrNameLst>
                                      </p:cBhvr>
                                      <p:tavLst>
                                        <p:tav tm="0" fmla="#ppt_y-sin(pi*$)/81">
                                          <p:val>
                                            <p:fltVal val="0"/>
                                          </p:val>
                                        </p:tav>
                                        <p:tav tm="100000">
                                          <p:val>
                                            <p:fltVal val="1"/>
                                          </p:val>
                                        </p:tav>
                                      </p:tavLst>
                                    </p:anim>
                                    <p:animScale>
                                      <p:cBhvr>
                                        <p:cTn id="225" dur="26">
                                          <p:stCondLst>
                                            <p:cond delay="650"/>
                                          </p:stCondLst>
                                        </p:cTn>
                                        <p:tgtEl>
                                          <p:spTgt spid="49188"/>
                                        </p:tgtEl>
                                      </p:cBhvr>
                                      <p:to x="100000" y="60000"/>
                                    </p:animScale>
                                    <p:animScale>
                                      <p:cBhvr>
                                        <p:cTn id="226" dur="166" decel="50000">
                                          <p:stCondLst>
                                            <p:cond delay="676"/>
                                          </p:stCondLst>
                                        </p:cTn>
                                        <p:tgtEl>
                                          <p:spTgt spid="49188"/>
                                        </p:tgtEl>
                                      </p:cBhvr>
                                      <p:to x="100000" y="100000"/>
                                    </p:animScale>
                                    <p:animScale>
                                      <p:cBhvr>
                                        <p:cTn id="227" dur="26">
                                          <p:stCondLst>
                                            <p:cond delay="1312"/>
                                          </p:stCondLst>
                                        </p:cTn>
                                        <p:tgtEl>
                                          <p:spTgt spid="49188"/>
                                        </p:tgtEl>
                                      </p:cBhvr>
                                      <p:to x="100000" y="80000"/>
                                    </p:animScale>
                                    <p:animScale>
                                      <p:cBhvr>
                                        <p:cTn id="228" dur="166" decel="50000">
                                          <p:stCondLst>
                                            <p:cond delay="1338"/>
                                          </p:stCondLst>
                                        </p:cTn>
                                        <p:tgtEl>
                                          <p:spTgt spid="49188"/>
                                        </p:tgtEl>
                                      </p:cBhvr>
                                      <p:to x="100000" y="100000"/>
                                    </p:animScale>
                                    <p:animScale>
                                      <p:cBhvr>
                                        <p:cTn id="229" dur="26">
                                          <p:stCondLst>
                                            <p:cond delay="1642"/>
                                          </p:stCondLst>
                                        </p:cTn>
                                        <p:tgtEl>
                                          <p:spTgt spid="49188"/>
                                        </p:tgtEl>
                                      </p:cBhvr>
                                      <p:to x="100000" y="90000"/>
                                    </p:animScale>
                                    <p:animScale>
                                      <p:cBhvr>
                                        <p:cTn id="230" dur="166" decel="50000">
                                          <p:stCondLst>
                                            <p:cond delay="1668"/>
                                          </p:stCondLst>
                                        </p:cTn>
                                        <p:tgtEl>
                                          <p:spTgt spid="49188"/>
                                        </p:tgtEl>
                                      </p:cBhvr>
                                      <p:to x="100000" y="100000"/>
                                    </p:animScale>
                                    <p:animScale>
                                      <p:cBhvr>
                                        <p:cTn id="231" dur="26">
                                          <p:stCondLst>
                                            <p:cond delay="1808"/>
                                          </p:stCondLst>
                                        </p:cTn>
                                        <p:tgtEl>
                                          <p:spTgt spid="49188"/>
                                        </p:tgtEl>
                                      </p:cBhvr>
                                      <p:to x="100000" y="95000"/>
                                    </p:animScale>
                                    <p:animScale>
                                      <p:cBhvr>
                                        <p:cTn id="232" dur="166" decel="50000">
                                          <p:stCondLst>
                                            <p:cond delay="1834"/>
                                          </p:stCondLst>
                                        </p:cTn>
                                        <p:tgtEl>
                                          <p:spTgt spid="49188"/>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9189"/>
                                        </p:tgtEl>
                                        <p:attrNameLst>
                                          <p:attrName>style.visibility</p:attrName>
                                        </p:attrNameLst>
                                      </p:cBhvr>
                                      <p:to>
                                        <p:strVal val="visible"/>
                                      </p:to>
                                    </p:set>
                                    <p:animEffect transition="in" filter="wipe(down)">
                                      <p:cBhvr>
                                        <p:cTn id="237" dur="580">
                                          <p:stCondLst>
                                            <p:cond delay="0"/>
                                          </p:stCondLst>
                                        </p:cTn>
                                        <p:tgtEl>
                                          <p:spTgt spid="49189"/>
                                        </p:tgtEl>
                                      </p:cBhvr>
                                    </p:animEffect>
                                    <p:anim calcmode="lin" valueType="num">
                                      <p:cBhvr>
                                        <p:cTn id="238" dur="1822" tmFilter="0,0; 0.14,0.36; 0.43,0.73; 0.71,0.91; 1.0,1.0">
                                          <p:stCondLst>
                                            <p:cond delay="0"/>
                                          </p:stCondLst>
                                        </p:cTn>
                                        <p:tgtEl>
                                          <p:spTgt spid="49189"/>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9189"/>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9189"/>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9189"/>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9189"/>
                                        </p:tgtEl>
                                        <p:attrNameLst>
                                          <p:attrName>ppt_y</p:attrName>
                                        </p:attrNameLst>
                                      </p:cBhvr>
                                      <p:tavLst>
                                        <p:tav tm="0" fmla="#ppt_y-sin(pi*$)/81">
                                          <p:val>
                                            <p:fltVal val="0"/>
                                          </p:val>
                                        </p:tav>
                                        <p:tav tm="100000">
                                          <p:val>
                                            <p:fltVal val="1"/>
                                          </p:val>
                                        </p:tav>
                                      </p:tavLst>
                                    </p:anim>
                                    <p:animScale>
                                      <p:cBhvr>
                                        <p:cTn id="243" dur="26">
                                          <p:stCondLst>
                                            <p:cond delay="650"/>
                                          </p:stCondLst>
                                        </p:cTn>
                                        <p:tgtEl>
                                          <p:spTgt spid="49189"/>
                                        </p:tgtEl>
                                      </p:cBhvr>
                                      <p:to x="100000" y="60000"/>
                                    </p:animScale>
                                    <p:animScale>
                                      <p:cBhvr>
                                        <p:cTn id="244" dur="166" decel="50000">
                                          <p:stCondLst>
                                            <p:cond delay="676"/>
                                          </p:stCondLst>
                                        </p:cTn>
                                        <p:tgtEl>
                                          <p:spTgt spid="49189"/>
                                        </p:tgtEl>
                                      </p:cBhvr>
                                      <p:to x="100000" y="100000"/>
                                    </p:animScale>
                                    <p:animScale>
                                      <p:cBhvr>
                                        <p:cTn id="245" dur="26">
                                          <p:stCondLst>
                                            <p:cond delay="1312"/>
                                          </p:stCondLst>
                                        </p:cTn>
                                        <p:tgtEl>
                                          <p:spTgt spid="49189"/>
                                        </p:tgtEl>
                                      </p:cBhvr>
                                      <p:to x="100000" y="80000"/>
                                    </p:animScale>
                                    <p:animScale>
                                      <p:cBhvr>
                                        <p:cTn id="246" dur="166" decel="50000">
                                          <p:stCondLst>
                                            <p:cond delay="1338"/>
                                          </p:stCondLst>
                                        </p:cTn>
                                        <p:tgtEl>
                                          <p:spTgt spid="49189"/>
                                        </p:tgtEl>
                                      </p:cBhvr>
                                      <p:to x="100000" y="100000"/>
                                    </p:animScale>
                                    <p:animScale>
                                      <p:cBhvr>
                                        <p:cTn id="247" dur="26">
                                          <p:stCondLst>
                                            <p:cond delay="1642"/>
                                          </p:stCondLst>
                                        </p:cTn>
                                        <p:tgtEl>
                                          <p:spTgt spid="49189"/>
                                        </p:tgtEl>
                                      </p:cBhvr>
                                      <p:to x="100000" y="90000"/>
                                    </p:animScale>
                                    <p:animScale>
                                      <p:cBhvr>
                                        <p:cTn id="248" dur="166" decel="50000">
                                          <p:stCondLst>
                                            <p:cond delay="1668"/>
                                          </p:stCondLst>
                                        </p:cTn>
                                        <p:tgtEl>
                                          <p:spTgt spid="49189"/>
                                        </p:tgtEl>
                                      </p:cBhvr>
                                      <p:to x="100000" y="100000"/>
                                    </p:animScale>
                                    <p:animScale>
                                      <p:cBhvr>
                                        <p:cTn id="249" dur="26">
                                          <p:stCondLst>
                                            <p:cond delay="1808"/>
                                          </p:stCondLst>
                                        </p:cTn>
                                        <p:tgtEl>
                                          <p:spTgt spid="49189"/>
                                        </p:tgtEl>
                                      </p:cBhvr>
                                      <p:to x="100000" y="95000"/>
                                    </p:animScale>
                                    <p:animScale>
                                      <p:cBhvr>
                                        <p:cTn id="250" dur="166" decel="50000">
                                          <p:stCondLst>
                                            <p:cond delay="1834"/>
                                          </p:stCondLst>
                                        </p:cTn>
                                        <p:tgtEl>
                                          <p:spTgt spid="49189"/>
                                        </p:tgtEl>
                                      </p:cBhvr>
                                      <p:to x="100000" y="100000"/>
                                    </p:animScale>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49190"/>
                                        </p:tgtEl>
                                        <p:attrNameLst>
                                          <p:attrName>style.visibility</p:attrName>
                                        </p:attrNameLst>
                                      </p:cBhvr>
                                      <p:to>
                                        <p:strVal val="visible"/>
                                      </p:to>
                                    </p:set>
                                    <p:animEffect transition="in" filter="wipe(down)">
                                      <p:cBhvr>
                                        <p:cTn id="255" dur="580">
                                          <p:stCondLst>
                                            <p:cond delay="0"/>
                                          </p:stCondLst>
                                        </p:cTn>
                                        <p:tgtEl>
                                          <p:spTgt spid="49190"/>
                                        </p:tgtEl>
                                      </p:cBhvr>
                                    </p:animEffect>
                                    <p:anim calcmode="lin" valueType="num">
                                      <p:cBhvr>
                                        <p:cTn id="256" dur="1822" tmFilter="0,0; 0.14,0.36; 0.43,0.73; 0.71,0.91; 1.0,1.0">
                                          <p:stCondLst>
                                            <p:cond delay="0"/>
                                          </p:stCondLst>
                                        </p:cTn>
                                        <p:tgtEl>
                                          <p:spTgt spid="49190"/>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49190"/>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49190"/>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49190"/>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49190"/>
                                        </p:tgtEl>
                                        <p:attrNameLst>
                                          <p:attrName>ppt_y</p:attrName>
                                        </p:attrNameLst>
                                      </p:cBhvr>
                                      <p:tavLst>
                                        <p:tav tm="0" fmla="#ppt_y-sin(pi*$)/81">
                                          <p:val>
                                            <p:fltVal val="0"/>
                                          </p:val>
                                        </p:tav>
                                        <p:tav tm="100000">
                                          <p:val>
                                            <p:fltVal val="1"/>
                                          </p:val>
                                        </p:tav>
                                      </p:tavLst>
                                    </p:anim>
                                    <p:animScale>
                                      <p:cBhvr>
                                        <p:cTn id="261" dur="26">
                                          <p:stCondLst>
                                            <p:cond delay="650"/>
                                          </p:stCondLst>
                                        </p:cTn>
                                        <p:tgtEl>
                                          <p:spTgt spid="49190"/>
                                        </p:tgtEl>
                                      </p:cBhvr>
                                      <p:to x="100000" y="60000"/>
                                    </p:animScale>
                                    <p:animScale>
                                      <p:cBhvr>
                                        <p:cTn id="262" dur="166" decel="50000">
                                          <p:stCondLst>
                                            <p:cond delay="676"/>
                                          </p:stCondLst>
                                        </p:cTn>
                                        <p:tgtEl>
                                          <p:spTgt spid="49190"/>
                                        </p:tgtEl>
                                      </p:cBhvr>
                                      <p:to x="100000" y="100000"/>
                                    </p:animScale>
                                    <p:animScale>
                                      <p:cBhvr>
                                        <p:cTn id="263" dur="26">
                                          <p:stCondLst>
                                            <p:cond delay="1312"/>
                                          </p:stCondLst>
                                        </p:cTn>
                                        <p:tgtEl>
                                          <p:spTgt spid="49190"/>
                                        </p:tgtEl>
                                      </p:cBhvr>
                                      <p:to x="100000" y="80000"/>
                                    </p:animScale>
                                    <p:animScale>
                                      <p:cBhvr>
                                        <p:cTn id="264" dur="166" decel="50000">
                                          <p:stCondLst>
                                            <p:cond delay="1338"/>
                                          </p:stCondLst>
                                        </p:cTn>
                                        <p:tgtEl>
                                          <p:spTgt spid="49190"/>
                                        </p:tgtEl>
                                      </p:cBhvr>
                                      <p:to x="100000" y="100000"/>
                                    </p:animScale>
                                    <p:animScale>
                                      <p:cBhvr>
                                        <p:cTn id="265" dur="26">
                                          <p:stCondLst>
                                            <p:cond delay="1642"/>
                                          </p:stCondLst>
                                        </p:cTn>
                                        <p:tgtEl>
                                          <p:spTgt spid="49190"/>
                                        </p:tgtEl>
                                      </p:cBhvr>
                                      <p:to x="100000" y="90000"/>
                                    </p:animScale>
                                    <p:animScale>
                                      <p:cBhvr>
                                        <p:cTn id="266" dur="166" decel="50000">
                                          <p:stCondLst>
                                            <p:cond delay="1668"/>
                                          </p:stCondLst>
                                        </p:cTn>
                                        <p:tgtEl>
                                          <p:spTgt spid="49190"/>
                                        </p:tgtEl>
                                      </p:cBhvr>
                                      <p:to x="100000" y="100000"/>
                                    </p:animScale>
                                    <p:animScale>
                                      <p:cBhvr>
                                        <p:cTn id="267" dur="26">
                                          <p:stCondLst>
                                            <p:cond delay="1808"/>
                                          </p:stCondLst>
                                        </p:cTn>
                                        <p:tgtEl>
                                          <p:spTgt spid="49190"/>
                                        </p:tgtEl>
                                      </p:cBhvr>
                                      <p:to x="100000" y="95000"/>
                                    </p:animScale>
                                    <p:animScale>
                                      <p:cBhvr>
                                        <p:cTn id="268" dur="166" decel="50000">
                                          <p:stCondLst>
                                            <p:cond delay="1834"/>
                                          </p:stCondLst>
                                        </p:cTn>
                                        <p:tgtEl>
                                          <p:spTgt spid="491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8" grpId="0" animBg="1"/>
      <p:bldP spid="49159" grpId="0" animBg="1"/>
      <p:bldP spid="49160" grpId="0" animBg="1"/>
      <p:bldP spid="49162" grpId="0"/>
      <p:bldP spid="49163" grpId="0"/>
      <p:bldP spid="49164" grpId="0" animBg="1"/>
      <p:bldP spid="49166" grpId="0" animBg="1"/>
      <p:bldP spid="49167" grpId="0" animBg="1"/>
      <p:bldP spid="49168" grpId="0"/>
      <p:bldP spid="49169" grpId="0"/>
      <p:bldP spid="49170" grpId="0"/>
      <p:bldP spid="49171" grpId="0"/>
      <p:bldP spid="49172" grpId="0"/>
      <p:bldP spid="49173" grpId="0"/>
      <p:bldP spid="49174" grpId="0" animBg="1"/>
      <p:bldP spid="49175" grpId="0" animBg="1"/>
      <p:bldP spid="49176" grpId="0" animBg="1"/>
      <p:bldP spid="49177" grpId="0" animBg="1"/>
      <p:bldP spid="49178" grpId="0" animBg="1"/>
      <p:bldP spid="49179" grpId="0" animBg="1"/>
      <p:bldP spid="49180" grpId="0" animBg="1"/>
      <p:bldP spid="49181" grpId="0" animBg="1"/>
      <p:bldP spid="49182" grpId="0"/>
      <p:bldP spid="49183" grpId="0"/>
      <p:bldP spid="49184" grpId="0"/>
      <p:bldP spid="49185" grpId="0"/>
      <p:bldP spid="49186" grpId="0"/>
      <p:bldP spid="49187" grpId="0"/>
      <p:bldP spid="49188" grpId="0"/>
      <p:bldP spid="49189" grpId="0"/>
      <p:bldP spid="49190" grpId="0"/>
      <p:bldP spid="49191" grpId="0"/>
      <p:bldP spid="49157" grpId="0"/>
      <p:bldP spid="49161" grpId="0"/>
      <p:bldP spid="491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0" y="2286000"/>
            <a:ext cx="9144000" cy="1143000"/>
          </a:xfrm>
          <a:solidFill>
            <a:schemeClr val="bg2"/>
          </a:solidFill>
        </p:spPr>
        <p:txBody>
          <a:bodyPr/>
          <a:lstStyle/>
          <a:p>
            <a:pPr eaLnBrk="1" hangingPunct="1">
              <a:defRPr/>
            </a:pPr>
            <a:r>
              <a:rPr lang="ar-JO" dirty="0">
                <a:latin typeface="Arial" panose="020B0604020202020204" pitchFamily="34" charset="0"/>
                <a:ea typeface="+mj-ea"/>
                <a:cs typeface="Arial" panose="020B0604020202020204" pitchFamily="34" charset="0"/>
              </a:rPr>
              <a:t>أسماء أخرى للفكرة الكبيرة</a:t>
            </a:r>
            <a:endParaRPr lang="en-US" dirty="0">
              <a:latin typeface="Arial" panose="020B0604020202020204" pitchFamily="34" charset="0"/>
              <a:ea typeface="+mj-ea"/>
              <a:cs typeface="Arial" panose="020B0604020202020204" pitchFamily="34" charset="0"/>
            </a:endParaRPr>
          </a:p>
        </p:txBody>
      </p:sp>
      <p:sp>
        <p:nvSpPr>
          <p:cNvPr id="181267" name="Text Box 19"/>
          <p:cNvSpPr txBox="1">
            <a:spLocks noChangeArrowheads="1"/>
          </p:cNvSpPr>
          <p:nvPr/>
        </p:nvSpPr>
        <p:spPr bwMode="auto">
          <a:xfrm>
            <a:off x="8543925"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rPr>
              <a:t>29</a:t>
            </a:r>
            <a:endParaRPr lang="en-US" dirty="0">
              <a:solidFill>
                <a:srgbClr val="FFFFFF"/>
              </a:solidFill>
            </a:endParaRPr>
          </a:p>
        </p:txBody>
      </p:sp>
      <p:sp>
        <p:nvSpPr>
          <p:cNvPr id="2" name="Rectangle 1">
            <a:extLst>
              <a:ext uri="{FF2B5EF4-FFF2-40B4-BE49-F238E27FC236}">
                <a16:creationId xmlns:a16="http://schemas.microsoft.com/office/drawing/2014/main" id="{4085C442-77BF-828C-988B-66B9B638D5CB}"/>
              </a:ext>
            </a:extLst>
          </p:cNvPr>
          <p:cNvSpPr/>
          <p:nvPr/>
        </p:nvSpPr>
        <p:spPr bwMode="auto">
          <a:xfrm>
            <a:off x="228600" y="0"/>
            <a:ext cx="2743200" cy="7200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rPr>
              <a:t>الفكرة الوعظية</a:t>
            </a:r>
            <a:endParaRPr kumimoji="0" lang="en-US"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endParaRPr>
          </a:p>
        </p:txBody>
      </p:sp>
      <p:sp>
        <p:nvSpPr>
          <p:cNvPr id="3" name="Rectangle 2">
            <a:extLst>
              <a:ext uri="{FF2B5EF4-FFF2-40B4-BE49-F238E27FC236}">
                <a16:creationId xmlns:a16="http://schemas.microsoft.com/office/drawing/2014/main" id="{45F9DF0A-C827-6C8D-4F18-B2C3A8BBCFF0}"/>
              </a:ext>
            </a:extLst>
          </p:cNvPr>
          <p:cNvSpPr/>
          <p:nvPr/>
        </p:nvSpPr>
        <p:spPr bwMode="auto">
          <a:xfrm>
            <a:off x="4191000" y="0"/>
            <a:ext cx="1981200" cy="7707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rPr>
              <a:t>المسألة</a:t>
            </a:r>
            <a:endParaRPr kumimoji="0" lang="en-US"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endParaRPr>
          </a:p>
        </p:txBody>
      </p:sp>
      <p:sp>
        <p:nvSpPr>
          <p:cNvPr id="4" name="Rectangle 3">
            <a:extLst>
              <a:ext uri="{FF2B5EF4-FFF2-40B4-BE49-F238E27FC236}">
                <a16:creationId xmlns:a16="http://schemas.microsoft.com/office/drawing/2014/main" id="{6DB18CB3-ECBC-E960-30B1-1D02B4BC1EFF}"/>
              </a:ext>
            </a:extLst>
          </p:cNvPr>
          <p:cNvSpPr/>
          <p:nvPr/>
        </p:nvSpPr>
        <p:spPr bwMode="auto">
          <a:xfrm>
            <a:off x="266700" y="668337"/>
            <a:ext cx="5511800" cy="9286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400" b="1" i="0" u="none" strike="noStrike" cap="none" normalizeH="0" baseline="0" dirty="0">
                <a:ln>
                  <a:noFill/>
                </a:ln>
                <a:solidFill>
                  <a:srgbClr val="002060"/>
                </a:solidFill>
                <a:effectLst/>
                <a:latin typeface="Arial" panose="020B0604020202020204" pitchFamily="34" charset="0"/>
                <a:ea typeface="ＭＳ Ｐゴシック" pitchFamily="-111" charset="-128"/>
                <a:cs typeface="Arial" panose="020B0604020202020204" pitchFamily="34" charset="0"/>
              </a:rPr>
              <a:t>البيان التركيبي</a:t>
            </a:r>
            <a:endParaRPr kumimoji="0" lang="en-US" sz="4400" b="1" i="0" u="none" strike="noStrike" cap="none" normalizeH="0" baseline="0" dirty="0">
              <a:ln>
                <a:noFill/>
              </a:ln>
              <a:solidFill>
                <a:srgbClr val="002060"/>
              </a:solidFill>
              <a:effectLst/>
              <a:latin typeface="Arial" panose="020B0604020202020204" pitchFamily="34" charset="0"/>
              <a:ea typeface="ＭＳ Ｐゴシック" pitchFamily="-111" charset="-128"/>
              <a:cs typeface="Arial" panose="020B0604020202020204" pitchFamily="34" charset="0"/>
            </a:endParaRPr>
          </a:p>
        </p:txBody>
      </p:sp>
      <p:sp>
        <p:nvSpPr>
          <p:cNvPr id="5" name="Rectangle 4">
            <a:extLst>
              <a:ext uri="{FF2B5EF4-FFF2-40B4-BE49-F238E27FC236}">
                <a16:creationId xmlns:a16="http://schemas.microsoft.com/office/drawing/2014/main" id="{961491D4-5A84-FA66-ACBD-281793CE926D}"/>
              </a:ext>
            </a:extLst>
          </p:cNvPr>
          <p:cNvSpPr/>
          <p:nvPr/>
        </p:nvSpPr>
        <p:spPr bwMode="auto">
          <a:xfrm>
            <a:off x="4067944" y="1604665"/>
            <a:ext cx="4475980" cy="80987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rPr>
              <a:t>المفهوم الكتابي</a:t>
            </a:r>
            <a:endParaRPr kumimoji="0" lang="en-US"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endParaRPr>
          </a:p>
        </p:txBody>
      </p:sp>
      <p:sp>
        <p:nvSpPr>
          <p:cNvPr id="6" name="Rectangle 5">
            <a:extLst>
              <a:ext uri="{FF2B5EF4-FFF2-40B4-BE49-F238E27FC236}">
                <a16:creationId xmlns:a16="http://schemas.microsoft.com/office/drawing/2014/main" id="{6484FFF0-C5CE-5B64-9E6E-7F1BF194FEB0}"/>
              </a:ext>
            </a:extLst>
          </p:cNvPr>
          <p:cNvSpPr/>
          <p:nvPr/>
        </p:nvSpPr>
        <p:spPr bwMode="auto">
          <a:xfrm>
            <a:off x="6096000" y="537865"/>
            <a:ext cx="3048000" cy="9382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rgbClr val="C00000"/>
                </a:solidFill>
                <a:effectLst/>
                <a:latin typeface="Arial" panose="020B0604020202020204" pitchFamily="34" charset="0"/>
                <a:ea typeface="ＭＳ Ｐゴシック" pitchFamily="-111" charset="-128"/>
                <a:cs typeface="Arial" panose="020B0604020202020204" pitchFamily="34" charset="0"/>
              </a:rPr>
              <a:t>ا</a:t>
            </a:r>
            <a:r>
              <a:rPr kumimoji="0" lang="ar-JO" sz="3600" b="1" i="0" u="none" strike="noStrike" cap="none" normalizeH="0" baseline="0" dirty="0">
                <a:ln>
                  <a:noFill/>
                </a:ln>
                <a:solidFill>
                  <a:srgbClr val="FF0000"/>
                </a:solidFill>
                <a:effectLst/>
                <a:latin typeface="Arial" panose="020B0604020202020204" pitchFamily="34" charset="0"/>
                <a:ea typeface="ＭＳ Ｐゴシック" pitchFamily="-111" charset="-128"/>
                <a:cs typeface="Arial" panose="020B0604020202020204" pitchFamily="34" charset="0"/>
              </a:rPr>
              <a:t>ل</a:t>
            </a:r>
            <a:r>
              <a:rPr kumimoji="0" lang="ar-JO" sz="3600" b="1" i="0" u="none" strike="noStrike" cap="none" normalizeH="0" baseline="0" dirty="0">
                <a:ln>
                  <a:noFill/>
                </a:ln>
                <a:solidFill>
                  <a:srgbClr val="FFC000"/>
                </a:solidFill>
                <a:effectLst/>
                <a:latin typeface="Arial" panose="020B0604020202020204" pitchFamily="34" charset="0"/>
                <a:ea typeface="ＭＳ Ｐゴシック" pitchFamily="-111" charset="-128"/>
                <a:cs typeface="Arial" panose="020B0604020202020204" pitchFamily="34" charset="0"/>
              </a:rPr>
              <a:t>ف</a:t>
            </a:r>
            <a:r>
              <a:rPr kumimoji="0" lang="ar-JO" sz="3600" b="1" i="0" u="none" strike="noStrike" cap="none" normalizeH="0" baseline="0" dirty="0">
                <a:ln>
                  <a:noFill/>
                </a:ln>
                <a:solidFill>
                  <a:schemeClr val="tx1"/>
                </a:solidFill>
                <a:effectLst/>
                <a:latin typeface="Arial" panose="020B0604020202020204" pitchFamily="34" charset="0"/>
                <a:ea typeface="ＭＳ Ｐゴシック" pitchFamily="-111" charset="-128"/>
                <a:cs typeface="Arial" panose="020B0604020202020204" pitchFamily="34" charset="0"/>
              </a:rPr>
              <a:t>ك</a:t>
            </a:r>
            <a:r>
              <a:rPr kumimoji="0" lang="ar-JO" sz="3600" b="1" i="0" u="none" strike="noStrike" cap="none" normalizeH="0" baseline="0" dirty="0">
                <a:ln>
                  <a:noFill/>
                </a:ln>
                <a:solidFill>
                  <a:srgbClr val="FFFF00"/>
                </a:solidFill>
                <a:effectLst/>
                <a:latin typeface="Arial" panose="020B0604020202020204" pitchFamily="34" charset="0"/>
                <a:ea typeface="ＭＳ Ｐゴシック" pitchFamily="-111" charset="-128"/>
                <a:cs typeface="Arial" panose="020B0604020202020204" pitchFamily="34" charset="0"/>
              </a:rPr>
              <a:t>ر</a:t>
            </a:r>
            <a:r>
              <a:rPr kumimoji="0" lang="ar-JO" sz="3600" b="1" i="0" u="none" strike="noStrike" cap="none" normalizeH="0" baseline="0" dirty="0">
                <a:ln>
                  <a:noFill/>
                </a:ln>
                <a:solidFill>
                  <a:srgbClr val="92D050"/>
                </a:solidFill>
                <a:effectLst/>
                <a:latin typeface="Arial" panose="020B0604020202020204" pitchFamily="34" charset="0"/>
                <a:ea typeface="ＭＳ Ｐゴシック" pitchFamily="-111" charset="-128"/>
                <a:cs typeface="Arial" panose="020B0604020202020204" pitchFamily="34" charset="0"/>
              </a:rPr>
              <a:t>ة</a:t>
            </a:r>
            <a:r>
              <a:rPr kumimoji="0" lang="ar-JO" sz="3600" b="1" i="0" u="none" strike="noStrike" cap="none" normalizeH="0" baseline="0" dirty="0">
                <a:ln>
                  <a:noFill/>
                </a:ln>
                <a:solidFill>
                  <a:schemeClr val="tx1"/>
                </a:solidFill>
                <a:effectLst/>
                <a:latin typeface="Arial" panose="020B0604020202020204" pitchFamily="34" charset="0"/>
                <a:ea typeface="ＭＳ Ｐゴシック" pitchFamily="-111" charset="-128"/>
                <a:cs typeface="Arial" panose="020B0604020202020204" pitchFamily="34" charset="0"/>
              </a:rPr>
              <a:t> </a:t>
            </a:r>
            <a:r>
              <a:rPr kumimoji="0" lang="ar-JO" sz="3600" b="1" i="0" u="none" strike="noStrike" cap="none" normalizeH="0" baseline="0" dirty="0">
                <a:ln>
                  <a:noFill/>
                </a:ln>
                <a:solidFill>
                  <a:srgbClr val="00B050"/>
                </a:solidFill>
                <a:effectLst/>
                <a:latin typeface="Arial" panose="020B0604020202020204" pitchFamily="34" charset="0"/>
                <a:ea typeface="ＭＳ Ｐゴシック" pitchFamily="-111" charset="-128"/>
                <a:cs typeface="Arial" panose="020B0604020202020204" pitchFamily="34" charset="0"/>
              </a:rPr>
              <a:t>ا</a:t>
            </a:r>
            <a:r>
              <a:rPr kumimoji="0" lang="ar-JO" sz="3600" b="1" i="0" u="none" strike="noStrike" cap="none" normalizeH="0" baseline="0" dirty="0">
                <a:ln>
                  <a:noFill/>
                </a:ln>
                <a:solidFill>
                  <a:srgbClr val="00B0F0"/>
                </a:solidFill>
                <a:effectLst/>
                <a:latin typeface="Arial" panose="020B0604020202020204" pitchFamily="34" charset="0"/>
                <a:ea typeface="ＭＳ Ｐゴシック" pitchFamily="-111" charset="-128"/>
                <a:cs typeface="Arial" panose="020B0604020202020204" pitchFamily="34" charset="0"/>
              </a:rPr>
              <a:t>ل</a:t>
            </a:r>
            <a:r>
              <a:rPr kumimoji="0" lang="ar-JO" sz="3600" b="1" i="0" u="none" strike="noStrike" cap="none" normalizeH="0" baseline="0" dirty="0">
                <a:ln>
                  <a:noFill/>
                </a:ln>
                <a:solidFill>
                  <a:srgbClr val="002060"/>
                </a:solidFill>
                <a:effectLst/>
                <a:latin typeface="Arial" panose="020B0604020202020204" pitchFamily="34" charset="0"/>
                <a:ea typeface="ＭＳ Ｐゴシック" pitchFamily="-111" charset="-128"/>
                <a:cs typeface="Arial" panose="020B0604020202020204" pitchFamily="34" charset="0"/>
              </a:rPr>
              <a:t>م</a:t>
            </a:r>
            <a:r>
              <a:rPr kumimoji="0" lang="ar-JO" sz="3600" b="1" i="0" u="none" strike="noStrike" cap="none" normalizeH="0" baseline="0" dirty="0">
                <a:ln>
                  <a:noFill/>
                </a:ln>
                <a:solidFill>
                  <a:srgbClr val="7030A0"/>
                </a:solidFill>
                <a:effectLst/>
                <a:latin typeface="Arial" panose="020B0604020202020204" pitchFamily="34" charset="0"/>
                <a:ea typeface="ＭＳ Ｐゴシック" pitchFamily="-111" charset="-128"/>
                <a:cs typeface="Arial" panose="020B0604020202020204" pitchFamily="34" charset="0"/>
              </a:rPr>
              <a:t>ر</a:t>
            </a:r>
            <a:r>
              <a:rPr kumimoji="0" lang="ar-JO" sz="3600" b="1" i="0" u="none" strike="noStrike" cap="none" normalizeH="0" baseline="0" dirty="0">
                <a:ln>
                  <a:noFill/>
                </a:ln>
                <a:solidFill>
                  <a:srgbClr val="FF0000"/>
                </a:solidFill>
                <a:effectLst/>
                <a:latin typeface="Arial" panose="020B0604020202020204" pitchFamily="34" charset="0"/>
                <a:ea typeface="ＭＳ Ｐゴシック" pitchFamily="-111" charset="-128"/>
                <a:cs typeface="Arial" panose="020B0604020202020204" pitchFamily="34" charset="0"/>
              </a:rPr>
              <a:t>ك</a:t>
            </a:r>
            <a:r>
              <a:rPr kumimoji="0" lang="ar-JO" sz="3600" b="1" i="0" u="none" strike="noStrike" cap="none" normalizeH="0" baseline="0" dirty="0">
                <a:ln>
                  <a:noFill/>
                </a:ln>
                <a:solidFill>
                  <a:schemeClr val="accent1">
                    <a:lumMod val="40000"/>
                    <a:lumOff val="60000"/>
                  </a:schemeClr>
                </a:solidFill>
                <a:effectLst/>
                <a:latin typeface="Arial" panose="020B0604020202020204" pitchFamily="34" charset="0"/>
                <a:ea typeface="ＭＳ Ｐゴシック" pitchFamily="-111" charset="-128"/>
                <a:cs typeface="Arial" panose="020B0604020202020204" pitchFamily="34" charset="0"/>
              </a:rPr>
              <a:t>ز</a:t>
            </a:r>
            <a:r>
              <a:rPr kumimoji="0" lang="ar-JO" sz="3600" b="1" i="0" u="none" strike="noStrike" cap="none" normalizeH="0" baseline="0" dirty="0">
                <a:ln>
                  <a:noFill/>
                </a:ln>
                <a:solidFill>
                  <a:schemeClr val="accent2"/>
                </a:solidFill>
                <a:effectLst/>
                <a:latin typeface="Arial" panose="020B0604020202020204" pitchFamily="34" charset="0"/>
                <a:ea typeface="ＭＳ Ｐゴシック" pitchFamily="-111" charset="-128"/>
                <a:cs typeface="Arial" panose="020B0604020202020204" pitchFamily="34" charset="0"/>
              </a:rPr>
              <a:t>ي</a:t>
            </a:r>
            <a:r>
              <a:rPr kumimoji="0" lang="ar-JO" sz="3600" b="1" i="0" u="none" strike="noStrike" cap="none" normalizeH="0" baseline="0" dirty="0">
                <a:ln>
                  <a:noFill/>
                </a:ln>
                <a:solidFill>
                  <a:schemeClr val="tx1"/>
                </a:solidFill>
                <a:effectLst/>
                <a:latin typeface="Arial" panose="020B0604020202020204" pitchFamily="34" charset="0"/>
                <a:ea typeface="ＭＳ Ｐゴシック" pitchFamily="-111" charset="-128"/>
                <a:cs typeface="Arial" panose="020B0604020202020204" pitchFamily="34" charset="0"/>
              </a:rPr>
              <a:t>ة</a:t>
            </a:r>
            <a:endParaRPr kumimoji="0" lang="en-US" sz="3600" b="1" i="0" u="none" strike="noStrike" cap="none" normalizeH="0" baseline="0" dirty="0">
              <a:ln>
                <a:noFill/>
              </a:ln>
              <a:solidFill>
                <a:schemeClr val="tx1"/>
              </a:solidFill>
              <a:effectLst/>
              <a:latin typeface="Arial" panose="020B0604020202020204" pitchFamily="34" charset="0"/>
              <a:ea typeface="ＭＳ Ｐゴシック" pitchFamily="-111" charset="-128"/>
              <a:cs typeface="Arial" panose="020B0604020202020204" pitchFamily="34" charset="0"/>
            </a:endParaRPr>
          </a:p>
        </p:txBody>
      </p:sp>
      <p:sp>
        <p:nvSpPr>
          <p:cNvPr id="7" name="Rectangle 6">
            <a:extLst>
              <a:ext uri="{FF2B5EF4-FFF2-40B4-BE49-F238E27FC236}">
                <a16:creationId xmlns:a16="http://schemas.microsoft.com/office/drawing/2014/main" id="{ADE1383F-1B7A-2211-0DBE-CCEDBD052BC1}"/>
              </a:ext>
            </a:extLst>
          </p:cNvPr>
          <p:cNvSpPr/>
          <p:nvPr/>
        </p:nvSpPr>
        <p:spPr bwMode="auto">
          <a:xfrm>
            <a:off x="0" y="3449637"/>
            <a:ext cx="9144000" cy="5143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ar-JO" sz="3600" b="1" dirty="0">
                <a:solidFill>
                  <a:schemeClr val="accent2">
                    <a:lumMod val="60000"/>
                    <a:lumOff val="40000"/>
                  </a:schemeClr>
                </a:solidFill>
                <a:latin typeface="Arial" panose="020B0604020202020204" pitchFamily="34" charset="0"/>
                <a:ea typeface="ＭＳ Ｐゴシック" pitchFamily="-111" charset="-128"/>
                <a:cs typeface="Arial" panose="020B0604020202020204" pitchFamily="34" charset="0"/>
              </a:rPr>
              <a:t>مسألة</a:t>
            </a:r>
            <a:r>
              <a:rPr lang="ar-JO" sz="3600" b="1" dirty="0">
                <a:latin typeface="Arial" panose="020B0604020202020204" pitchFamily="34" charset="0"/>
                <a:ea typeface="ＭＳ Ｐゴシック" pitchFamily="-111" charset="-128"/>
                <a:cs typeface="Arial" panose="020B0604020202020204" pitchFamily="34" charset="0"/>
              </a:rPr>
              <a:t> العظة </a:t>
            </a:r>
            <a:r>
              <a:rPr lang="ar-JO" sz="3600" b="1" dirty="0">
                <a:solidFill>
                  <a:srgbClr val="0070C0"/>
                </a:solidFill>
                <a:latin typeface="Arial" panose="020B0604020202020204" pitchFamily="34" charset="0"/>
                <a:ea typeface="ＭＳ Ｐゴシック" pitchFamily="-111" charset="-128"/>
                <a:cs typeface="Arial" panose="020B0604020202020204" pitchFamily="34" charset="0"/>
              </a:rPr>
              <a:t>المركزية</a:t>
            </a:r>
            <a:endParaRPr kumimoji="0" lang="en-US" sz="3600" b="1" i="0" u="none" strike="noStrike" cap="none" normalizeH="0" baseline="0" dirty="0">
              <a:ln>
                <a:noFill/>
              </a:ln>
              <a:solidFill>
                <a:srgbClr val="0070C0"/>
              </a:solidFill>
              <a:effectLst/>
              <a:latin typeface="Arial" panose="020B0604020202020204" pitchFamily="34" charset="0"/>
              <a:ea typeface="ＭＳ Ｐゴシック" pitchFamily="-111" charset="-128"/>
              <a:cs typeface="Arial" panose="020B0604020202020204" pitchFamily="34" charset="0"/>
            </a:endParaRPr>
          </a:p>
        </p:txBody>
      </p:sp>
      <p:sp>
        <p:nvSpPr>
          <p:cNvPr id="8" name="Rectangle 7">
            <a:extLst>
              <a:ext uri="{FF2B5EF4-FFF2-40B4-BE49-F238E27FC236}">
                <a16:creationId xmlns:a16="http://schemas.microsoft.com/office/drawing/2014/main" id="{F7E84A48-C5F1-E92E-2B67-0E16CF43B99E}"/>
              </a:ext>
            </a:extLst>
          </p:cNvPr>
          <p:cNvSpPr/>
          <p:nvPr/>
        </p:nvSpPr>
        <p:spPr bwMode="auto">
          <a:xfrm>
            <a:off x="630312" y="4110334"/>
            <a:ext cx="3149600" cy="8845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rPr>
              <a:t>الفكرة الرئيسية</a:t>
            </a:r>
            <a:endParaRPr kumimoji="0" lang="en-US"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endParaRPr>
          </a:p>
        </p:txBody>
      </p:sp>
      <p:sp>
        <p:nvSpPr>
          <p:cNvPr id="9" name="Rectangle 8">
            <a:extLst>
              <a:ext uri="{FF2B5EF4-FFF2-40B4-BE49-F238E27FC236}">
                <a16:creationId xmlns:a16="http://schemas.microsoft.com/office/drawing/2014/main" id="{638013F9-5A1A-E6AB-792B-1F1F4E10EE6E}"/>
              </a:ext>
            </a:extLst>
          </p:cNvPr>
          <p:cNvSpPr/>
          <p:nvPr/>
        </p:nvSpPr>
        <p:spPr bwMode="auto">
          <a:xfrm>
            <a:off x="6012160" y="3980456"/>
            <a:ext cx="2531764" cy="78008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rgbClr val="FFFFFF"/>
                </a:solidFill>
                <a:effectLst>
                  <a:glow rad="127000">
                    <a:schemeClr val="accent6">
                      <a:lumMod val="40000"/>
                      <a:lumOff val="60000"/>
                    </a:schemeClr>
                  </a:glow>
                </a:effectLst>
                <a:latin typeface="Arial" panose="020B0604020202020204" pitchFamily="34" charset="0"/>
                <a:ea typeface="ＭＳ Ｐゴシック" pitchFamily="-111" charset="-128"/>
                <a:cs typeface="Arial" panose="020B0604020202020204" pitchFamily="34" charset="0"/>
              </a:rPr>
              <a:t>الفكرة المهيمنة</a:t>
            </a:r>
            <a:endParaRPr kumimoji="0" lang="en-US" sz="3600" b="1" i="0" u="none" strike="noStrike" cap="none" normalizeH="0" baseline="0" dirty="0">
              <a:ln>
                <a:noFill/>
              </a:ln>
              <a:solidFill>
                <a:srgbClr val="FFFFFF"/>
              </a:solidFill>
              <a:effectLst>
                <a:glow rad="127000">
                  <a:schemeClr val="accent6">
                    <a:lumMod val="40000"/>
                    <a:lumOff val="60000"/>
                  </a:schemeClr>
                </a:glow>
              </a:effectLst>
              <a:latin typeface="Arial" panose="020B0604020202020204" pitchFamily="34" charset="0"/>
              <a:ea typeface="ＭＳ Ｐゴシック" pitchFamily="-111" charset="-128"/>
              <a:cs typeface="Arial" panose="020B0604020202020204" pitchFamily="34" charset="0"/>
            </a:endParaRPr>
          </a:p>
        </p:txBody>
      </p:sp>
      <p:sp>
        <p:nvSpPr>
          <p:cNvPr id="10" name="Rectangle 9">
            <a:extLst>
              <a:ext uri="{FF2B5EF4-FFF2-40B4-BE49-F238E27FC236}">
                <a16:creationId xmlns:a16="http://schemas.microsoft.com/office/drawing/2014/main" id="{1751BCF4-8637-58A2-7263-08C6AFF4BE28}"/>
              </a:ext>
            </a:extLst>
          </p:cNvPr>
          <p:cNvSpPr/>
          <p:nvPr/>
        </p:nvSpPr>
        <p:spPr bwMode="auto">
          <a:xfrm>
            <a:off x="5837312" y="4660849"/>
            <a:ext cx="2706612" cy="5924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rPr>
              <a:t>الفكر الرئيسي</a:t>
            </a:r>
            <a:endParaRPr kumimoji="0" lang="en-US"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endParaRPr>
          </a:p>
        </p:txBody>
      </p:sp>
      <p:sp>
        <p:nvSpPr>
          <p:cNvPr id="11" name="Rectangle 10">
            <a:extLst>
              <a:ext uri="{FF2B5EF4-FFF2-40B4-BE49-F238E27FC236}">
                <a16:creationId xmlns:a16="http://schemas.microsoft.com/office/drawing/2014/main" id="{8BBEBFAA-516B-629D-BD49-F23C00294B0F}"/>
              </a:ext>
            </a:extLst>
          </p:cNvPr>
          <p:cNvSpPr/>
          <p:nvPr/>
        </p:nvSpPr>
        <p:spPr bwMode="auto">
          <a:xfrm>
            <a:off x="0" y="5301580"/>
            <a:ext cx="2514600" cy="6477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chemeClr val="bg2">
                    <a:lumMod val="60000"/>
                    <a:lumOff val="40000"/>
                  </a:schemeClr>
                </a:solidFill>
                <a:effectLst/>
                <a:latin typeface="Arial" panose="020B0604020202020204" pitchFamily="34" charset="0"/>
                <a:ea typeface="ＭＳ Ｐゴシック" pitchFamily="-111" charset="-128"/>
                <a:cs typeface="Arial" panose="020B0604020202020204" pitchFamily="34" charset="0"/>
              </a:rPr>
              <a:t>الفكر المركزي</a:t>
            </a:r>
            <a:endParaRPr kumimoji="0" lang="en-US" sz="3600" b="1" i="0" u="none" strike="noStrike" cap="none" normalizeH="0" baseline="0" dirty="0">
              <a:ln>
                <a:noFill/>
              </a:ln>
              <a:solidFill>
                <a:schemeClr val="bg2">
                  <a:lumMod val="60000"/>
                  <a:lumOff val="40000"/>
                </a:schemeClr>
              </a:solidFill>
              <a:effectLst/>
              <a:latin typeface="Arial" panose="020B0604020202020204" pitchFamily="34" charset="0"/>
              <a:ea typeface="ＭＳ Ｐゴシック" pitchFamily="-111" charset="-128"/>
              <a:cs typeface="Arial" panose="020B0604020202020204" pitchFamily="34" charset="0"/>
            </a:endParaRPr>
          </a:p>
        </p:txBody>
      </p:sp>
      <p:sp>
        <p:nvSpPr>
          <p:cNvPr id="12" name="Rectangle 11">
            <a:extLst>
              <a:ext uri="{FF2B5EF4-FFF2-40B4-BE49-F238E27FC236}">
                <a16:creationId xmlns:a16="http://schemas.microsoft.com/office/drawing/2014/main" id="{69BA6879-1FBA-3709-B927-576F2E110C3A}"/>
              </a:ext>
            </a:extLst>
          </p:cNvPr>
          <p:cNvSpPr/>
          <p:nvPr/>
        </p:nvSpPr>
        <p:spPr bwMode="auto">
          <a:xfrm>
            <a:off x="2411760" y="5301580"/>
            <a:ext cx="3149600" cy="8880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200" b="1" i="0" u="none" strike="noStrike" cap="none" normalizeH="0" baseline="0" dirty="0">
                <a:ln>
                  <a:noFill/>
                </a:ln>
                <a:solidFill>
                  <a:srgbClr val="FFFF00"/>
                </a:solidFill>
                <a:effectLst/>
                <a:latin typeface="Arial" panose="020B0604020202020204" pitchFamily="34" charset="0"/>
                <a:ea typeface="ＭＳ Ｐゴシック" pitchFamily="-111" charset="-128"/>
                <a:cs typeface="Arial" panose="020B0604020202020204" pitchFamily="34" charset="0"/>
              </a:rPr>
              <a:t>فكرة العظة</a:t>
            </a:r>
            <a:endParaRPr kumimoji="0" lang="en-US" sz="4200" b="1" i="0" u="none" strike="noStrike" cap="none" normalizeH="0" baseline="0" dirty="0">
              <a:ln>
                <a:noFill/>
              </a:ln>
              <a:solidFill>
                <a:srgbClr val="FFFF00"/>
              </a:solidFill>
              <a:effectLst/>
              <a:latin typeface="Arial" panose="020B0604020202020204" pitchFamily="34" charset="0"/>
              <a:ea typeface="ＭＳ Ｐゴシック" pitchFamily="-111" charset="-128"/>
              <a:cs typeface="Arial" panose="020B0604020202020204" pitchFamily="34" charset="0"/>
            </a:endParaRPr>
          </a:p>
        </p:txBody>
      </p:sp>
      <p:sp>
        <p:nvSpPr>
          <p:cNvPr id="13" name="Rectangle 12">
            <a:extLst>
              <a:ext uri="{FF2B5EF4-FFF2-40B4-BE49-F238E27FC236}">
                <a16:creationId xmlns:a16="http://schemas.microsoft.com/office/drawing/2014/main" id="{1B89E0D3-B3B4-3EEF-FE90-82BAAA3C7299}"/>
              </a:ext>
            </a:extLst>
          </p:cNvPr>
          <p:cNvSpPr/>
          <p:nvPr/>
        </p:nvSpPr>
        <p:spPr bwMode="auto">
          <a:xfrm>
            <a:off x="6096000" y="5301580"/>
            <a:ext cx="2531764" cy="6477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rPr>
              <a:t>العبارة الفرضية</a:t>
            </a:r>
            <a:endParaRPr kumimoji="0" lang="en-US" sz="36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endParaRPr>
          </a:p>
        </p:txBody>
      </p:sp>
      <p:sp>
        <p:nvSpPr>
          <p:cNvPr id="14" name="Rectangle 13">
            <a:extLst>
              <a:ext uri="{FF2B5EF4-FFF2-40B4-BE49-F238E27FC236}">
                <a16:creationId xmlns:a16="http://schemas.microsoft.com/office/drawing/2014/main" id="{FEAECEF5-1F25-C482-D680-92634DC12DCB}"/>
              </a:ext>
            </a:extLst>
          </p:cNvPr>
          <p:cNvSpPr/>
          <p:nvPr/>
        </p:nvSpPr>
        <p:spPr bwMode="auto">
          <a:xfrm>
            <a:off x="1763688" y="6098132"/>
            <a:ext cx="6531024" cy="7598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44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rPr>
              <a:t>عبارة إكمال الموضوع</a:t>
            </a:r>
            <a:endParaRPr kumimoji="0" lang="en-US" sz="4400" b="1" i="0" u="none" strike="noStrike" cap="none" normalizeH="0" baseline="0" dirty="0">
              <a:ln>
                <a:noFill/>
              </a:ln>
              <a:solidFill>
                <a:srgbClr val="FFFFFF"/>
              </a:solidFill>
              <a:effectLst/>
              <a:latin typeface="Arial" panose="020B0604020202020204" pitchFamily="34" charset="0"/>
              <a:ea typeface="ＭＳ Ｐゴシック" pitchFamily="-111" charset="-128"/>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685800"/>
            <a:ext cx="7696200" cy="990600"/>
          </a:xfrm>
        </p:spPr>
        <p:txBody>
          <a:bodyPr/>
          <a:lstStyle/>
          <a:p>
            <a:pPr algn="ctr"/>
            <a:r>
              <a:rPr kumimoji="0" lang="ar-JO" sz="3200" dirty="0">
                <a:solidFill>
                  <a:srgbClr val="FFFFFF"/>
                </a:solidFill>
                <a:latin typeface="Arial" panose="020B0604020202020204" pitchFamily="34" charset="0"/>
                <a:ea typeface="ＭＳ Ｐゴシック" charset="0"/>
                <a:cs typeface="Arial" panose="020B0604020202020204" pitchFamily="34" charset="0"/>
              </a:rPr>
              <a:t>تشكيل / صياغة الفكرة الرئيسية</a:t>
            </a:r>
            <a:endParaRPr kumimoji="0"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40995" name="Rectangle 3"/>
          <p:cNvSpPr>
            <a:spLocks noGrp="1" noChangeArrowheads="1"/>
          </p:cNvSpPr>
          <p:nvPr>
            <p:ph type="body" idx="1"/>
          </p:nvPr>
        </p:nvSpPr>
        <p:spPr>
          <a:xfrm>
            <a:off x="1043608" y="1989584"/>
            <a:ext cx="2986270" cy="1295400"/>
          </a:xfrm>
          <a:solidFill>
            <a:schemeClr val="accent2"/>
          </a:solidFill>
        </p:spPr>
        <p:txBody>
          <a:bodyPr anchor="ctr"/>
          <a:lstStyle/>
          <a:p>
            <a:pPr algn="ctr">
              <a:buNone/>
            </a:pPr>
            <a:r>
              <a:rPr kumimoji="0" lang="ar-JO" sz="2800" b="1" dirty="0">
                <a:latin typeface="Arial" panose="020B0604020202020204" pitchFamily="34" charset="0"/>
                <a:ea typeface="ＭＳ Ｐゴシック" charset="0"/>
                <a:cs typeface="Arial" panose="020B0604020202020204" pitchFamily="34" charset="0"/>
              </a:rPr>
              <a:t>الموضوع</a:t>
            </a:r>
          </a:p>
          <a:p>
            <a:pPr algn="ctr">
              <a:buNone/>
            </a:pPr>
            <a:r>
              <a:rPr kumimoji="0" lang="ar-JO" sz="1800" b="1" dirty="0">
                <a:latin typeface="Arial" panose="020B0604020202020204" pitchFamily="34" charset="0"/>
                <a:ea typeface="ＭＳ Ｐゴシック" charset="0"/>
                <a:cs typeface="Arial" panose="020B0604020202020204" pitchFamily="34" charset="0"/>
              </a:rPr>
              <a:t>(المادة المتناولة اوالفكرة الرئيسية)</a:t>
            </a:r>
          </a:p>
          <a:p>
            <a:pPr algn="ctr">
              <a:buFont typeface="Wingdings" charset="0"/>
              <a:buNone/>
            </a:pPr>
            <a:endParaRPr kumimoji="0" lang="en-US" sz="1800" b="1" dirty="0">
              <a:latin typeface="Arial" panose="020B0604020202020204" pitchFamily="34" charset="0"/>
              <a:ea typeface="ＭＳ Ｐゴシック" charset="0"/>
              <a:cs typeface="Arial" panose="020B0604020202020204" pitchFamily="34" charset="0"/>
            </a:endParaRPr>
          </a:p>
        </p:txBody>
      </p:sp>
      <p:sp>
        <p:nvSpPr>
          <p:cNvPr id="340996" name="Rectangle 4"/>
          <p:cNvSpPr>
            <a:spLocks noChangeArrowheads="1"/>
          </p:cNvSpPr>
          <p:nvPr/>
        </p:nvSpPr>
        <p:spPr bwMode="auto">
          <a:xfrm>
            <a:off x="5148498" y="1943101"/>
            <a:ext cx="3124200" cy="12954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marL="342900" marR="0" lvl="0" indent="-342900" algn="ctr" defTabSz="914400" rtl="0" eaLnBrk="0" fontAlgn="base" latinLnBrk="0" hangingPunct="0">
              <a:lnSpc>
                <a:spcPct val="90000"/>
              </a:lnSpc>
              <a:spcBef>
                <a:spcPct val="20000"/>
              </a:spcBef>
              <a:spcAft>
                <a:spcPct val="0"/>
              </a:spcAft>
              <a:buClr>
                <a:srgbClr val="FF9900"/>
              </a:buClr>
              <a:buSzPct val="65000"/>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التتمة / نقاط التوكيد</a:t>
            </a:r>
          </a:p>
          <a:p>
            <a:pPr marL="342900" marR="0" lvl="0" indent="-342900" algn="ctr" defTabSz="914400" rtl="0" eaLnBrk="0" fontAlgn="base" latinLnBrk="0" hangingPunct="0">
              <a:lnSpc>
                <a:spcPct val="90000"/>
              </a:lnSpc>
              <a:spcBef>
                <a:spcPct val="20000"/>
              </a:spcBef>
              <a:spcAft>
                <a:spcPct val="0"/>
              </a:spcAft>
              <a:buClr>
                <a:srgbClr val="FF9900"/>
              </a:buClr>
              <a:buSzPct val="65000"/>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تجاه حركة النص</a:t>
            </a:r>
          </a:p>
        </p:txBody>
      </p:sp>
      <p:grpSp>
        <p:nvGrpSpPr>
          <p:cNvPr id="2" name="Group 5"/>
          <p:cNvGrpSpPr>
            <a:grpSpLocks/>
          </p:cNvGrpSpPr>
          <p:nvPr/>
        </p:nvGrpSpPr>
        <p:grpSpPr bwMode="auto">
          <a:xfrm>
            <a:off x="4323248" y="2274607"/>
            <a:ext cx="676275" cy="762000"/>
            <a:chOff x="2304" y="1344"/>
            <a:chExt cx="480" cy="480"/>
          </a:xfrm>
          <a:solidFill>
            <a:schemeClr val="tx1"/>
          </a:solidFill>
        </p:grpSpPr>
        <p:sp>
          <p:nvSpPr>
            <p:cNvPr id="80907" name="Rectangle 6"/>
            <p:cNvSpPr>
              <a:spLocks noChangeArrowheads="1"/>
            </p:cNvSpPr>
            <p:nvPr/>
          </p:nvSpPr>
          <p:spPr bwMode="auto">
            <a:xfrm>
              <a:off x="2496" y="1344"/>
              <a:ext cx="96" cy="4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0908" name="Rectangle 7"/>
            <p:cNvSpPr>
              <a:spLocks noChangeArrowheads="1"/>
            </p:cNvSpPr>
            <p:nvPr/>
          </p:nvSpPr>
          <p:spPr bwMode="auto">
            <a:xfrm rot="5400000">
              <a:off x="2496" y="1344"/>
              <a:ext cx="96" cy="4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341000" name="Rectangle 8"/>
          <p:cNvSpPr>
            <a:spLocks noChangeArrowheads="1"/>
          </p:cNvSpPr>
          <p:nvPr/>
        </p:nvSpPr>
        <p:spPr bwMode="auto">
          <a:xfrm>
            <a:off x="755576" y="784796"/>
            <a:ext cx="7620000" cy="3135026"/>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1001" name="Text Box 9"/>
          <p:cNvSpPr txBox="1">
            <a:spLocks noChangeArrowheads="1"/>
          </p:cNvSpPr>
          <p:nvPr/>
        </p:nvSpPr>
        <p:spPr bwMode="auto">
          <a:xfrm>
            <a:off x="1700225" y="4078813"/>
            <a:ext cx="1800200"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السؤال</a:t>
            </a:r>
            <a:endParaRPr kumimoji="0" lang="en-US" sz="3600" b="1"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341002" name="Text Box 10"/>
          <p:cNvSpPr txBox="1">
            <a:spLocks noChangeArrowheads="1"/>
          </p:cNvSpPr>
          <p:nvPr/>
        </p:nvSpPr>
        <p:spPr bwMode="auto">
          <a:xfrm>
            <a:off x="5912552" y="4128251"/>
            <a:ext cx="2065388"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defPPr>
              <a:defRPr lang="en-US"/>
            </a:defPPr>
            <a:lvl1pPr marL="0" marR="0" lvl="0" indent="0" algn="ctr" defTabSz="914400" latinLnBrk="0">
              <a:lnSpc>
                <a:spcPct val="100000"/>
              </a:lnSpc>
              <a:buClrTx/>
              <a:buSzTx/>
              <a:buFontTx/>
              <a:buNone/>
              <a:tabLst/>
              <a:defRPr kumimoji="0" sz="3600" b="1" i="0" u="sng" strike="noStrike" cap="none" spc="0" normalizeH="0" baseline="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الإجابة</a:t>
            </a:r>
            <a:endParaRPr kumimoji="0" lang="en-US" sz="3600" b="1" i="0" u="sng"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341003" name="Text Box 11"/>
          <p:cNvSpPr txBox="1">
            <a:spLocks noChangeArrowheads="1"/>
          </p:cNvSpPr>
          <p:nvPr/>
        </p:nvSpPr>
        <p:spPr bwMode="auto">
          <a:xfrm>
            <a:off x="1121643" y="4758243"/>
            <a:ext cx="3352800"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السبب الذي يجب ان يسبح الناس الله</a:t>
            </a:r>
            <a:r>
              <a:rPr kumimoji="0" lang="ar-JO" sz="2400" b="1" i="0" u="none" strike="noStrike" kern="1200" cap="none" spc="0" normalizeH="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لأجله</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1004" name="Text Box 12"/>
          <p:cNvSpPr txBox="1">
            <a:spLocks noChangeArrowheads="1"/>
          </p:cNvSpPr>
          <p:nvPr/>
        </p:nvSpPr>
        <p:spPr bwMode="auto">
          <a:xfrm>
            <a:off x="1121643" y="5714092"/>
            <a:ext cx="3352800" cy="52322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اختبار شخصية الشخص</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2954" name="Text Box 13"/>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29</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0995">
                                            <p:bg/>
                                          </p:spTgt>
                                        </p:tgtEl>
                                        <p:attrNameLst>
                                          <p:attrName>style.visibility</p:attrName>
                                        </p:attrNameLst>
                                      </p:cBhvr>
                                      <p:to>
                                        <p:strVal val="visible"/>
                                      </p:to>
                                    </p:set>
                                    <p:anim calcmode="lin" valueType="num">
                                      <p:cBhvr>
                                        <p:cTn id="7" dur="1000" fill="hold"/>
                                        <p:tgtEl>
                                          <p:spTgt spid="340995">
                                            <p:bg/>
                                          </p:spTgt>
                                        </p:tgtEl>
                                        <p:attrNameLst>
                                          <p:attrName>ppt_w</p:attrName>
                                        </p:attrNameLst>
                                      </p:cBhvr>
                                      <p:tavLst>
                                        <p:tav tm="0">
                                          <p:val>
                                            <p:fltVal val="0"/>
                                          </p:val>
                                        </p:tav>
                                        <p:tav tm="100000">
                                          <p:val>
                                            <p:strVal val="#ppt_w"/>
                                          </p:val>
                                        </p:tav>
                                      </p:tavLst>
                                    </p:anim>
                                    <p:anim calcmode="lin" valueType="num">
                                      <p:cBhvr>
                                        <p:cTn id="8" dur="1000" fill="hold"/>
                                        <p:tgtEl>
                                          <p:spTgt spid="340995">
                                            <p:bg/>
                                          </p:spTgt>
                                        </p:tgtEl>
                                        <p:attrNameLst>
                                          <p:attrName>ppt_h</p:attrName>
                                        </p:attrNameLst>
                                      </p:cBhvr>
                                      <p:tavLst>
                                        <p:tav tm="0">
                                          <p:val>
                                            <p:fltVal val="0"/>
                                          </p:val>
                                        </p:tav>
                                        <p:tav tm="100000">
                                          <p:val>
                                            <p:strVal val="#ppt_h"/>
                                          </p:val>
                                        </p:tav>
                                      </p:tavLst>
                                    </p:anim>
                                    <p:anim calcmode="lin" valueType="num">
                                      <p:cBhvr>
                                        <p:cTn id="9" dur="1000" fill="hold"/>
                                        <p:tgtEl>
                                          <p:spTgt spid="340995">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0995">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340995">
                                            <p:txEl>
                                              <p:pRg st="0" end="0"/>
                                            </p:txEl>
                                          </p:spTgt>
                                        </p:tgtEl>
                                        <p:attrNameLst>
                                          <p:attrName>style.visibility</p:attrName>
                                        </p:attrNameLst>
                                      </p:cBhvr>
                                      <p:to>
                                        <p:strVal val="visible"/>
                                      </p:to>
                                    </p:set>
                                    <p:anim calcmode="lin" valueType="num">
                                      <p:cBhvr>
                                        <p:cTn id="13" dur="1000" fill="hold"/>
                                        <p:tgtEl>
                                          <p:spTgt spid="34099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4099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409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09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340995">
                                            <p:txEl>
                                              <p:pRg st="1" end="1"/>
                                            </p:txEl>
                                          </p:spTgt>
                                        </p:tgtEl>
                                        <p:attrNameLst>
                                          <p:attrName>style.visibility</p:attrName>
                                        </p:attrNameLst>
                                      </p:cBhvr>
                                      <p:to>
                                        <p:strVal val="visible"/>
                                      </p:to>
                                    </p:set>
                                    <p:anim calcmode="lin" valueType="num">
                                      <p:cBhvr>
                                        <p:cTn id="21" dur="1000" fill="hold"/>
                                        <p:tgtEl>
                                          <p:spTgt spid="34099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4099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409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409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41001"/>
                                        </p:tgtEl>
                                        <p:attrNameLst>
                                          <p:attrName>style.visibility</p:attrName>
                                        </p:attrNameLst>
                                      </p:cBhvr>
                                      <p:to>
                                        <p:strVal val="visible"/>
                                      </p:to>
                                    </p:set>
                                    <p:anim calcmode="lin" valueType="num">
                                      <p:cBhvr>
                                        <p:cTn id="29" dur="1000" fill="hold"/>
                                        <p:tgtEl>
                                          <p:spTgt spid="341001"/>
                                        </p:tgtEl>
                                        <p:attrNameLst>
                                          <p:attrName>ppt_w</p:attrName>
                                        </p:attrNameLst>
                                      </p:cBhvr>
                                      <p:tavLst>
                                        <p:tav tm="0">
                                          <p:val>
                                            <p:fltVal val="0"/>
                                          </p:val>
                                        </p:tav>
                                        <p:tav tm="100000">
                                          <p:val>
                                            <p:strVal val="#ppt_w"/>
                                          </p:val>
                                        </p:tav>
                                      </p:tavLst>
                                    </p:anim>
                                    <p:anim calcmode="lin" valueType="num">
                                      <p:cBhvr>
                                        <p:cTn id="30" dur="1000" fill="hold"/>
                                        <p:tgtEl>
                                          <p:spTgt spid="341001"/>
                                        </p:tgtEl>
                                        <p:attrNameLst>
                                          <p:attrName>ppt_h</p:attrName>
                                        </p:attrNameLst>
                                      </p:cBhvr>
                                      <p:tavLst>
                                        <p:tav tm="0">
                                          <p:val>
                                            <p:fltVal val="0"/>
                                          </p:val>
                                        </p:tav>
                                        <p:tav tm="100000">
                                          <p:val>
                                            <p:strVal val="#ppt_h"/>
                                          </p:val>
                                        </p:tav>
                                      </p:tavLst>
                                    </p:anim>
                                    <p:anim calcmode="lin" valueType="num">
                                      <p:cBhvr>
                                        <p:cTn id="31" dur="1000" fill="hold"/>
                                        <p:tgtEl>
                                          <p:spTgt spid="34100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410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340996"/>
                                        </p:tgtEl>
                                        <p:attrNameLst>
                                          <p:attrName>style.visibility</p:attrName>
                                        </p:attrNameLst>
                                      </p:cBhvr>
                                      <p:to>
                                        <p:strVal val="visible"/>
                                      </p:to>
                                    </p:set>
                                    <p:anim calcmode="lin" valueType="num">
                                      <p:cBhvr>
                                        <p:cTn id="45" dur="1000" fill="hold"/>
                                        <p:tgtEl>
                                          <p:spTgt spid="340996"/>
                                        </p:tgtEl>
                                        <p:attrNameLst>
                                          <p:attrName>ppt_w</p:attrName>
                                        </p:attrNameLst>
                                      </p:cBhvr>
                                      <p:tavLst>
                                        <p:tav tm="0">
                                          <p:val>
                                            <p:fltVal val="0"/>
                                          </p:val>
                                        </p:tav>
                                        <p:tav tm="100000">
                                          <p:val>
                                            <p:strVal val="#ppt_w"/>
                                          </p:val>
                                        </p:tav>
                                      </p:tavLst>
                                    </p:anim>
                                    <p:anim calcmode="lin" valueType="num">
                                      <p:cBhvr>
                                        <p:cTn id="46" dur="1000" fill="hold"/>
                                        <p:tgtEl>
                                          <p:spTgt spid="340996"/>
                                        </p:tgtEl>
                                        <p:attrNameLst>
                                          <p:attrName>ppt_h</p:attrName>
                                        </p:attrNameLst>
                                      </p:cBhvr>
                                      <p:tavLst>
                                        <p:tav tm="0">
                                          <p:val>
                                            <p:fltVal val="0"/>
                                          </p:val>
                                        </p:tav>
                                        <p:tav tm="100000">
                                          <p:val>
                                            <p:strVal val="#ppt_h"/>
                                          </p:val>
                                        </p:tav>
                                      </p:tavLst>
                                    </p:anim>
                                    <p:anim calcmode="lin" valueType="num">
                                      <p:cBhvr>
                                        <p:cTn id="47" dur="1000" fill="hold"/>
                                        <p:tgtEl>
                                          <p:spTgt spid="34099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09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341002"/>
                                        </p:tgtEl>
                                        <p:attrNameLst>
                                          <p:attrName>style.visibility</p:attrName>
                                        </p:attrNameLst>
                                      </p:cBhvr>
                                      <p:to>
                                        <p:strVal val="visible"/>
                                      </p:to>
                                    </p:set>
                                    <p:anim calcmode="lin" valueType="num">
                                      <p:cBhvr>
                                        <p:cTn id="53" dur="1000" fill="hold"/>
                                        <p:tgtEl>
                                          <p:spTgt spid="341002"/>
                                        </p:tgtEl>
                                        <p:attrNameLst>
                                          <p:attrName>ppt_w</p:attrName>
                                        </p:attrNameLst>
                                      </p:cBhvr>
                                      <p:tavLst>
                                        <p:tav tm="0">
                                          <p:val>
                                            <p:fltVal val="0"/>
                                          </p:val>
                                        </p:tav>
                                        <p:tav tm="100000">
                                          <p:val>
                                            <p:strVal val="#ppt_w"/>
                                          </p:val>
                                        </p:tav>
                                      </p:tavLst>
                                    </p:anim>
                                    <p:anim calcmode="lin" valueType="num">
                                      <p:cBhvr>
                                        <p:cTn id="54" dur="1000" fill="hold"/>
                                        <p:tgtEl>
                                          <p:spTgt spid="341002"/>
                                        </p:tgtEl>
                                        <p:attrNameLst>
                                          <p:attrName>ppt_h</p:attrName>
                                        </p:attrNameLst>
                                      </p:cBhvr>
                                      <p:tavLst>
                                        <p:tav tm="0">
                                          <p:val>
                                            <p:fltVal val="0"/>
                                          </p:val>
                                        </p:tav>
                                        <p:tav tm="100000">
                                          <p:val>
                                            <p:strVal val="#ppt_h"/>
                                          </p:val>
                                        </p:tav>
                                      </p:tavLst>
                                    </p:anim>
                                    <p:anim calcmode="lin" valueType="num">
                                      <p:cBhvr>
                                        <p:cTn id="55" dur="1000" fill="hold"/>
                                        <p:tgtEl>
                                          <p:spTgt spid="34100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410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341000"/>
                                        </p:tgtEl>
                                        <p:attrNameLst>
                                          <p:attrName>style.visibility</p:attrName>
                                        </p:attrNameLst>
                                      </p:cBhvr>
                                      <p:to>
                                        <p:strVal val="visible"/>
                                      </p:to>
                                    </p:set>
                                    <p:anim calcmode="lin" valueType="num">
                                      <p:cBhvr>
                                        <p:cTn id="61" dur="1000" fill="hold"/>
                                        <p:tgtEl>
                                          <p:spTgt spid="341000"/>
                                        </p:tgtEl>
                                        <p:attrNameLst>
                                          <p:attrName>ppt_w</p:attrName>
                                        </p:attrNameLst>
                                      </p:cBhvr>
                                      <p:tavLst>
                                        <p:tav tm="0">
                                          <p:val>
                                            <p:fltVal val="0"/>
                                          </p:val>
                                        </p:tav>
                                        <p:tav tm="100000">
                                          <p:val>
                                            <p:strVal val="#ppt_w"/>
                                          </p:val>
                                        </p:tav>
                                      </p:tavLst>
                                    </p:anim>
                                    <p:anim calcmode="lin" valueType="num">
                                      <p:cBhvr>
                                        <p:cTn id="62" dur="1000" fill="hold"/>
                                        <p:tgtEl>
                                          <p:spTgt spid="341000"/>
                                        </p:tgtEl>
                                        <p:attrNameLst>
                                          <p:attrName>ppt_h</p:attrName>
                                        </p:attrNameLst>
                                      </p:cBhvr>
                                      <p:tavLst>
                                        <p:tav tm="0">
                                          <p:val>
                                            <p:fltVal val="0"/>
                                          </p:val>
                                        </p:tav>
                                        <p:tav tm="100000">
                                          <p:val>
                                            <p:strVal val="#ppt_h"/>
                                          </p:val>
                                        </p:tav>
                                      </p:tavLst>
                                    </p:anim>
                                    <p:anim calcmode="lin" valueType="num">
                                      <p:cBhvr>
                                        <p:cTn id="63" dur="1000" fill="hold"/>
                                        <p:tgtEl>
                                          <p:spTgt spid="34100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410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341003"/>
                                        </p:tgtEl>
                                        <p:attrNameLst>
                                          <p:attrName>style.visibility</p:attrName>
                                        </p:attrNameLst>
                                      </p:cBhvr>
                                      <p:to>
                                        <p:strVal val="visible"/>
                                      </p:to>
                                    </p:set>
                                    <p:anim calcmode="lin" valueType="num">
                                      <p:cBhvr>
                                        <p:cTn id="69" dur="1000" fill="hold"/>
                                        <p:tgtEl>
                                          <p:spTgt spid="341003"/>
                                        </p:tgtEl>
                                        <p:attrNameLst>
                                          <p:attrName>ppt_w</p:attrName>
                                        </p:attrNameLst>
                                      </p:cBhvr>
                                      <p:tavLst>
                                        <p:tav tm="0">
                                          <p:val>
                                            <p:fltVal val="0"/>
                                          </p:val>
                                        </p:tav>
                                        <p:tav tm="100000">
                                          <p:val>
                                            <p:strVal val="#ppt_w"/>
                                          </p:val>
                                        </p:tav>
                                      </p:tavLst>
                                    </p:anim>
                                    <p:anim calcmode="lin" valueType="num">
                                      <p:cBhvr>
                                        <p:cTn id="70" dur="1000" fill="hold"/>
                                        <p:tgtEl>
                                          <p:spTgt spid="341003"/>
                                        </p:tgtEl>
                                        <p:attrNameLst>
                                          <p:attrName>ppt_h</p:attrName>
                                        </p:attrNameLst>
                                      </p:cBhvr>
                                      <p:tavLst>
                                        <p:tav tm="0">
                                          <p:val>
                                            <p:fltVal val="0"/>
                                          </p:val>
                                        </p:tav>
                                        <p:tav tm="100000">
                                          <p:val>
                                            <p:strVal val="#ppt_h"/>
                                          </p:val>
                                        </p:tav>
                                      </p:tavLst>
                                    </p:anim>
                                    <p:anim calcmode="lin" valueType="num">
                                      <p:cBhvr>
                                        <p:cTn id="71" dur="1000" fill="hold"/>
                                        <p:tgtEl>
                                          <p:spTgt spid="341003"/>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410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341004"/>
                                        </p:tgtEl>
                                        <p:attrNameLst>
                                          <p:attrName>style.visibility</p:attrName>
                                        </p:attrNameLst>
                                      </p:cBhvr>
                                      <p:to>
                                        <p:strVal val="visible"/>
                                      </p:to>
                                    </p:set>
                                    <p:anim calcmode="lin" valueType="num">
                                      <p:cBhvr>
                                        <p:cTn id="77" dur="1000" fill="hold"/>
                                        <p:tgtEl>
                                          <p:spTgt spid="341004"/>
                                        </p:tgtEl>
                                        <p:attrNameLst>
                                          <p:attrName>ppt_w</p:attrName>
                                        </p:attrNameLst>
                                      </p:cBhvr>
                                      <p:tavLst>
                                        <p:tav tm="0">
                                          <p:val>
                                            <p:fltVal val="0"/>
                                          </p:val>
                                        </p:tav>
                                        <p:tav tm="100000">
                                          <p:val>
                                            <p:strVal val="#ppt_w"/>
                                          </p:val>
                                        </p:tav>
                                      </p:tavLst>
                                    </p:anim>
                                    <p:anim calcmode="lin" valueType="num">
                                      <p:cBhvr>
                                        <p:cTn id="78" dur="1000" fill="hold"/>
                                        <p:tgtEl>
                                          <p:spTgt spid="341004"/>
                                        </p:tgtEl>
                                        <p:attrNameLst>
                                          <p:attrName>ppt_h</p:attrName>
                                        </p:attrNameLst>
                                      </p:cBhvr>
                                      <p:tavLst>
                                        <p:tav tm="0">
                                          <p:val>
                                            <p:fltVal val="0"/>
                                          </p:val>
                                        </p:tav>
                                        <p:tav tm="100000">
                                          <p:val>
                                            <p:strVal val="#ppt_h"/>
                                          </p:val>
                                        </p:tav>
                                      </p:tavLst>
                                    </p:anim>
                                    <p:anim calcmode="lin" valueType="num">
                                      <p:cBhvr>
                                        <p:cTn id="79" dur="1000" fill="hold"/>
                                        <p:tgtEl>
                                          <p:spTgt spid="341004"/>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410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nimBg="1"/>
      <p:bldP spid="340995" grpId="1" build="p"/>
      <p:bldP spid="340996" grpId="0" animBg="1"/>
      <p:bldP spid="341000" grpId="0" animBg="1"/>
      <p:bldP spid="341001" grpId="0"/>
      <p:bldP spid="341002" grpId="0"/>
      <p:bldP spid="341003" grpId="0"/>
      <p:bldP spid="3410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68313" y="188913"/>
            <a:ext cx="7772400" cy="936625"/>
          </a:xfrm>
          <a:solidFill>
            <a:srgbClr val="660066"/>
          </a:solidFill>
        </p:spPr>
        <p:txBody>
          <a:bodyPr/>
          <a:lstStyle/>
          <a:p>
            <a:r>
              <a:rPr lang="ar-JO" b="1" dirty="0">
                <a:solidFill>
                  <a:srgbClr val="FFFFFF"/>
                </a:solidFill>
                <a:latin typeface="Arial" panose="020B0604020202020204" pitchFamily="34" charset="0"/>
                <a:ea typeface="ＭＳ Ｐゴシック" charset="0"/>
                <a:cs typeface="Arial" panose="020B0604020202020204" pitchFamily="34" charset="0"/>
              </a:rPr>
              <a:t>ما الفرق؟</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 name="Text Box 16"/>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ar-JO" b="1" kern="0" dirty="0">
                <a:solidFill>
                  <a:srgbClr val="000000"/>
                </a:solidFill>
                <a:latin typeface="Arial" panose="020B0604020202020204" pitchFamily="34" charset="0"/>
                <a:cs typeface="Arial" panose="020B0604020202020204" pitchFamily="34" charset="0"/>
              </a:rPr>
              <a:t>29</a:t>
            </a:r>
            <a:endParaRPr lang="en-US" kern="0" dirty="0">
              <a:solidFill>
                <a:srgbClr val="000000"/>
              </a:solidFill>
              <a:latin typeface="Arial" panose="020B0604020202020204" pitchFamily="34" charset="0"/>
              <a:cs typeface="Arial" panose="020B0604020202020204" pitchFamily="34" charset="0"/>
            </a:endParaRPr>
          </a:p>
        </p:txBody>
      </p:sp>
      <p:sp>
        <p:nvSpPr>
          <p:cNvPr id="94211" name="Title 1"/>
          <p:cNvSpPr txBox="1">
            <a:spLocks/>
          </p:cNvSpPr>
          <p:nvPr/>
        </p:nvSpPr>
        <p:spPr bwMode="auto">
          <a:xfrm>
            <a:off x="3995738" y="1268413"/>
            <a:ext cx="4968875" cy="792162"/>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4000" b="1" dirty="0">
                <a:solidFill>
                  <a:srgbClr val="FFFFFF"/>
                </a:solidFill>
                <a:latin typeface="Arial" panose="020B0604020202020204" pitchFamily="34" charset="0"/>
                <a:cs typeface="Arial" panose="020B0604020202020204" pitchFamily="34" charset="0"/>
              </a:rPr>
              <a:t>الموضوع</a:t>
            </a:r>
            <a:endParaRPr lang="en-US" sz="4000" b="1" dirty="0">
              <a:solidFill>
                <a:srgbClr val="FFFFFF"/>
              </a:solidFill>
              <a:latin typeface="Arial" panose="020B0604020202020204" pitchFamily="34" charset="0"/>
              <a:cs typeface="Arial" panose="020B0604020202020204" pitchFamily="34" charset="0"/>
            </a:endParaRPr>
          </a:p>
        </p:txBody>
      </p:sp>
      <p:sp>
        <p:nvSpPr>
          <p:cNvPr id="94212" name="Title 1"/>
          <p:cNvSpPr txBox="1">
            <a:spLocks/>
          </p:cNvSpPr>
          <p:nvPr/>
        </p:nvSpPr>
        <p:spPr bwMode="auto">
          <a:xfrm>
            <a:off x="468313" y="1268413"/>
            <a:ext cx="2808287" cy="792162"/>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4000" b="1" dirty="0">
                <a:solidFill>
                  <a:srgbClr val="FFFFFF"/>
                </a:solidFill>
                <a:latin typeface="Arial" panose="020B0604020202020204" pitchFamily="34" charset="0"/>
                <a:cs typeface="Arial" panose="020B0604020202020204" pitchFamily="34" charset="0"/>
              </a:rPr>
              <a:t>النقطة</a:t>
            </a:r>
            <a:endParaRPr lang="en-US" sz="4000" b="1" dirty="0">
              <a:solidFill>
                <a:srgbClr val="FFFFFF"/>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68313" y="2349500"/>
            <a:ext cx="28082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latin typeface="Arial" panose="020B0604020202020204" pitchFamily="34" charset="0"/>
                <a:cs typeface="Arial" panose="020B0604020202020204" pitchFamily="34" charset="0"/>
              </a:rPr>
              <a:t>كلمة واحدة</a:t>
            </a:r>
            <a:endParaRPr lang="en-US" sz="3200" b="1" dirty="0">
              <a:latin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3995738" y="2349500"/>
            <a:ext cx="51482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latin typeface="Arial" panose="020B0604020202020204" pitchFamily="34" charset="0"/>
                <a:cs typeface="Arial" panose="020B0604020202020204" pitchFamily="34" charset="0"/>
              </a:rPr>
              <a:t>أكثر من كلمة واحدة</a:t>
            </a:r>
            <a:endParaRPr lang="en-US" sz="3200" b="1" dirty="0">
              <a:latin typeface="Arial" panose="020B0604020202020204" pitchFamily="34" charset="0"/>
              <a:cs typeface="Arial" panose="020B0604020202020204" pitchFamily="34" charset="0"/>
            </a:endParaRPr>
          </a:p>
        </p:txBody>
      </p:sp>
      <p:sp>
        <p:nvSpPr>
          <p:cNvPr id="9" name="TextBox 8"/>
          <p:cNvSpPr txBox="1">
            <a:spLocks noChangeArrowheads="1"/>
          </p:cNvSpPr>
          <p:nvPr/>
        </p:nvSpPr>
        <p:spPr bwMode="auto">
          <a:xfrm>
            <a:off x="468313" y="3213100"/>
            <a:ext cx="280828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latin typeface="Arial" panose="020B0604020202020204" pitchFamily="34" charset="0"/>
                <a:cs typeface="Arial" panose="020B0604020202020204" pitchFamily="34" charset="0"/>
              </a:rPr>
              <a:t>ليس سؤال</a:t>
            </a:r>
            <a:endParaRPr lang="en-US" sz="3200" b="1" dirty="0">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3995738" y="3213100"/>
            <a:ext cx="51482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latin typeface="Arial" panose="020B0604020202020204" pitchFamily="34" charset="0"/>
                <a:cs typeface="Arial" panose="020B0604020202020204" pitchFamily="34" charset="0"/>
              </a:rPr>
              <a:t>يمكن صياغته كسؤال</a:t>
            </a:r>
            <a:endParaRPr lang="en-US" sz="3200" b="1" dirty="0">
              <a:latin typeface="Arial" panose="020B0604020202020204" pitchFamily="34" charset="0"/>
              <a:cs typeface="Arial" panose="020B0604020202020204" pitchFamily="34" charset="0"/>
            </a:endParaRPr>
          </a:p>
        </p:txBody>
      </p:sp>
      <p:sp>
        <p:nvSpPr>
          <p:cNvPr id="11" name="TextBox 10"/>
          <p:cNvSpPr txBox="1">
            <a:spLocks noChangeArrowheads="1"/>
          </p:cNvSpPr>
          <p:nvPr/>
        </p:nvSpPr>
        <p:spPr bwMode="auto">
          <a:xfrm>
            <a:off x="395288" y="4508500"/>
            <a:ext cx="2881312"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latin typeface="Arial" panose="020B0604020202020204" pitchFamily="34" charset="0"/>
                <a:cs typeface="Arial" panose="020B0604020202020204" pitchFamily="34" charset="0"/>
              </a:rPr>
              <a:t>المحبة</a:t>
            </a:r>
            <a:endParaRPr lang="en-US" sz="3200" b="1" dirty="0">
              <a:latin typeface="Arial" panose="020B0604020202020204" pitchFamily="34" charset="0"/>
              <a:cs typeface="Arial" panose="020B0604020202020204" pitchFamily="34" charset="0"/>
            </a:endParaRPr>
          </a:p>
        </p:txBody>
      </p:sp>
      <p:sp>
        <p:nvSpPr>
          <p:cNvPr id="12" name="TextBox 11"/>
          <p:cNvSpPr txBox="1">
            <a:spLocks noChangeArrowheads="1"/>
          </p:cNvSpPr>
          <p:nvPr/>
        </p:nvSpPr>
        <p:spPr bwMode="auto">
          <a:xfrm>
            <a:off x="3995738" y="4508500"/>
            <a:ext cx="5148262"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200" b="1" dirty="0">
                <a:solidFill>
                  <a:srgbClr val="002060"/>
                </a:solidFill>
                <a:latin typeface="Arial" panose="020B0604020202020204" pitchFamily="34" charset="0"/>
                <a:cs typeface="Arial" panose="020B0604020202020204" pitchFamily="34" charset="0"/>
              </a:rPr>
              <a:t>الطريق</a:t>
            </a:r>
            <a:r>
              <a:rPr lang="ar-JO" sz="3200" b="1" dirty="0">
                <a:latin typeface="Arial" panose="020B0604020202020204" pitchFamily="34" charset="0"/>
                <a:cs typeface="Arial" panose="020B0604020202020204" pitchFamily="34" charset="0"/>
              </a:rPr>
              <a:t> إلى المحبة</a:t>
            </a:r>
          </a:p>
          <a:p>
            <a:pPr algn="r"/>
            <a:r>
              <a:rPr lang="ar-JO" sz="3200" b="1" dirty="0">
                <a:solidFill>
                  <a:srgbClr val="002060"/>
                </a:solidFill>
                <a:latin typeface="Arial" panose="020B0604020202020204" pitchFamily="34" charset="0"/>
                <a:cs typeface="Arial" panose="020B0604020202020204" pitchFamily="34" charset="0"/>
              </a:rPr>
              <a:t>كيف</a:t>
            </a:r>
            <a:r>
              <a:rPr lang="ar-JO" sz="3200" b="1" dirty="0">
                <a:latin typeface="Arial" panose="020B0604020202020204" pitchFamily="34" charset="0"/>
                <a:cs typeface="Arial" panose="020B0604020202020204" pitchFamily="34" charset="0"/>
              </a:rPr>
              <a:t> يجب أن نحب؟</a:t>
            </a:r>
          </a:p>
          <a:p>
            <a:pPr algn="r"/>
            <a:r>
              <a:rPr lang="ar-JO" sz="3200" b="1" dirty="0">
                <a:solidFill>
                  <a:srgbClr val="FF0000"/>
                </a:solidFill>
                <a:latin typeface="Arial" panose="020B0604020202020204" pitchFamily="34" charset="0"/>
                <a:cs typeface="Arial" panose="020B0604020202020204" pitchFamily="34" charset="0"/>
              </a:rPr>
              <a:t>أسباب</a:t>
            </a:r>
            <a:r>
              <a:rPr lang="ar-JO" sz="3200" b="1" dirty="0">
                <a:latin typeface="Arial" panose="020B0604020202020204" pitchFamily="34" charset="0"/>
                <a:cs typeface="Arial" panose="020B0604020202020204" pitchFamily="34" charset="0"/>
              </a:rPr>
              <a:t> المحبة</a:t>
            </a:r>
          </a:p>
          <a:p>
            <a:pPr algn="r"/>
            <a:r>
              <a:rPr lang="ar-JO" sz="3200" b="1" dirty="0">
                <a:solidFill>
                  <a:srgbClr val="FF0000"/>
                </a:solidFill>
                <a:latin typeface="Arial" panose="020B0604020202020204" pitchFamily="34" charset="0"/>
                <a:cs typeface="Arial" panose="020B0604020202020204" pitchFamily="34" charset="0"/>
              </a:rPr>
              <a:t>لماذا</a:t>
            </a:r>
            <a:r>
              <a:rPr lang="ar-JO" sz="3200" b="1" dirty="0">
                <a:latin typeface="Arial" panose="020B0604020202020204" pitchFamily="34" charset="0"/>
                <a:cs typeface="Arial" panose="020B0604020202020204" pitchFamily="34" charset="0"/>
              </a:rPr>
              <a:t> يجب أن نحب؟</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838200"/>
          </a:xfrm>
        </p:spPr>
        <p:txBody>
          <a:bodyPr/>
          <a:lstStyle/>
          <a:p>
            <a:pPr eaLnBrk="1" hangingPunct="1">
              <a:defRPr/>
            </a:pPr>
            <a:r>
              <a:rPr lang="ar-JO" dirty="0">
                <a:latin typeface="Arial" charset="0"/>
                <a:ea typeface="ＭＳ Ｐゴシック" charset="0"/>
                <a:cs typeface="Arial" charset="0"/>
              </a:rPr>
              <a:t>بعض التطبيق</a:t>
            </a:r>
            <a:endParaRPr lang="en-US" dirty="0">
              <a:latin typeface="Arial" charset="0"/>
              <a:ea typeface="ＭＳ Ｐゴシック" charset="0"/>
              <a:cs typeface="Arial" charset="0"/>
            </a:endParaRPr>
          </a:p>
        </p:txBody>
      </p:sp>
      <p:sp>
        <p:nvSpPr>
          <p:cNvPr id="191491" name="Rectangle 3"/>
          <p:cNvSpPr>
            <a:spLocks noGrp="1" noChangeArrowheads="1"/>
          </p:cNvSpPr>
          <p:nvPr>
            <p:ph type="body" idx="1"/>
          </p:nvPr>
        </p:nvSpPr>
        <p:spPr>
          <a:xfrm>
            <a:off x="457200" y="1981200"/>
            <a:ext cx="5181600" cy="1676400"/>
          </a:xfrm>
        </p:spPr>
        <p:txBody>
          <a:bodyPr/>
          <a:lstStyle/>
          <a:p>
            <a:pPr marL="0" indent="0" algn="r" eaLnBrk="1" hangingPunct="1">
              <a:buNone/>
              <a:defRPr/>
            </a:pPr>
            <a:r>
              <a:rPr lang="ar-JO" dirty="0">
                <a:solidFill>
                  <a:srgbClr val="FFFFFF"/>
                </a:solidFill>
                <a:cs typeface="Arial"/>
              </a:rPr>
              <a:t>1. وضعنا الله معاً كعائلة جتى نقدر أن </a:t>
            </a:r>
          </a:p>
          <a:p>
            <a:pPr marL="0" indent="0" algn="r" eaLnBrk="1" hangingPunct="1">
              <a:buNone/>
              <a:defRPr/>
            </a:pPr>
            <a:r>
              <a:rPr lang="ar-JO" dirty="0">
                <a:solidFill>
                  <a:srgbClr val="FFFFFF"/>
                </a:solidFill>
                <a:cs typeface="Arial"/>
              </a:rPr>
              <a:t>    نساعد بعضنا بعضاً</a:t>
            </a:r>
            <a:endParaRPr lang="en-US" dirty="0">
              <a:solidFill>
                <a:srgbClr val="FFFFFF"/>
              </a:solidFill>
              <a:cs typeface="Arial"/>
            </a:endParaRPr>
          </a:p>
        </p:txBody>
      </p:sp>
      <p:sp>
        <p:nvSpPr>
          <p:cNvPr id="191508" name="Text Box 20"/>
          <p:cNvSpPr txBox="1">
            <a:spLocks noChangeArrowheads="1"/>
          </p:cNvSpPr>
          <p:nvPr/>
        </p:nvSpPr>
        <p:spPr bwMode="auto">
          <a:xfrm>
            <a:off x="5791200" y="1447800"/>
            <a:ext cx="79701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النقطة</a:t>
            </a:r>
            <a:endParaRPr lang="en-US" b="1" u="sng" dirty="0">
              <a:latin typeface="Arial"/>
              <a:ea typeface="ＭＳ Ｐゴシック" pitchFamily="24" charset="-128"/>
              <a:cs typeface="Arial"/>
            </a:endParaRPr>
          </a:p>
        </p:txBody>
      </p:sp>
      <p:sp>
        <p:nvSpPr>
          <p:cNvPr id="191509" name="Text Box 21"/>
          <p:cNvSpPr txBox="1">
            <a:spLocks noChangeArrowheads="1"/>
          </p:cNvSpPr>
          <p:nvPr/>
        </p:nvSpPr>
        <p:spPr bwMode="auto">
          <a:xfrm>
            <a:off x="6918325" y="1447800"/>
            <a:ext cx="113524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الموضوع</a:t>
            </a:r>
            <a:endParaRPr lang="en-US" b="1" u="sng" dirty="0">
              <a:latin typeface="Arial"/>
              <a:ea typeface="ＭＳ Ｐゴシック" pitchFamily="24" charset="-128"/>
              <a:cs typeface="Arial"/>
            </a:endParaRPr>
          </a:p>
        </p:txBody>
      </p:sp>
      <p:sp>
        <p:nvSpPr>
          <p:cNvPr id="191510" name="Text Box 22"/>
          <p:cNvSpPr txBox="1">
            <a:spLocks noChangeArrowheads="1"/>
          </p:cNvSpPr>
          <p:nvPr/>
        </p:nvSpPr>
        <p:spPr bwMode="auto">
          <a:xfrm>
            <a:off x="8053572" y="1447800"/>
            <a:ext cx="1090428"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ctr">
              <a:defRPr/>
            </a:pPr>
            <a:r>
              <a:rPr lang="ar-JO" b="1" u="sng" dirty="0">
                <a:latin typeface="Arial"/>
                <a:ea typeface="ＭＳ Ｐゴシック" pitchFamily="24" charset="-128"/>
                <a:cs typeface="Arial"/>
              </a:rPr>
              <a:t>الفكرة</a:t>
            </a:r>
            <a:endParaRPr lang="en-US" b="1" u="sng" dirty="0">
              <a:latin typeface="Arial"/>
              <a:ea typeface="ＭＳ Ｐゴシック" pitchFamily="24" charset="-128"/>
              <a:cs typeface="Arial"/>
            </a:endParaRPr>
          </a:p>
        </p:txBody>
      </p:sp>
      <p:sp>
        <p:nvSpPr>
          <p:cNvPr id="95238" name="Text Box 23"/>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191512" name="Rectangle 24"/>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3" name="Rectangle 25"/>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4" name="Rectangle 26"/>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5" name="Rectangle 27"/>
          <p:cNvSpPr>
            <a:spLocks noChangeArrowheads="1"/>
          </p:cNvSpPr>
          <p:nvPr/>
        </p:nvSpPr>
        <p:spPr bwMode="auto">
          <a:xfrm>
            <a:off x="457200" y="4267200"/>
            <a:ext cx="51816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algn="r" eaLnBrk="1" hangingPunct="1">
              <a:spcBef>
                <a:spcPct val="20000"/>
              </a:spcBef>
              <a:buClr>
                <a:schemeClr val="hlink"/>
              </a:buClr>
              <a:buSzPct val="65000"/>
              <a:defRPr/>
            </a:pPr>
            <a:r>
              <a:rPr lang="ar-JO" sz="3200" dirty="0">
                <a:solidFill>
                  <a:srgbClr val="FFFFFF"/>
                </a:solidFill>
                <a:latin typeface="Arial"/>
                <a:ea typeface="ＭＳ Ｐゴシック" pitchFamily="24" charset="-128"/>
                <a:cs typeface="Arial"/>
              </a:rPr>
              <a:t>2. ما هو صانع السلام؟</a:t>
            </a:r>
          </a:p>
          <a:p>
            <a:pPr algn="r" eaLnBrk="1" hangingPunct="1">
              <a:spcBef>
                <a:spcPct val="20000"/>
              </a:spcBef>
              <a:buClr>
                <a:schemeClr val="hlink"/>
              </a:buClr>
              <a:buSzPct val="65000"/>
              <a:defRPr/>
            </a:pPr>
            <a:r>
              <a:rPr lang="ar-JO" sz="3200" dirty="0">
                <a:solidFill>
                  <a:srgbClr val="FFFFFF"/>
                </a:solidFill>
                <a:latin typeface="Arial"/>
                <a:ea typeface="ＭＳ Ｐゴシック" pitchFamily="24" charset="-128"/>
                <a:cs typeface="Arial"/>
              </a:rPr>
              <a:t>    من هو صانع السلام</a:t>
            </a:r>
            <a:endParaRPr lang="en-US" sz="3200" dirty="0">
              <a:solidFill>
                <a:srgbClr val="FFFFFF"/>
              </a:solidFill>
              <a:latin typeface="Arial"/>
              <a:ea typeface="ＭＳ Ｐゴシック" pitchFamily="24" charset="-128"/>
              <a:cs typeface="Arial"/>
            </a:endParaRPr>
          </a:p>
        </p:txBody>
      </p:sp>
      <p:sp>
        <p:nvSpPr>
          <p:cNvPr id="191516" name="Rectangle 28"/>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7" name="Rectangle 29"/>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1518" name="Rectangle 30"/>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95246" name="Text Box 31"/>
          <p:cNvSpPr txBox="1">
            <a:spLocks noChangeArrowheads="1"/>
          </p:cNvSpPr>
          <p:nvPr/>
        </p:nvSpPr>
        <p:spPr bwMode="auto">
          <a:xfrm>
            <a:off x="8299450" y="76200"/>
            <a:ext cx="5982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cs typeface="Arial" charset="0"/>
              </a:rPr>
              <a:t>29أ</a:t>
            </a:r>
            <a:endParaRPr lang="en-US" dirty="0">
              <a:cs typeface="Arial" charset="0"/>
            </a:endParaRPr>
          </a:p>
        </p:txBody>
      </p:sp>
      <p:grpSp>
        <p:nvGrpSpPr>
          <p:cNvPr id="2" name="Group 34"/>
          <p:cNvGrpSpPr>
            <a:grpSpLocks/>
          </p:cNvGrpSpPr>
          <p:nvPr/>
        </p:nvGrpSpPr>
        <p:grpSpPr bwMode="auto">
          <a:xfrm>
            <a:off x="8382000" y="2438400"/>
            <a:ext cx="493713" cy="493713"/>
            <a:chOff x="5952" y="1200"/>
            <a:chExt cx="311" cy="311"/>
          </a:xfrm>
        </p:grpSpPr>
        <p:sp>
          <p:nvSpPr>
            <p:cNvPr id="95251" name="Freeform 32"/>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252" name="Freeform 33"/>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35"/>
          <p:cNvGrpSpPr>
            <a:grpSpLocks/>
          </p:cNvGrpSpPr>
          <p:nvPr/>
        </p:nvGrpSpPr>
        <p:grpSpPr bwMode="auto">
          <a:xfrm>
            <a:off x="7315200" y="4800600"/>
            <a:ext cx="493713" cy="493713"/>
            <a:chOff x="5952" y="1200"/>
            <a:chExt cx="311" cy="311"/>
          </a:xfrm>
        </p:grpSpPr>
        <p:sp>
          <p:nvSpPr>
            <p:cNvPr id="95249" name="Freeform 36"/>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250" name="Freeform 37"/>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81000"/>
            <a:ext cx="8229600" cy="838200"/>
          </a:xfrm>
        </p:spPr>
        <p:txBody>
          <a:bodyPr/>
          <a:lstStyle/>
          <a:p>
            <a:pPr eaLnBrk="1" hangingPunct="1">
              <a:defRPr/>
            </a:pPr>
            <a:r>
              <a:rPr lang="ar-JO" dirty="0">
                <a:latin typeface="Arial" charset="0"/>
                <a:ea typeface="ＭＳ Ｐゴシック" charset="0"/>
                <a:cs typeface="Arial" charset="0"/>
              </a:rPr>
              <a:t>بعض التطبيق</a:t>
            </a:r>
            <a:endParaRPr lang="en-US" dirty="0">
              <a:latin typeface="Arial" charset="0"/>
              <a:ea typeface="ＭＳ Ｐゴシック" charset="0"/>
              <a:cs typeface="Arial" charset="0"/>
            </a:endParaRPr>
          </a:p>
        </p:txBody>
      </p:sp>
      <p:sp>
        <p:nvSpPr>
          <p:cNvPr id="196611" name="Rectangle 3"/>
          <p:cNvSpPr>
            <a:spLocks noGrp="1" noChangeArrowheads="1"/>
          </p:cNvSpPr>
          <p:nvPr>
            <p:ph type="body" idx="1"/>
          </p:nvPr>
        </p:nvSpPr>
        <p:spPr>
          <a:xfrm>
            <a:off x="457200" y="1981200"/>
            <a:ext cx="5181600" cy="1676400"/>
          </a:xfrm>
        </p:spPr>
        <p:txBody>
          <a:bodyPr/>
          <a:lstStyle/>
          <a:p>
            <a:pPr marL="0" indent="0" algn="r" eaLnBrk="1" hangingPunct="1">
              <a:buNone/>
              <a:defRPr/>
            </a:pPr>
            <a:r>
              <a:rPr lang="ar-JO" dirty="0">
                <a:solidFill>
                  <a:srgbClr val="FFFFFF"/>
                </a:solidFill>
                <a:cs typeface="Arial"/>
              </a:rPr>
              <a:t>3. لا بديل عن القيادة</a:t>
            </a:r>
            <a:endParaRPr lang="en-US" dirty="0">
              <a:solidFill>
                <a:srgbClr val="FFFFFF"/>
              </a:solidFill>
              <a:cs typeface="Arial"/>
            </a:endParaRPr>
          </a:p>
        </p:txBody>
      </p:sp>
      <p:sp>
        <p:nvSpPr>
          <p:cNvPr id="196612" name="Text Box 4"/>
          <p:cNvSpPr txBox="1">
            <a:spLocks noChangeArrowheads="1"/>
          </p:cNvSpPr>
          <p:nvPr/>
        </p:nvSpPr>
        <p:spPr bwMode="auto">
          <a:xfrm>
            <a:off x="5791200" y="1447800"/>
            <a:ext cx="79701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النقطة</a:t>
            </a:r>
            <a:endParaRPr lang="en-US" b="1" u="sng" dirty="0">
              <a:latin typeface="Arial"/>
              <a:ea typeface="ＭＳ Ｐゴシック" pitchFamily="24" charset="-128"/>
              <a:cs typeface="Arial"/>
            </a:endParaRPr>
          </a:p>
        </p:txBody>
      </p:sp>
      <p:sp>
        <p:nvSpPr>
          <p:cNvPr id="196613" name="Text Box 5"/>
          <p:cNvSpPr txBox="1">
            <a:spLocks noChangeArrowheads="1"/>
          </p:cNvSpPr>
          <p:nvPr/>
        </p:nvSpPr>
        <p:spPr bwMode="auto">
          <a:xfrm>
            <a:off x="6918325" y="1447800"/>
            <a:ext cx="113524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الموضوع</a:t>
            </a:r>
            <a:endParaRPr lang="en-US" b="1" u="sng" dirty="0">
              <a:latin typeface="Arial"/>
              <a:ea typeface="ＭＳ Ｐゴシック" pitchFamily="24" charset="-128"/>
              <a:cs typeface="Arial"/>
            </a:endParaRPr>
          </a:p>
        </p:txBody>
      </p:sp>
      <p:sp>
        <p:nvSpPr>
          <p:cNvPr id="196614" name="Text Box 6"/>
          <p:cNvSpPr txBox="1">
            <a:spLocks noChangeArrowheads="1"/>
          </p:cNvSpPr>
          <p:nvPr/>
        </p:nvSpPr>
        <p:spPr bwMode="auto">
          <a:xfrm>
            <a:off x="8299450" y="1447800"/>
            <a:ext cx="77296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u="sng" dirty="0">
                <a:latin typeface="Arial"/>
                <a:ea typeface="ＭＳ Ｐゴシック" pitchFamily="24" charset="-128"/>
                <a:cs typeface="Arial"/>
              </a:rPr>
              <a:t>الفكرة</a:t>
            </a:r>
            <a:endParaRPr lang="en-US" b="1" u="sng" dirty="0">
              <a:latin typeface="Arial"/>
              <a:ea typeface="ＭＳ Ｐゴシック" pitchFamily="24" charset="-128"/>
              <a:cs typeface="Arial"/>
            </a:endParaRPr>
          </a:p>
        </p:txBody>
      </p:sp>
      <p:sp>
        <p:nvSpPr>
          <p:cNvPr id="97286"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cs typeface="Arial" charset="0"/>
            </a:endParaRPr>
          </a:p>
        </p:txBody>
      </p:sp>
      <p:sp>
        <p:nvSpPr>
          <p:cNvPr id="196616"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17"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18"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19" name="Rectangle 11"/>
          <p:cNvSpPr>
            <a:spLocks noChangeArrowheads="1"/>
          </p:cNvSpPr>
          <p:nvPr/>
        </p:nvSpPr>
        <p:spPr bwMode="auto">
          <a:xfrm>
            <a:off x="457200" y="4267200"/>
            <a:ext cx="5181600" cy="16764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609600" indent="-609600" algn="r" eaLnBrk="1" hangingPunct="1">
              <a:spcBef>
                <a:spcPct val="20000"/>
              </a:spcBef>
              <a:buClr>
                <a:schemeClr val="hlink"/>
              </a:buClr>
              <a:buSzPct val="65000"/>
              <a:buFont typeface="Arial" charset="0"/>
              <a:buNone/>
              <a:defRPr/>
            </a:pPr>
            <a:r>
              <a:rPr lang="ar-JO" sz="3200" dirty="0">
                <a:solidFill>
                  <a:srgbClr val="FFFFFF"/>
                </a:solidFill>
                <a:latin typeface="Arial"/>
                <a:ea typeface="ＭＳ Ｐゴシック" pitchFamily="24" charset="-128"/>
                <a:cs typeface="Arial"/>
              </a:rPr>
              <a:t>4. ما هي وصفة الله للقلق؟</a:t>
            </a:r>
            <a:endParaRPr lang="en-US" sz="3200" dirty="0">
              <a:solidFill>
                <a:srgbClr val="FFFFFF"/>
              </a:solidFill>
              <a:latin typeface="Arial"/>
              <a:ea typeface="ＭＳ Ｐゴシック" pitchFamily="24" charset="-128"/>
              <a:cs typeface="Arial"/>
            </a:endParaRPr>
          </a:p>
        </p:txBody>
      </p:sp>
      <p:sp>
        <p:nvSpPr>
          <p:cNvPr id="196620"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21"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196622"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a:latin typeface="Arial"/>
              <a:ea typeface="ＭＳ Ｐゴシック" pitchFamily="24" charset="-128"/>
              <a:cs typeface="Arial"/>
            </a:endParaRPr>
          </a:p>
        </p:txBody>
      </p:sp>
      <p:sp>
        <p:nvSpPr>
          <p:cNvPr id="97294" name="Text Box 15"/>
          <p:cNvSpPr txBox="1">
            <a:spLocks noChangeArrowheads="1"/>
          </p:cNvSpPr>
          <p:nvPr/>
        </p:nvSpPr>
        <p:spPr bwMode="auto">
          <a:xfrm>
            <a:off x="8299450" y="76200"/>
            <a:ext cx="5982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cs typeface="Arial" charset="0"/>
              </a:rPr>
              <a:t>29أ</a:t>
            </a:r>
            <a:endParaRPr lang="en-US" dirty="0">
              <a:cs typeface="Arial" charset="0"/>
            </a:endParaRPr>
          </a:p>
        </p:txBody>
      </p:sp>
      <p:grpSp>
        <p:nvGrpSpPr>
          <p:cNvPr id="2" name="Group 16"/>
          <p:cNvGrpSpPr>
            <a:grpSpLocks/>
          </p:cNvGrpSpPr>
          <p:nvPr/>
        </p:nvGrpSpPr>
        <p:grpSpPr bwMode="auto">
          <a:xfrm>
            <a:off x="6019800" y="2514600"/>
            <a:ext cx="493713" cy="493713"/>
            <a:chOff x="5952" y="1200"/>
            <a:chExt cx="311" cy="311"/>
          </a:xfrm>
        </p:grpSpPr>
        <p:sp>
          <p:nvSpPr>
            <p:cNvPr id="97299"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300"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97297"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298"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Zig Zag">
  <a:themeElements>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fontScheme name="Zig Zag">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clrMap bg1="dk2" tx1="lt1" bg2="dk1" tx2="lt2" accent1="accent1" accent2="accent2" accent3="accent3" accent4="accent4" accent5="accent5" accent6="accent6" hlink="hlink" folHlink="folHlink"/>
    </a:extraClrScheme>
    <a:extraClrScheme>
      <a:clrScheme name="Zig Zag 2">
        <a:dk1>
          <a:srgbClr val="3E3E5C"/>
        </a:dk1>
        <a:lt1>
          <a:srgbClr val="FFFF66"/>
        </a:lt1>
        <a:dk2>
          <a:srgbClr val="C26570"/>
        </a:dk2>
        <a:lt2>
          <a:srgbClr val="FFFF66"/>
        </a:lt2>
        <a:accent1>
          <a:srgbClr val="60597B"/>
        </a:accent1>
        <a:accent2>
          <a:srgbClr val="6666FF"/>
        </a:accent2>
        <a:accent3>
          <a:srgbClr val="DDB8BB"/>
        </a:accent3>
        <a:accent4>
          <a:srgbClr val="DADA56"/>
        </a:accent4>
        <a:accent5>
          <a:srgbClr val="B6B5BF"/>
        </a:accent5>
        <a:accent6>
          <a:srgbClr val="5C5CE7"/>
        </a:accent6>
        <a:hlink>
          <a:srgbClr val="99CCFF"/>
        </a:hlink>
        <a:folHlink>
          <a:srgbClr val="CC66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3731</TotalTime>
  <Words>1106</Words>
  <Application>Microsoft Macintosh PowerPoint</Application>
  <PresentationFormat>On-screen Show (4:3)</PresentationFormat>
  <Paragraphs>206</Paragraphs>
  <Slides>19</Slides>
  <Notes>18</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19</vt:i4>
      </vt:variant>
    </vt:vector>
  </HeadingPairs>
  <TitlesOfParts>
    <vt:vector size="42" baseType="lpstr">
      <vt:lpstr>MS PGothic</vt:lpstr>
      <vt:lpstr>MS PGothic</vt:lpstr>
      <vt:lpstr>Times</vt:lpstr>
      <vt:lpstr>Arial</vt:lpstr>
      <vt:lpstr>Book Antiqua</vt:lpstr>
      <vt:lpstr>Calibri</vt:lpstr>
      <vt:lpstr>Futura</vt:lpstr>
      <vt:lpstr>Helvetica</vt:lpstr>
      <vt:lpstr>Monotype Sorts</vt:lpstr>
      <vt:lpstr>Times New Roman</vt:lpstr>
      <vt:lpstr>Verdana</vt:lpstr>
      <vt:lpstr>Wingdings</vt:lpstr>
      <vt:lpstr>Blank Presentation</vt:lpstr>
      <vt:lpstr>Wood</vt:lpstr>
      <vt:lpstr>Zig Zag</vt:lpstr>
      <vt:lpstr>Textured</vt:lpstr>
      <vt:lpstr>Fossil</vt:lpstr>
      <vt:lpstr>Orbit</vt:lpstr>
      <vt:lpstr>2_untitled 1</vt:lpstr>
      <vt:lpstr>1_Warp</vt:lpstr>
      <vt:lpstr>2_Schmooze</vt:lpstr>
      <vt:lpstr>11_Default Design</vt:lpstr>
      <vt:lpstr>Network</vt:lpstr>
      <vt:lpstr>ما هي الفكرة الكبيرة؟ </vt:lpstr>
      <vt:lpstr>أهمية الفكرة الكبيرة</vt:lpstr>
      <vt:lpstr>PowerPoint Presentation</vt:lpstr>
      <vt:lpstr>عملية إعداد عظة تفسيرية </vt:lpstr>
      <vt:lpstr>أسماء أخرى للفكرة الكبيرة</vt:lpstr>
      <vt:lpstr>تشكيل / صياغة الفكرة الرئيسية</vt:lpstr>
      <vt:lpstr>ما الفرق؟</vt:lpstr>
      <vt:lpstr>بعض التطبيق</vt:lpstr>
      <vt:lpstr>بعض التطبيق</vt:lpstr>
      <vt:lpstr>بعض التطبيق</vt:lpstr>
      <vt:lpstr>بعض التطبيق</vt:lpstr>
      <vt:lpstr>بعض التطبيق</vt:lpstr>
      <vt:lpstr>عملية إعداد عظة تفسيرية </vt:lpstr>
      <vt:lpstr>فكرة تفسيرية: السبب لذي يوجب على الكنيسة استرداد مسيحي خاطئ بشكل صحيح هو أنها تمدّ سلطان الله.</vt:lpstr>
      <vt:lpstr>الفكرة الرئيسية:</vt:lpstr>
      <vt:lpstr>كيف نسترد  المؤمنين الخطاة  بشكل صحيح؟</vt:lpstr>
      <vt:lpstr>سؤالنا الثاني تم الإجابة عليه  في الأعداد 18-20: لماذا نسترد المؤمنين المخطئين  بشكل مناسب؟</vt:lpstr>
      <vt:lpstr>Black</vt:lpstr>
      <vt:lpstr>الرابط للعرض التقديميِّ "دراسة الكتاب المقدَّس (علم التفسير)"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Idea?</dc:title>
  <dc:creator>Rick Griffith</dc:creator>
  <cp:lastModifiedBy>Rick Griffith</cp:lastModifiedBy>
  <cp:revision>78</cp:revision>
  <dcterms:created xsi:type="dcterms:W3CDTF">2009-03-16T03:43:15Z</dcterms:created>
  <dcterms:modified xsi:type="dcterms:W3CDTF">2024-01-17T14:38:49Z</dcterms:modified>
</cp:coreProperties>
</file>