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708" r:id="rId3"/>
    <p:sldMasterId id="2147483720" r:id="rId4"/>
    <p:sldMasterId id="2147483732" r:id="rId5"/>
    <p:sldMasterId id="2147483745" r:id="rId6"/>
  </p:sldMasterIdLst>
  <p:notesMasterIdLst>
    <p:notesMasterId r:id="rId37"/>
  </p:notesMasterIdLst>
  <p:sldIdLst>
    <p:sldId id="258" r:id="rId7"/>
    <p:sldId id="257" r:id="rId8"/>
    <p:sldId id="287" r:id="rId9"/>
    <p:sldId id="261" r:id="rId10"/>
    <p:sldId id="262" r:id="rId11"/>
    <p:sldId id="5220" r:id="rId12"/>
    <p:sldId id="4050" r:id="rId13"/>
    <p:sldId id="4051" r:id="rId14"/>
    <p:sldId id="4052" r:id="rId15"/>
    <p:sldId id="4053" r:id="rId16"/>
    <p:sldId id="5507" r:id="rId17"/>
    <p:sldId id="4054" r:id="rId18"/>
    <p:sldId id="5508" r:id="rId19"/>
    <p:sldId id="4055" r:id="rId20"/>
    <p:sldId id="5509" r:id="rId21"/>
    <p:sldId id="4056" r:id="rId22"/>
    <p:sldId id="5511" r:id="rId23"/>
    <p:sldId id="5510" r:id="rId24"/>
    <p:sldId id="5512" r:id="rId25"/>
    <p:sldId id="1006" r:id="rId26"/>
    <p:sldId id="5513" r:id="rId27"/>
    <p:sldId id="1007" r:id="rId28"/>
    <p:sldId id="5514" r:id="rId29"/>
    <p:sldId id="1008" r:id="rId30"/>
    <p:sldId id="1009" r:id="rId31"/>
    <p:sldId id="977" r:id="rId32"/>
    <p:sldId id="2390" r:id="rId33"/>
    <p:sldId id="260" r:id="rId34"/>
    <p:sldId id="4884" r:id="rId35"/>
    <p:sldId id="28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561" autoAdjust="0"/>
    <p:restoredTop sz="94249" autoAdjust="0"/>
  </p:normalViewPr>
  <p:slideViewPr>
    <p:cSldViewPr snapToGrid="0" snapToObjects="1">
      <p:cViewPr>
        <p:scale>
          <a:sx n="93" d="100"/>
          <a:sy n="93" d="100"/>
        </p:scale>
        <p:origin x="2488" y="96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3C457-9579-6B48-9CEE-D40451C172A1}" type="datetimeFigureOut">
              <a:rPr lang="en-US" smtClean="0"/>
              <a:t>1/15/24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F4407-AE4E-3347-88E1-F4D7FF0804E5}" type="slidenum">
              <a:rPr lang="en-US" smtClean="0"/>
              <a:t>‹#›</a:t>
            </a:fld>
            <a:endParaRPr lang="en-US"/>
          </a:p>
        </p:txBody>
      </p:sp>
    </p:spTree>
    <p:extLst>
      <p:ext uri="{BB962C8B-B14F-4D97-AF65-F5344CB8AC3E}">
        <p14:creationId xmlns:p14="http://schemas.microsoft.com/office/powerpoint/2010/main" val="3694724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4D3B8FE-7ECE-174D-9E4F-6A09E75C6E20}" type="slidenum">
              <a:rPr lang="en-US" sz="1200">
                <a:solidFill>
                  <a:prstClr val="black"/>
                </a:solidFill>
                <a:latin typeface="Arial" charset="0"/>
              </a:rPr>
              <a:pPr/>
              <a:t>1</a:t>
            </a:fld>
            <a:endParaRPr lang="en-US" sz="1200">
              <a:solidFill>
                <a:prstClr val="black"/>
              </a:solidFill>
              <a:latin typeface="Arial" charset="0"/>
            </a:endParaRPr>
          </a:p>
        </p:txBody>
      </p:sp>
      <p:sp>
        <p:nvSpPr>
          <p:cNvPr id="185346" name="Rectangle 1026"/>
          <p:cNvSpPr>
            <a:spLocks noGrp="1" noRot="1" noChangeAspect="1" noChangeArrowheads="1" noTextEdit="1"/>
          </p:cNvSpPr>
          <p:nvPr>
            <p:ph type="sldImg"/>
          </p:nvPr>
        </p:nvSpPr>
        <p:spPr>
          <a:ln/>
        </p:spPr>
      </p:sp>
      <p:sp>
        <p:nvSpPr>
          <p:cNvPr id="185347"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49" name="Rectangle 7"/>
          <p:cNvSpPr>
            <a:spLocks noGrp="1" noChangeArrowheads="1"/>
          </p:cNvSpPr>
          <p:nvPr>
            <p:ph type="sldNum" sz="quarter" idx="5"/>
          </p:nvPr>
        </p:nvSpPr>
        <p:spPr>
          <a:xfrm>
            <a:off x="3884613" y="8685213"/>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6183CA-5296-A844-9FC0-16998D45FC56}" type="slidenum">
              <a:rPr lang="en-US" sz="1200">
                <a:solidFill>
                  <a:srgbClr val="000000"/>
                </a:solidFill>
              </a:rPr>
              <a:pPr eaLnBrk="1" hangingPunct="1"/>
              <a:t>2</a:t>
            </a:fld>
            <a:endParaRPr lang="en-US" sz="1200">
              <a:solidFill>
                <a:srgbClr val="000000"/>
              </a:solidFill>
            </a:endParaRPr>
          </a:p>
        </p:txBody>
      </p:sp>
      <p:sp>
        <p:nvSpPr>
          <p:cNvPr id="770050" name="Rectangle 2"/>
          <p:cNvSpPr>
            <a:spLocks noGrp="1" noRot="1" noChangeAspect="1" noChangeArrowheads="1"/>
          </p:cNvSpPr>
          <p:nvPr>
            <p:ph type="sldImg"/>
          </p:nvPr>
        </p:nvSpPr>
        <p:spPr>
          <a:xfrm>
            <a:off x="1150938" y="692150"/>
            <a:ext cx="4556125" cy="3416300"/>
          </a:xfrm>
          <a:solidFill>
            <a:srgbClr val="FFFFFF"/>
          </a:solidFill>
          <a:ln/>
        </p:spPr>
      </p:sp>
      <p:sp>
        <p:nvSpPr>
          <p:cNvPr id="770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FreeBibleImages.org</a:t>
            </a:r>
            <a:r>
              <a:rPr lang="en-US" dirty="0"/>
              <a:t> does what it says it does, offering photos and cartoons on narrative portions of Scripture. These are copyright-free as well and continually updated.</a:t>
            </a:r>
          </a:p>
          <a:p>
            <a:endParaRPr lang="en-US" dirty="0"/>
          </a:p>
          <a:p>
            <a:r>
              <a:rPr lang="en-US" dirty="0"/>
              <a:t>This 1980s song accurately narrates how Mary of Bethany anointed Jesus for his burial as no time would be available to perform these Jewish rites the next day when the body of Jesus was hastily buried.</a:t>
            </a:r>
          </a:p>
          <a:p>
            <a:r>
              <a:rPr lang="en-US" dirty="0"/>
              <a:t>______________</a:t>
            </a:r>
          </a:p>
          <a:p>
            <a:r>
              <a:rPr lang="en-US" dirty="0"/>
              <a:t>Common-431</a:t>
            </a:r>
          </a:p>
          <a:p>
            <a:r>
              <a:rPr lang="en-US" dirty="0"/>
              <a:t>BS-20-Study Tools-6</a:t>
            </a:r>
          </a:p>
          <a:p>
            <a:r>
              <a:rPr lang="en-US" dirty="0"/>
              <a:t>NS-01-Matt15-28-slide</a:t>
            </a:r>
          </a:p>
          <a:p>
            <a:r>
              <a:rPr lang="en-US" dirty="0"/>
              <a:t>NS-02-Mark9-16-slide </a:t>
            </a:r>
          </a:p>
          <a:p>
            <a:r>
              <a:rPr lang="en-US" dirty="0"/>
              <a:t>NS-04-John12-21-slide 5</a:t>
            </a:r>
          </a:p>
          <a:p>
            <a:endParaRPr lang="en-US" dirty="0"/>
          </a:p>
        </p:txBody>
      </p:sp>
      <p:sp>
        <p:nvSpPr>
          <p:cNvPr id="4" name="Date Placeholder 3"/>
          <p:cNvSpPr>
            <a:spLocks noGrp="1"/>
          </p:cNvSpPr>
          <p:nvPr>
            <p:ph type="dt"/>
          </p:nvPr>
        </p:nvSpPr>
        <p:spPr/>
        <p:txBody>
          <a:bodyPr/>
          <a:lstStyle/>
          <a:p>
            <a:pPr>
              <a:defRPr/>
            </a:pPr>
            <a:r>
              <a:rPr lang="en-GB"/>
              <a:t>10/06/10</a:t>
            </a:r>
          </a:p>
        </p:txBody>
      </p:sp>
      <p:sp>
        <p:nvSpPr>
          <p:cNvPr id="5" name="Slide Number Placeholder 4"/>
          <p:cNvSpPr>
            <a:spLocks noGrp="1"/>
          </p:cNvSpPr>
          <p:nvPr>
            <p:ph type="sldNum"/>
          </p:nvPr>
        </p:nvSpPr>
        <p:spPr/>
        <p:txBody>
          <a:bodyPr/>
          <a:lstStyle/>
          <a:p>
            <a:pPr>
              <a:defRPr/>
            </a:pPr>
            <a:fld id="{E16927D3-97C0-5646-B64C-3E4122A0F397}" type="slidenum">
              <a:rPr lang="en-GB" smtClean="0"/>
              <a:pPr>
                <a:defRPr/>
              </a:pPr>
              <a:t>6</a:t>
            </a:fld>
            <a:endParaRPr lang="en-GB"/>
          </a:p>
        </p:txBody>
      </p:sp>
    </p:spTree>
    <p:extLst>
      <p:ext uri="{BB962C8B-B14F-4D97-AF65-F5344CB8AC3E}">
        <p14:creationId xmlns:p14="http://schemas.microsoft.com/office/powerpoint/2010/main" val="331411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Image Placeholder 1"/>
          <p:cNvSpPr>
            <a:spLocks noGrp="1" noRot="1" noChangeAspect="1"/>
          </p:cNvSpPr>
          <p:nvPr>
            <p:ph type="sldImg"/>
          </p:nvPr>
        </p:nvSpPr>
        <p:spPr>
          <a:ln/>
        </p:spPr>
      </p:sp>
      <p:sp>
        <p:nvSpPr>
          <p:cNvPr id="3471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p>
            <a:pPr eaLnBrk="1" hangingPunct="1">
              <a:spcBef>
                <a:spcPct val="0"/>
              </a:spcBef>
            </a:pPr>
            <a:r>
              <a:rPr lang="en-US">
                <a:latin typeface="Calibri" charset="0"/>
                <a:ea typeface="ＭＳ Ｐゴシック" charset="0"/>
                <a:cs typeface="ＭＳ Ｐゴシック" charset="0"/>
              </a:rPr>
              <a:t>Music background 1 of 2</a:t>
            </a:r>
          </a:p>
        </p:txBody>
      </p:sp>
      <p:sp>
        <p:nvSpPr>
          <p:cNvPr id="3471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300A9F-300B-8C42-8233-95CE20FB6E3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254673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Image Placeholder 1"/>
          <p:cNvSpPr>
            <a:spLocks noGrp="1" noRot="1" noChangeAspect="1"/>
          </p:cNvSpPr>
          <p:nvPr>
            <p:ph type="sldImg"/>
          </p:nvPr>
        </p:nvSpPr>
        <p:spPr>
          <a:ln/>
        </p:spPr>
      </p:sp>
      <p:sp>
        <p:nvSpPr>
          <p:cNvPr id="3491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p>
            <a:pPr eaLnBrk="1" hangingPunct="1">
              <a:spcBef>
                <a:spcPct val="0"/>
              </a:spcBef>
            </a:pPr>
            <a:r>
              <a:rPr lang="en-US">
                <a:latin typeface="Calibri" charset="0"/>
                <a:ea typeface="ＭＳ Ｐゴシック" charset="0"/>
                <a:cs typeface="ＭＳ Ｐゴシック" charset="0"/>
              </a:rPr>
              <a:t>Music background 1 of 2</a:t>
            </a:r>
          </a:p>
        </p:txBody>
      </p:sp>
      <p:sp>
        <p:nvSpPr>
          <p:cNvPr id="3491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65F15E-9273-EC4F-A050-01683D09A3C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3627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BS Bible Study (Hermeneutics) in Arabic</a:t>
            </a:r>
          </a:p>
          <a:p>
            <a:r>
              <a:rPr lang="en-US" dirty="0"/>
              <a:t>______________</a:t>
            </a:r>
          </a:p>
          <a:p>
            <a:r>
              <a:rPr lang="en-US" dirty="0"/>
              <a:t>Common-</a:t>
            </a:r>
            <a:r>
              <a:rPr lang="en-US" dirty="0">
                <a:latin typeface="Arial" charset="0"/>
                <a:ea typeface="ＭＳ Ｐゴシック" charset="0"/>
              </a:rPr>
              <a:t>14</a:t>
            </a:r>
            <a:endParaRPr lang="en-US" dirty="0"/>
          </a:p>
        </p:txBody>
      </p:sp>
    </p:spTree>
    <p:extLst>
      <p:ext uri="{BB962C8B-B14F-4D97-AF65-F5344CB8AC3E}">
        <p14:creationId xmlns:p14="http://schemas.microsoft.com/office/powerpoint/2010/main" val="87668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C911256B-F59F-CB47-855A-BD620D586D5D}" type="slidenum">
              <a:rPr lang="en-US"/>
              <a:pPr>
                <a:defRPr/>
              </a:pPr>
              <a:t>‹#›</a:t>
            </a:fld>
            <a:endParaRPr lang="en-US"/>
          </a:p>
        </p:txBody>
      </p:sp>
    </p:spTree>
    <p:extLst>
      <p:ext uri="{BB962C8B-B14F-4D97-AF65-F5344CB8AC3E}">
        <p14:creationId xmlns:p14="http://schemas.microsoft.com/office/powerpoint/2010/main" val="345304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FA3052D4-55D0-9D4A-8B94-DFE0DC36E444}" type="slidenum">
              <a:rPr lang="en-US"/>
              <a:pPr>
                <a:defRPr/>
              </a:pPr>
              <a:t>‹#›</a:t>
            </a:fld>
            <a:endParaRPr lang="en-US"/>
          </a:p>
        </p:txBody>
      </p:sp>
    </p:spTree>
    <p:extLst>
      <p:ext uri="{BB962C8B-B14F-4D97-AF65-F5344CB8AC3E}">
        <p14:creationId xmlns:p14="http://schemas.microsoft.com/office/powerpoint/2010/main" val="14702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3E3ABAD7-9C45-114D-9AFE-89A56C724F8A}" type="slidenum">
              <a:rPr lang="en-US"/>
              <a:pPr>
                <a:defRPr/>
              </a:pPr>
              <a:t>‹#›</a:t>
            </a:fld>
            <a:endParaRPr lang="en-US"/>
          </a:p>
        </p:txBody>
      </p:sp>
    </p:spTree>
    <p:extLst>
      <p:ext uri="{BB962C8B-B14F-4D97-AF65-F5344CB8AC3E}">
        <p14:creationId xmlns:p14="http://schemas.microsoft.com/office/powerpoint/2010/main" val="2207464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05474"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105475" name="Rectangle 3"/>
          <p:cNvSpPr>
            <a:spLocks noGrp="1" noChangeArrowheads="1"/>
          </p:cNvSpPr>
          <p:nvPr>
            <p:ph type="subTitle" idx="1"/>
          </p:nvPr>
        </p:nvSpPr>
        <p:spPr>
          <a:xfrm>
            <a:off x="2971800" y="4267200"/>
            <a:ext cx="5791200" cy="1447800"/>
          </a:xfrm>
        </p:spPr>
        <p:txBody>
          <a:bodyPr/>
          <a:lstStyle>
            <a:lvl1pPr marL="0" indent="0">
              <a:buFont typeface="Wingdings" pitchFamily="-107"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FFFFF"/>
              </a:solidFill>
              <a:latin typeface="Arial"/>
            </a:endParaRPr>
          </a:p>
        </p:txBody>
      </p:sp>
      <p:sp>
        <p:nvSpPr>
          <p:cNvPr id="21" name="Rectangle 5"/>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22" name="Rectangle 6"/>
          <p:cNvSpPr>
            <a:spLocks noGrp="1" noChangeArrowheads="1"/>
          </p:cNvSpPr>
          <p:nvPr>
            <p:ph type="sldNum" sz="quarter" idx="12"/>
          </p:nvPr>
        </p:nvSpPr>
        <p:spPr/>
        <p:txBody>
          <a:bodyPr/>
          <a:lstStyle>
            <a:lvl1pPr>
              <a:defRPr/>
            </a:lvl1pPr>
          </a:lstStyle>
          <a:p>
            <a:pPr>
              <a:defRPr/>
            </a:pPr>
            <a:fld id="{42C459C4-94B2-8A4B-A133-0EA2C4454C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525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5" name="Rectangle 1029"/>
          <p:cNvSpPr>
            <a:spLocks noGrp="1" noChangeArrowheads="1"/>
          </p:cNvSpPr>
          <p:nvPr>
            <p:ph type="sldNum" sz="quarter" idx="11"/>
          </p:nvPr>
        </p:nvSpPr>
        <p:spPr>
          <a:ln/>
        </p:spPr>
        <p:txBody>
          <a:bodyPr/>
          <a:lstStyle>
            <a:lvl1pPr>
              <a:defRPr/>
            </a:lvl1pPr>
          </a:lstStyle>
          <a:p>
            <a:pPr>
              <a:defRPr/>
            </a:pPr>
            <a:fld id="{9CD33904-678D-F540-B8BF-E90811DE4D0D}" type="slidenum">
              <a:rPr lang="en-US">
                <a:solidFill>
                  <a:srgbClr val="FFFFFF"/>
                </a:solidFill>
              </a:rPr>
              <a:pPr>
                <a:defRPr/>
              </a:pPr>
              <a:t>‹#›</a:t>
            </a:fld>
            <a:endParaRPr lang="en-US">
              <a:solidFill>
                <a:srgbClr val="FFFFFF"/>
              </a:solidFill>
            </a:endParaRPr>
          </a:p>
        </p:txBody>
      </p:sp>
      <p:sp>
        <p:nvSpPr>
          <p:cNvPr id="6"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393978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5" name="Rectangle 1029"/>
          <p:cNvSpPr>
            <a:spLocks noGrp="1" noChangeArrowheads="1"/>
          </p:cNvSpPr>
          <p:nvPr>
            <p:ph type="sldNum" sz="quarter" idx="11"/>
          </p:nvPr>
        </p:nvSpPr>
        <p:spPr>
          <a:ln/>
        </p:spPr>
        <p:txBody>
          <a:bodyPr/>
          <a:lstStyle>
            <a:lvl1pPr>
              <a:defRPr/>
            </a:lvl1pPr>
          </a:lstStyle>
          <a:p>
            <a:pPr>
              <a:defRPr/>
            </a:pPr>
            <a:fld id="{FF2D0CC4-22D0-DA40-B696-3682D41E5AAE}" type="slidenum">
              <a:rPr lang="en-US">
                <a:solidFill>
                  <a:srgbClr val="FFFFFF"/>
                </a:solidFill>
              </a:rPr>
              <a:pPr>
                <a:defRPr/>
              </a:pPr>
              <a:t>‹#›</a:t>
            </a:fld>
            <a:endParaRPr lang="en-US">
              <a:solidFill>
                <a:srgbClr val="FFFFFF"/>
              </a:solidFill>
            </a:endParaRPr>
          </a:p>
        </p:txBody>
      </p:sp>
      <p:sp>
        <p:nvSpPr>
          <p:cNvPr id="6"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238863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6" name="Rectangle 1029"/>
          <p:cNvSpPr>
            <a:spLocks noGrp="1" noChangeArrowheads="1"/>
          </p:cNvSpPr>
          <p:nvPr>
            <p:ph type="sldNum" sz="quarter" idx="11"/>
          </p:nvPr>
        </p:nvSpPr>
        <p:spPr>
          <a:ln/>
        </p:spPr>
        <p:txBody>
          <a:bodyPr/>
          <a:lstStyle>
            <a:lvl1pPr>
              <a:defRPr/>
            </a:lvl1pPr>
          </a:lstStyle>
          <a:p>
            <a:pPr>
              <a:defRPr/>
            </a:pPr>
            <a:fld id="{305809CC-6C95-C54C-9B86-C697E790E9F3}" type="slidenum">
              <a:rPr lang="en-US">
                <a:solidFill>
                  <a:srgbClr val="FFFFFF"/>
                </a:solidFill>
              </a:rPr>
              <a:pPr>
                <a:defRPr/>
              </a:pPr>
              <a:t>‹#›</a:t>
            </a:fld>
            <a:endParaRPr lang="en-US">
              <a:solidFill>
                <a:srgbClr val="FFFFFF"/>
              </a:solidFill>
            </a:endParaRPr>
          </a:p>
        </p:txBody>
      </p:sp>
      <p:sp>
        <p:nvSpPr>
          <p:cNvPr id="7"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2836789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8" name="Rectangle 1029"/>
          <p:cNvSpPr>
            <a:spLocks noGrp="1" noChangeArrowheads="1"/>
          </p:cNvSpPr>
          <p:nvPr>
            <p:ph type="sldNum" sz="quarter" idx="11"/>
          </p:nvPr>
        </p:nvSpPr>
        <p:spPr>
          <a:ln/>
        </p:spPr>
        <p:txBody>
          <a:bodyPr/>
          <a:lstStyle>
            <a:lvl1pPr>
              <a:defRPr/>
            </a:lvl1pPr>
          </a:lstStyle>
          <a:p>
            <a:pPr>
              <a:defRPr/>
            </a:pPr>
            <a:fld id="{214278E5-6B40-5945-A692-65B4E3E9DE5B}" type="slidenum">
              <a:rPr lang="en-US">
                <a:solidFill>
                  <a:srgbClr val="FFFFFF"/>
                </a:solidFill>
              </a:rPr>
              <a:pPr>
                <a:defRPr/>
              </a:pPr>
              <a:t>‹#›</a:t>
            </a:fld>
            <a:endParaRPr lang="en-US">
              <a:solidFill>
                <a:srgbClr val="FFFFFF"/>
              </a:solidFill>
            </a:endParaRPr>
          </a:p>
        </p:txBody>
      </p:sp>
      <p:sp>
        <p:nvSpPr>
          <p:cNvPr id="9"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2515189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4" name="Rectangle 1029"/>
          <p:cNvSpPr>
            <a:spLocks noGrp="1" noChangeArrowheads="1"/>
          </p:cNvSpPr>
          <p:nvPr>
            <p:ph type="sldNum" sz="quarter" idx="11"/>
          </p:nvPr>
        </p:nvSpPr>
        <p:spPr>
          <a:ln/>
        </p:spPr>
        <p:txBody>
          <a:bodyPr/>
          <a:lstStyle>
            <a:lvl1pPr>
              <a:defRPr/>
            </a:lvl1pPr>
          </a:lstStyle>
          <a:p>
            <a:pPr>
              <a:defRPr/>
            </a:pPr>
            <a:fld id="{0B50245D-4E98-9342-BDA7-8B068F58B890}" type="slidenum">
              <a:rPr lang="en-US">
                <a:solidFill>
                  <a:srgbClr val="FFFFFF"/>
                </a:solidFill>
              </a:rPr>
              <a:pPr>
                <a:defRPr/>
              </a:pPr>
              <a:t>‹#›</a:t>
            </a:fld>
            <a:endParaRPr lang="en-US">
              <a:solidFill>
                <a:srgbClr val="FFFFFF"/>
              </a:solidFill>
            </a:endParaRPr>
          </a:p>
        </p:txBody>
      </p:sp>
      <p:sp>
        <p:nvSpPr>
          <p:cNvPr id="5"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42671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3" name="Rectangle 1029"/>
          <p:cNvSpPr>
            <a:spLocks noGrp="1" noChangeArrowheads="1"/>
          </p:cNvSpPr>
          <p:nvPr>
            <p:ph type="sldNum" sz="quarter" idx="11"/>
          </p:nvPr>
        </p:nvSpPr>
        <p:spPr>
          <a:ln/>
        </p:spPr>
        <p:txBody>
          <a:bodyPr/>
          <a:lstStyle>
            <a:lvl1pPr>
              <a:defRPr/>
            </a:lvl1pPr>
          </a:lstStyle>
          <a:p>
            <a:pPr>
              <a:defRPr/>
            </a:pPr>
            <a:fld id="{F49EC0E6-D484-D548-AB5F-84D1F553D0C9}" type="slidenum">
              <a:rPr lang="en-US">
                <a:solidFill>
                  <a:srgbClr val="FFFFFF"/>
                </a:solidFill>
              </a:rPr>
              <a:pPr>
                <a:defRPr/>
              </a:pPr>
              <a:t>‹#›</a:t>
            </a:fld>
            <a:endParaRPr lang="en-US">
              <a:solidFill>
                <a:srgbClr val="FFFFFF"/>
              </a:solidFill>
            </a:endParaRPr>
          </a:p>
        </p:txBody>
      </p:sp>
      <p:sp>
        <p:nvSpPr>
          <p:cNvPr id="4"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3477978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6" name="Rectangle 1029"/>
          <p:cNvSpPr>
            <a:spLocks noGrp="1" noChangeArrowheads="1"/>
          </p:cNvSpPr>
          <p:nvPr>
            <p:ph type="sldNum" sz="quarter" idx="11"/>
          </p:nvPr>
        </p:nvSpPr>
        <p:spPr>
          <a:ln/>
        </p:spPr>
        <p:txBody>
          <a:bodyPr/>
          <a:lstStyle>
            <a:lvl1pPr>
              <a:defRPr/>
            </a:lvl1pPr>
          </a:lstStyle>
          <a:p>
            <a:pPr>
              <a:defRPr/>
            </a:pPr>
            <a:fld id="{975060B3-1601-3C4E-B40E-11CD43573421}" type="slidenum">
              <a:rPr lang="en-US">
                <a:solidFill>
                  <a:srgbClr val="FFFFFF"/>
                </a:solidFill>
              </a:rPr>
              <a:pPr>
                <a:defRPr/>
              </a:pPr>
              <a:t>‹#›</a:t>
            </a:fld>
            <a:endParaRPr lang="en-US">
              <a:solidFill>
                <a:srgbClr val="FFFFFF"/>
              </a:solidFill>
            </a:endParaRPr>
          </a:p>
        </p:txBody>
      </p:sp>
      <p:sp>
        <p:nvSpPr>
          <p:cNvPr id="7"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301177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B34488D8-B2DC-5E43-B195-6FA1A8783F1E}" type="slidenum">
              <a:rPr lang="en-US"/>
              <a:pPr>
                <a:defRPr/>
              </a:pPr>
              <a:t>‹#›</a:t>
            </a:fld>
            <a:endParaRPr lang="en-US"/>
          </a:p>
        </p:txBody>
      </p:sp>
    </p:spTree>
    <p:extLst>
      <p:ext uri="{BB962C8B-B14F-4D97-AF65-F5344CB8AC3E}">
        <p14:creationId xmlns:p14="http://schemas.microsoft.com/office/powerpoint/2010/main" val="50607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6" name="Rectangle 1029"/>
          <p:cNvSpPr>
            <a:spLocks noGrp="1" noChangeArrowheads="1"/>
          </p:cNvSpPr>
          <p:nvPr>
            <p:ph type="sldNum" sz="quarter" idx="11"/>
          </p:nvPr>
        </p:nvSpPr>
        <p:spPr>
          <a:ln/>
        </p:spPr>
        <p:txBody>
          <a:bodyPr/>
          <a:lstStyle>
            <a:lvl1pPr>
              <a:defRPr/>
            </a:lvl1pPr>
          </a:lstStyle>
          <a:p>
            <a:pPr>
              <a:defRPr/>
            </a:pPr>
            <a:fld id="{5DFDE008-F7F9-944B-9BE1-58AE9BC6AFAF}" type="slidenum">
              <a:rPr lang="en-US">
                <a:solidFill>
                  <a:srgbClr val="FFFFFF"/>
                </a:solidFill>
              </a:rPr>
              <a:pPr>
                <a:defRPr/>
              </a:pPr>
              <a:t>‹#›</a:t>
            </a:fld>
            <a:endParaRPr lang="en-US">
              <a:solidFill>
                <a:srgbClr val="FFFFFF"/>
              </a:solidFill>
            </a:endParaRPr>
          </a:p>
        </p:txBody>
      </p:sp>
      <p:sp>
        <p:nvSpPr>
          <p:cNvPr id="7"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31907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5" name="Rectangle 1029"/>
          <p:cNvSpPr>
            <a:spLocks noGrp="1" noChangeArrowheads="1"/>
          </p:cNvSpPr>
          <p:nvPr>
            <p:ph type="sldNum" sz="quarter" idx="11"/>
          </p:nvPr>
        </p:nvSpPr>
        <p:spPr>
          <a:ln/>
        </p:spPr>
        <p:txBody>
          <a:bodyPr/>
          <a:lstStyle>
            <a:lvl1pPr>
              <a:defRPr/>
            </a:lvl1pPr>
          </a:lstStyle>
          <a:p>
            <a:pPr>
              <a:defRPr/>
            </a:pPr>
            <a:fld id="{9E2A1360-ADF2-2B46-B639-6B108BF4470F}" type="slidenum">
              <a:rPr lang="en-US">
                <a:solidFill>
                  <a:srgbClr val="FFFFFF"/>
                </a:solidFill>
              </a:rPr>
              <a:pPr>
                <a:defRPr/>
              </a:pPr>
              <a:t>‹#›</a:t>
            </a:fld>
            <a:endParaRPr lang="en-US">
              <a:solidFill>
                <a:srgbClr val="FFFFFF"/>
              </a:solidFill>
            </a:endParaRPr>
          </a:p>
        </p:txBody>
      </p:sp>
      <p:sp>
        <p:nvSpPr>
          <p:cNvPr id="6"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23368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5" name="Rectangle 1029"/>
          <p:cNvSpPr>
            <a:spLocks noGrp="1" noChangeArrowheads="1"/>
          </p:cNvSpPr>
          <p:nvPr>
            <p:ph type="sldNum" sz="quarter" idx="11"/>
          </p:nvPr>
        </p:nvSpPr>
        <p:spPr>
          <a:ln/>
        </p:spPr>
        <p:txBody>
          <a:bodyPr/>
          <a:lstStyle>
            <a:lvl1pPr>
              <a:defRPr/>
            </a:lvl1pPr>
          </a:lstStyle>
          <a:p>
            <a:pPr>
              <a:defRPr/>
            </a:pPr>
            <a:fld id="{180611FB-2BDD-7247-A065-A1DD19654B16}" type="slidenum">
              <a:rPr lang="en-US">
                <a:solidFill>
                  <a:srgbClr val="FFFFFF"/>
                </a:solidFill>
              </a:rPr>
              <a:pPr>
                <a:defRPr/>
              </a:pPr>
              <a:t>‹#›</a:t>
            </a:fld>
            <a:endParaRPr lang="en-US">
              <a:solidFill>
                <a:srgbClr val="FFFFFF"/>
              </a:solidFill>
            </a:endParaRPr>
          </a:p>
        </p:txBody>
      </p:sp>
      <p:sp>
        <p:nvSpPr>
          <p:cNvPr id="6"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2365017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8"/>
            <a:ext cx="9144000" cy="1281043"/>
          </a:xfrm>
        </p:spPr>
        <p:txBody>
          <a:bodyPr/>
          <a:lstStyle>
            <a:lvl1pPr>
              <a:defRPr sz="3600"/>
            </a:lvl1pPr>
          </a:lstStyle>
          <a:p>
            <a:r>
              <a:rPr lang="en-GB" dirty="0"/>
              <a:t>Click to edit Master title style</a:t>
            </a:r>
            <a:endParaRPr lang="en-US" dirty="0"/>
          </a:p>
        </p:txBody>
      </p:sp>
      <p:sp>
        <p:nvSpPr>
          <p:cNvPr id="3" name="Subtitle 2"/>
          <p:cNvSpPr>
            <a:spLocks noGrp="1"/>
          </p:cNvSpPr>
          <p:nvPr>
            <p:ph type="subTitle" idx="1"/>
          </p:nvPr>
        </p:nvSpPr>
        <p:spPr>
          <a:xfrm>
            <a:off x="1371600" y="3886201"/>
            <a:ext cx="6400800" cy="1752600"/>
          </a:xfrm>
          <a:prstGeom prst="rect">
            <a:avLst/>
          </a:prstGeom>
        </p:spPr>
        <p:txBody>
          <a:bodyPr lIns="91403" tIns="45702" rIns="91403" bIns="45702"/>
          <a:lstStyle>
            <a:lvl1pPr marL="0" indent="0" algn="ctr">
              <a:buNone/>
              <a:defRPr>
                <a:solidFill>
                  <a:schemeClr val="tx1">
                    <a:tint val="75000"/>
                  </a:schemeClr>
                </a:solidFill>
              </a:defRPr>
            </a:lvl1pPr>
            <a:lvl2pPr marL="457020" indent="0" algn="ctr">
              <a:buNone/>
              <a:defRPr>
                <a:solidFill>
                  <a:schemeClr val="tx1">
                    <a:tint val="75000"/>
                  </a:schemeClr>
                </a:solidFill>
              </a:defRPr>
            </a:lvl2pPr>
            <a:lvl3pPr marL="914040" indent="0" algn="ctr">
              <a:buNone/>
              <a:defRPr>
                <a:solidFill>
                  <a:schemeClr val="tx1">
                    <a:tint val="75000"/>
                  </a:schemeClr>
                </a:solidFill>
              </a:defRPr>
            </a:lvl3pPr>
            <a:lvl4pPr marL="1371056" indent="0" algn="ctr">
              <a:buNone/>
              <a:defRPr>
                <a:solidFill>
                  <a:schemeClr val="tx1">
                    <a:tint val="75000"/>
                  </a:schemeClr>
                </a:solidFill>
              </a:defRPr>
            </a:lvl4pPr>
            <a:lvl5pPr marL="1828080" indent="0" algn="ctr">
              <a:buNone/>
              <a:defRPr>
                <a:solidFill>
                  <a:schemeClr val="tx1">
                    <a:tint val="75000"/>
                  </a:schemeClr>
                </a:solidFill>
              </a:defRPr>
            </a:lvl5pPr>
            <a:lvl6pPr marL="2285092" indent="0" algn="ctr">
              <a:buNone/>
              <a:defRPr>
                <a:solidFill>
                  <a:schemeClr val="tx1">
                    <a:tint val="75000"/>
                  </a:schemeClr>
                </a:solidFill>
              </a:defRPr>
            </a:lvl6pPr>
            <a:lvl7pPr marL="2742112" indent="0" algn="ctr">
              <a:buNone/>
              <a:defRPr>
                <a:solidFill>
                  <a:schemeClr val="tx1">
                    <a:tint val="75000"/>
                  </a:schemeClr>
                </a:solidFill>
              </a:defRPr>
            </a:lvl7pPr>
            <a:lvl8pPr marL="3199130" indent="0" algn="ctr">
              <a:buNone/>
              <a:defRPr>
                <a:solidFill>
                  <a:schemeClr val="tx1">
                    <a:tint val="75000"/>
                  </a:schemeClr>
                </a:solidFill>
              </a:defRPr>
            </a:lvl8pPr>
            <a:lvl9pPr marL="365614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defTabSz="914040">
              <a:defRPr/>
            </a:lvl1pPr>
          </a:lstStyle>
          <a:p>
            <a:pPr>
              <a:defRPr/>
            </a:pPr>
            <a:fld id="{E0F127E6-51E4-BA46-B30F-2F8CC95F19E0}" type="datetimeFigureOut">
              <a:rPr lang="en-US"/>
              <a:pPr>
                <a:defRPr/>
              </a:pPr>
              <a:t>1/15/24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F792387C-9615-7842-93FC-807C7A799234}" type="slidenum">
              <a:rPr lang="en-US"/>
              <a:pPr>
                <a:defRPr/>
              </a:pPr>
              <a:t>‹#›</a:t>
            </a:fld>
            <a:endParaRPr lang="en-US"/>
          </a:p>
        </p:txBody>
      </p:sp>
    </p:spTree>
    <p:extLst>
      <p:ext uri="{BB962C8B-B14F-4D97-AF65-F5344CB8AC3E}">
        <p14:creationId xmlns:p14="http://schemas.microsoft.com/office/powerpoint/2010/main" val="2097542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lIns="91403" tIns="45702" rIns="91403" bIns="4570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7F673C14-D815-C74A-BD1C-3D557E1462AA}" type="datetimeFigureOut">
              <a:rPr lang="en-US"/>
              <a:pPr>
                <a:defRPr/>
              </a:pPr>
              <a:t>1/15/24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2DAF8234-E2EC-BB43-8A79-C2DFCFF4BC38}" type="slidenum">
              <a:rPr lang="en-US"/>
              <a:pPr>
                <a:defRPr/>
              </a:pPr>
              <a:t>‹#›</a:t>
            </a:fld>
            <a:endParaRPr lang="en-US"/>
          </a:p>
        </p:txBody>
      </p:sp>
    </p:spTree>
    <p:extLst>
      <p:ext uri="{BB962C8B-B14F-4D97-AF65-F5344CB8AC3E}">
        <p14:creationId xmlns:p14="http://schemas.microsoft.com/office/powerpoint/2010/main" val="1041014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03" tIns="45702" rIns="91403" bIns="45702" anchor="b"/>
          <a:lstStyle>
            <a:lvl1pPr marL="0" indent="0">
              <a:buNone/>
              <a:defRPr sz="2000">
                <a:solidFill>
                  <a:schemeClr val="tx1">
                    <a:tint val="75000"/>
                  </a:schemeClr>
                </a:solidFill>
              </a:defRPr>
            </a:lvl1pPr>
            <a:lvl2pPr marL="457020" indent="0">
              <a:buNone/>
              <a:defRPr sz="1800">
                <a:solidFill>
                  <a:schemeClr val="tx1">
                    <a:tint val="75000"/>
                  </a:schemeClr>
                </a:solidFill>
              </a:defRPr>
            </a:lvl2pPr>
            <a:lvl3pPr marL="914040" indent="0">
              <a:buNone/>
              <a:defRPr sz="1600">
                <a:solidFill>
                  <a:schemeClr val="tx1">
                    <a:tint val="75000"/>
                  </a:schemeClr>
                </a:solidFill>
              </a:defRPr>
            </a:lvl3pPr>
            <a:lvl4pPr marL="1371056" indent="0">
              <a:buNone/>
              <a:defRPr sz="1400">
                <a:solidFill>
                  <a:schemeClr val="tx1">
                    <a:tint val="75000"/>
                  </a:schemeClr>
                </a:solidFill>
              </a:defRPr>
            </a:lvl4pPr>
            <a:lvl5pPr marL="1828080" indent="0">
              <a:buNone/>
              <a:defRPr sz="1400">
                <a:solidFill>
                  <a:schemeClr val="tx1">
                    <a:tint val="75000"/>
                  </a:schemeClr>
                </a:solidFill>
              </a:defRPr>
            </a:lvl5pPr>
            <a:lvl6pPr marL="2285092" indent="0">
              <a:buNone/>
              <a:defRPr sz="1400">
                <a:solidFill>
                  <a:schemeClr val="tx1">
                    <a:tint val="75000"/>
                  </a:schemeClr>
                </a:solidFill>
              </a:defRPr>
            </a:lvl6pPr>
            <a:lvl7pPr marL="2742112" indent="0">
              <a:buNone/>
              <a:defRPr sz="1400">
                <a:solidFill>
                  <a:schemeClr val="tx1">
                    <a:tint val="75000"/>
                  </a:schemeClr>
                </a:solidFill>
              </a:defRPr>
            </a:lvl7pPr>
            <a:lvl8pPr marL="3199130" indent="0">
              <a:buNone/>
              <a:defRPr sz="1400">
                <a:solidFill>
                  <a:schemeClr val="tx1">
                    <a:tint val="75000"/>
                  </a:schemeClr>
                </a:solidFill>
              </a:defRPr>
            </a:lvl8pPr>
            <a:lvl9pPr marL="365614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defTabSz="914040">
              <a:defRPr/>
            </a:lvl1pPr>
          </a:lstStyle>
          <a:p>
            <a:pPr>
              <a:defRPr/>
            </a:pPr>
            <a:fld id="{B99FAB22-4309-FC43-AD56-AFD1DB6505A9}" type="datetimeFigureOut">
              <a:rPr lang="en-US"/>
              <a:pPr>
                <a:defRPr/>
              </a:pPr>
              <a:t>1/15/24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F9E9825B-E7E7-F341-A70F-713A4362658B}" type="slidenum">
              <a:rPr lang="en-US"/>
              <a:pPr>
                <a:defRPr/>
              </a:pPr>
              <a:t>‹#›</a:t>
            </a:fld>
            <a:endParaRPr lang="en-US"/>
          </a:p>
        </p:txBody>
      </p:sp>
    </p:spTree>
    <p:extLst>
      <p:ext uri="{BB962C8B-B14F-4D97-AF65-F5344CB8AC3E}">
        <p14:creationId xmlns:p14="http://schemas.microsoft.com/office/powerpoint/2010/main" val="569668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lIns="91403" tIns="45702" rIns="91403"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lIns="91403" tIns="45702" rIns="91403"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defTabSz="914040">
              <a:defRPr/>
            </a:lvl1pPr>
          </a:lstStyle>
          <a:p>
            <a:pPr>
              <a:defRPr/>
            </a:pPr>
            <a:fld id="{DD0170A7-191B-DD48-9581-99F912E40866}" type="datetimeFigureOut">
              <a:rPr lang="en-US"/>
              <a:pPr>
                <a:defRPr/>
              </a:pPr>
              <a:t>1/15/24</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8A7C156E-436C-A547-BD11-1A422C6B4C05}" type="slidenum">
              <a:rPr lang="en-US"/>
              <a:pPr>
                <a:defRPr/>
              </a:pPr>
              <a:t>‹#›</a:t>
            </a:fld>
            <a:endParaRPr lang="en-US"/>
          </a:p>
        </p:txBody>
      </p:sp>
    </p:spTree>
    <p:extLst>
      <p:ext uri="{BB962C8B-B14F-4D97-AF65-F5344CB8AC3E}">
        <p14:creationId xmlns:p14="http://schemas.microsoft.com/office/powerpoint/2010/main" val="4268492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03" tIns="45702" rIns="91403" bIns="45702"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03" tIns="45702" rIns="91403"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3" y="1535113"/>
            <a:ext cx="4041775" cy="639762"/>
          </a:xfrm>
          <a:prstGeom prst="rect">
            <a:avLst/>
          </a:prstGeom>
        </p:spPr>
        <p:txBody>
          <a:bodyPr lIns="91403" tIns="45702" rIns="91403" bIns="45702"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lIns="91403" tIns="45702" rIns="91403"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defTabSz="914040">
              <a:defRPr/>
            </a:lvl1pPr>
          </a:lstStyle>
          <a:p>
            <a:pPr>
              <a:defRPr/>
            </a:pPr>
            <a:fld id="{4828C379-4D5E-044E-9F32-B57A48639DC7}" type="datetimeFigureOut">
              <a:rPr lang="en-US"/>
              <a:pPr>
                <a:defRPr/>
              </a:pPr>
              <a:t>1/15/24</a:t>
            </a:fld>
            <a:endParaRPr lang="en-US"/>
          </a:p>
        </p:txBody>
      </p:sp>
      <p:sp>
        <p:nvSpPr>
          <p:cNvPr id="8" name="Footer Placeholder 4"/>
          <p:cNvSpPr>
            <a:spLocks noGrp="1"/>
          </p:cNvSpPr>
          <p:nvPr>
            <p:ph type="ftr" sz="quarter" idx="11"/>
          </p:nvPr>
        </p:nvSpPr>
        <p:spPr/>
        <p:txBody>
          <a:bodyPr/>
          <a:lstStyle>
            <a:lvl1pPr defTabSz="914040">
              <a:defRPr/>
            </a:lvl1pPr>
          </a:lstStyle>
          <a:p>
            <a:pPr>
              <a:defRPr/>
            </a:pPr>
            <a:endParaRPr lang="en-US"/>
          </a:p>
        </p:txBody>
      </p:sp>
      <p:sp>
        <p:nvSpPr>
          <p:cNvPr id="9" name="Slide Number Placeholder 5"/>
          <p:cNvSpPr>
            <a:spLocks noGrp="1"/>
          </p:cNvSpPr>
          <p:nvPr>
            <p:ph type="sldNum" sz="quarter" idx="12"/>
          </p:nvPr>
        </p:nvSpPr>
        <p:spPr/>
        <p:txBody>
          <a:bodyPr/>
          <a:lstStyle>
            <a:lvl1pPr defTabSz="914040">
              <a:defRPr/>
            </a:lvl1pPr>
          </a:lstStyle>
          <a:p>
            <a:pPr>
              <a:defRPr/>
            </a:pPr>
            <a:fld id="{BB442D72-D9C2-4A4F-8A90-6BBD2B6E9BB3}" type="slidenum">
              <a:rPr lang="en-US"/>
              <a:pPr>
                <a:defRPr/>
              </a:pPr>
              <a:t>‹#›</a:t>
            </a:fld>
            <a:endParaRPr lang="en-US"/>
          </a:p>
        </p:txBody>
      </p:sp>
    </p:spTree>
    <p:extLst>
      <p:ext uri="{BB962C8B-B14F-4D97-AF65-F5344CB8AC3E}">
        <p14:creationId xmlns:p14="http://schemas.microsoft.com/office/powerpoint/2010/main" val="664548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defTabSz="914040">
              <a:defRPr/>
            </a:lvl1pPr>
          </a:lstStyle>
          <a:p>
            <a:pPr>
              <a:defRPr/>
            </a:pPr>
            <a:fld id="{CA4EA26E-1306-C944-804B-14062AEB3AAB}" type="datetimeFigureOut">
              <a:rPr lang="en-US"/>
              <a:pPr>
                <a:defRPr/>
              </a:pPr>
              <a:t>1/15/24</a:t>
            </a:fld>
            <a:endParaRPr lang="en-US"/>
          </a:p>
        </p:txBody>
      </p:sp>
      <p:sp>
        <p:nvSpPr>
          <p:cNvPr id="4" name="Footer Placeholder 4"/>
          <p:cNvSpPr>
            <a:spLocks noGrp="1"/>
          </p:cNvSpPr>
          <p:nvPr>
            <p:ph type="ftr" sz="quarter" idx="11"/>
          </p:nvPr>
        </p:nvSpPr>
        <p:spPr/>
        <p:txBody>
          <a:bodyPr/>
          <a:lstStyle>
            <a:lvl1pPr defTabSz="914040">
              <a:defRPr/>
            </a:lvl1pPr>
          </a:lstStyle>
          <a:p>
            <a:pPr>
              <a:defRPr/>
            </a:pPr>
            <a:endParaRPr lang="en-US"/>
          </a:p>
        </p:txBody>
      </p:sp>
      <p:sp>
        <p:nvSpPr>
          <p:cNvPr id="5" name="Slide Number Placeholder 5"/>
          <p:cNvSpPr>
            <a:spLocks noGrp="1"/>
          </p:cNvSpPr>
          <p:nvPr>
            <p:ph type="sldNum" sz="quarter" idx="12"/>
          </p:nvPr>
        </p:nvSpPr>
        <p:spPr/>
        <p:txBody>
          <a:bodyPr/>
          <a:lstStyle>
            <a:lvl1pPr defTabSz="914040">
              <a:defRPr/>
            </a:lvl1pPr>
          </a:lstStyle>
          <a:p>
            <a:pPr>
              <a:defRPr/>
            </a:pPr>
            <a:fld id="{221A5EE6-9FB5-C84A-8894-1028E95B5CEE}" type="slidenum">
              <a:rPr lang="en-US"/>
              <a:pPr>
                <a:defRPr/>
              </a:pPr>
              <a:t>‹#›</a:t>
            </a:fld>
            <a:endParaRPr lang="en-US"/>
          </a:p>
        </p:txBody>
      </p:sp>
    </p:spTree>
    <p:extLst>
      <p:ext uri="{BB962C8B-B14F-4D97-AF65-F5344CB8AC3E}">
        <p14:creationId xmlns:p14="http://schemas.microsoft.com/office/powerpoint/2010/main" val="2770060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040">
              <a:defRPr/>
            </a:lvl1pPr>
          </a:lstStyle>
          <a:p>
            <a:pPr>
              <a:defRPr/>
            </a:pPr>
            <a:fld id="{145A1908-E6C0-6340-8BBD-3954B56DF97B}" type="datetimeFigureOut">
              <a:rPr lang="en-US"/>
              <a:pPr>
                <a:defRPr/>
              </a:pPr>
              <a:t>1/15/24</a:t>
            </a:fld>
            <a:endParaRPr lang="en-US"/>
          </a:p>
        </p:txBody>
      </p:sp>
      <p:sp>
        <p:nvSpPr>
          <p:cNvPr id="3" name="Footer Placeholder 4"/>
          <p:cNvSpPr>
            <a:spLocks noGrp="1"/>
          </p:cNvSpPr>
          <p:nvPr>
            <p:ph type="ftr" sz="quarter" idx="11"/>
          </p:nvPr>
        </p:nvSpPr>
        <p:spPr/>
        <p:txBody>
          <a:bodyPr/>
          <a:lstStyle>
            <a:lvl1pPr defTabSz="914040">
              <a:defRPr/>
            </a:lvl1pPr>
          </a:lstStyle>
          <a:p>
            <a:pPr>
              <a:defRPr/>
            </a:pPr>
            <a:endParaRPr lang="en-US"/>
          </a:p>
        </p:txBody>
      </p:sp>
      <p:sp>
        <p:nvSpPr>
          <p:cNvPr id="4" name="Slide Number Placeholder 5"/>
          <p:cNvSpPr>
            <a:spLocks noGrp="1"/>
          </p:cNvSpPr>
          <p:nvPr>
            <p:ph type="sldNum" sz="quarter" idx="12"/>
          </p:nvPr>
        </p:nvSpPr>
        <p:spPr/>
        <p:txBody>
          <a:bodyPr/>
          <a:lstStyle>
            <a:lvl1pPr defTabSz="914040">
              <a:defRPr/>
            </a:lvl1pPr>
          </a:lstStyle>
          <a:p>
            <a:pPr>
              <a:defRPr/>
            </a:pPr>
            <a:fld id="{4FFD2D09-9C79-F54D-B07A-239852AA078D}" type="slidenum">
              <a:rPr lang="en-US"/>
              <a:pPr>
                <a:defRPr/>
              </a:pPr>
              <a:t>‹#›</a:t>
            </a:fld>
            <a:endParaRPr lang="en-US"/>
          </a:p>
        </p:txBody>
      </p:sp>
    </p:spTree>
    <p:extLst>
      <p:ext uri="{BB962C8B-B14F-4D97-AF65-F5344CB8AC3E}">
        <p14:creationId xmlns:p14="http://schemas.microsoft.com/office/powerpoint/2010/main" val="25729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74FE62B8-C775-C44B-B8FE-36AA52ABA4D6}" type="slidenum">
              <a:rPr lang="en-US"/>
              <a:pPr>
                <a:defRPr/>
              </a:pPr>
              <a:t>‹#›</a:t>
            </a:fld>
            <a:endParaRPr lang="en-US"/>
          </a:p>
        </p:txBody>
      </p:sp>
    </p:spTree>
    <p:extLst>
      <p:ext uri="{BB962C8B-B14F-4D97-AF65-F5344CB8AC3E}">
        <p14:creationId xmlns:p14="http://schemas.microsoft.com/office/powerpoint/2010/main" val="3803731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8"/>
            <a:ext cx="5111750" cy="5853113"/>
          </a:xfrm>
          <a:prstGeom prst="rect">
            <a:avLst/>
          </a:prstGeom>
        </p:spPr>
        <p:txBody>
          <a:bodyPr lIns="91403" tIns="45702" rIns="91403" bIns="4570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8" y="1435101"/>
            <a:ext cx="3008313" cy="4691063"/>
          </a:xfrm>
          <a:prstGeom prst="rect">
            <a:avLst/>
          </a:prstGeom>
        </p:spPr>
        <p:txBody>
          <a:bodyPr lIns="91403" tIns="45702" rIns="91403" bIns="45702"/>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040">
              <a:defRPr/>
            </a:lvl1pPr>
          </a:lstStyle>
          <a:p>
            <a:pPr>
              <a:defRPr/>
            </a:pPr>
            <a:fld id="{5B011711-D5FB-6E42-A492-4BEB737AD9FE}" type="datetimeFigureOut">
              <a:rPr lang="en-US"/>
              <a:pPr>
                <a:defRPr/>
              </a:pPr>
              <a:t>1/15/24</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D91661DD-F0C4-A842-B98E-C8796159D6B9}" type="slidenum">
              <a:rPr lang="en-US"/>
              <a:pPr>
                <a:defRPr/>
              </a:pPr>
              <a:t>‹#›</a:t>
            </a:fld>
            <a:endParaRPr lang="en-US"/>
          </a:p>
        </p:txBody>
      </p:sp>
    </p:spTree>
    <p:extLst>
      <p:ext uri="{BB962C8B-B14F-4D97-AF65-F5344CB8AC3E}">
        <p14:creationId xmlns:p14="http://schemas.microsoft.com/office/powerpoint/2010/main" val="2403179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03" tIns="45702" rIns="91403" bIns="45702" rtlCol="0">
            <a:normAutofit/>
          </a:bodyPr>
          <a:lstStyle>
            <a:lvl1pPr marL="0" indent="0">
              <a:buNone/>
              <a:defRPr sz="3200"/>
            </a:lvl1pPr>
            <a:lvl2pPr marL="457020" indent="0">
              <a:buNone/>
              <a:defRPr sz="2800"/>
            </a:lvl2pPr>
            <a:lvl3pPr marL="914040" indent="0">
              <a:buNone/>
              <a:defRPr sz="2400"/>
            </a:lvl3pPr>
            <a:lvl4pPr marL="1371056" indent="0">
              <a:buNone/>
              <a:defRPr sz="2000"/>
            </a:lvl4pPr>
            <a:lvl5pPr marL="1828080" indent="0">
              <a:buNone/>
              <a:defRPr sz="2000"/>
            </a:lvl5pPr>
            <a:lvl6pPr marL="2285092" indent="0">
              <a:buNone/>
              <a:defRPr sz="2000"/>
            </a:lvl6pPr>
            <a:lvl7pPr marL="2742112" indent="0">
              <a:buNone/>
              <a:defRPr sz="2000"/>
            </a:lvl7pPr>
            <a:lvl8pPr marL="3199130" indent="0">
              <a:buNone/>
              <a:defRPr sz="2000"/>
            </a:lvl8pPr>
            <a:lvl9pPr marL="365614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03" tIns="45702" rIns="91403" bIns="45702"/>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040">
              <a:defRPr/>
            </a:lvl1pPr>
          </a:lstStyle>
          <a:p>
            <a:pPr>
              <a:defRPr/>
            </a:pPr>
            <a:fld id="{E3D23BB7-CCE3-C541-9FD2-DE164E1FFCA8}" type="datetimeFigureOut">
              <a:rPr lang="en-US"/>
              <a:pPr>
                <a:defRPr/>
              </a:pPr>
              <a:t>1/15/24</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CAAF8ACD-F9D2-3D44-8715-04593509A69D}" type="slidenum">
              <a:rPr lang="en-US"/>
              <a:pPr>
                <a:defRPr/>
              </a:pPr>
              <a:t>‹#›</a:t>
            </a:fld>
            <a:endParaRPr lang="en-US"/>
          </a:p>
        </p:txBody>
      </p:sp>
    </p:spTree>
    <p:extLst>
      <p:ext uri="{BB962C8B-B14F-4D97-AF65-F5344CB8AC3E}">
        <p14:creationId xmlns:p14="http://schemas.microsoft.com/office/powerpoint/2010/main" val="353346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lIns="91403" tIns="45702" rIns="91403" bIns="4570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FECC57E7-CFEA-A140-A707-19AD192DE053}" type="datetimeFigureOut">
              <a:rPr lang="en-US"/>
              <a:pPr>
                <a:defRPr/>
              </a:pPr>
              <a:t>1/15/24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60CA2D8E-898A-914F-A833-1C98A4A8D152}" type="slidenum">
              <a:rPr lang="en-US"/>
              <a:pPr>
                <a:defRPr/>
              </a:pPr>
              <a:t>‹#›</a:t>
            </a:fld>
            <a:endParaRPr lang="en-US"/>
          </a:p>
        </p:txBody>
      </p:sp>
    </p:spTree>
    <p:extLst>
      <p:ext uri="{BB962C8B-B14F-4D97-AF65-F5344CB8AC3E}">
        <p14:creationId xmlns:p14="http://schemas.microsoft.com/office/powerpoint/2010/main" val="4013921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6"/>
            <a:ext cx="6019800" cy="5851525"/>
          </a:xfrm>
          <a:prstGeom prst="rect">
            <a:avLst/>
          </a:prstGeom>
        </p:spPr>
        <p:txBody>
          <a:bodyPr vert="eaVert" lIns="91403" tIns="45702" rIns="91403" bIns="4570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83BDBE98-D4B3-8448-B808-07A865795CE0}" type="datetimeFigureOut">
              <a:rPr lang="en-US"/>
              <a:pPr>
                <a:defRPr/>
              </a:pPr>
              <a:t>1/15/24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B50A59BC-22D2-2B40-ABFE-6D140EE82E41}" type="slidenum">
              <a:rPr lang="en-US"/>
              <a:pPr>
                <a:defRPr/>
              </a:pPr>
              <a:t>‹#›</a:t>
            </a:fld>
            <a:endParaRPr lang="en-US"/>
          </a:p>
        </p:txBody>
      </p:sp>
    </p:spTree>
    <p:extLst>
      <p:ext uri="{BB962C8B-B14F-4D97-AF65-F5344CB8AC3E}">
        <p14:creationId xmlns:p14="http://schemas.microsoft.com/office/powerpoint/2010/main" val="4191086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fld id="{4E50B967-69DE-4D2C-BCD3-2C674AC2CE8D}" type="datetimeFigureOut">
              <a:rPr lang="en-US"/>
              <a:pPr/>
              <a:t>1/15/24</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8E41B45E-83DE-4BA7-994F-02FDED78D90E}" type="slidenum">
              <a:rPr lang="en-US"/>
              <a:pPr/>
              <a:t>‹#›</a:t>
            </a:fld>
            <a:endParaRPr lang="en-US"/>
          </a:p>
        </p:txBody>
      </p:sp>
    </p:spTree>
    <p:extLst>
      <p:ext uri="{BB962C8B-B14F-4D97-AF65-F5344CB8AC3E}">
        <p14:creationId xmlns:p14="http://schemas.microsoft.com/office/powerpoint/2010/main" val="244028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400">
              <a:defRPr/>
            </a:lvl1pPr>
          </a:lstStyle>
          <a:p>
            <a:fld id="{82E514BF-4E22-4F78-9BAC-8B67F6D2106D}" type="datetimeFigureOut">
              <a:rPr lang="en-US"/>
              <a:pPr/>
              <a:t>1/15/24</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2150E4BC-CCC1-47E5-B33C-06D428CBD731}" type="slidenum">
              <a:rPr lang="en-US"/>
              <a:pPr/>
              <a:t>‹#›</a:t>
            </a:fld>
            <a:endParaRPr lang="en-US"/>
          </a:p>
        </p:txBody>
      </p:sp>
    </p:spTree>
    <p:extLst>
      <p:ext uri="{BB962C8B-B14F-4D97-AF65-F5344CB8AC3E}">
        <p14:creationId xmlns:p14="http://schemas.microsoft.com/office/powerpoint/2010/main" val="993040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defTabSz="914400">
              <a:defRPr/>
            </a:lvl1pPr>
          </a:lstStyle>
          <a:p>
            <a:fld id="{4F193767-23D1-4049-B378-FF0DCB774BC4}" type="datetimeFigureOut">
              <a:rPr lang="en-US"/>
              <a:pPr/>
              <a:t>1/15/24</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13AC7347-2E40-4CFB-BEB0-D6ABC94F6AF1}" type="slidenum">
              <a:rPr lang="en-US"/>
              <a:pPr/>
              <a:t>‹#›</a:t>
            </a:fld>
            <a:endParaRPr lang="en-US"/>
          </a:p>
        </p:txBody>
      </p:sp>
    </p:spTree>
    <p:extLst>
      <p:ext uri="{BB962C8B-B14F-4D97-AF65-F5344CB8AC3E}">
        <p14:creationId xmlns:p14="http://schemas.microsoft.com/office/powerpoint/2010/main" val="68594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defTabSz="914400">
              <a:defRPr/>
            </a:lvl1pPr>
          </a:lstStyle>
          <a:p>
            <a:fld id="{87A6AC12-2EB6-489E-875F-A7E2465EB362}" type="datetimeFigureOut">
              <a:rPr lang="en-US"/>
              <a:pPr/>
              <a:t>1/15/24</a:t>
            </a:fld>
            <a:endParaRPr lang="en-US"/>
          </a:p>
        </p:txBody>
      </p:sp>
      <p:sp>
        <p:nvSpPr>
          <p:cNvPr id="6" name="Footer Placeholder 4"/>
          <p:cNvSpPr>
            <a:spLocks noGrp="1"/>
          </p:cNvSpPr>
          <p:nvPr>
            <p:ph type="ftr" sz="quarter" idx="11"/>
          </p:nvPr>
        </p:nvSpPr>
        <p:spPr/>
        <p:txBody>
          <a:bodyPr/>
          <a:lstStyle>
            <a:lvl1pPr defTabSz="914400">
              <a:defRPr/>
            </a:lvl1pPr>
          </a:lstStyle>
          <a:p>
            <a:endParaRPr lang="en-US"/>
          </a:p>
        </p:txBody>
      </p:sp>
      <p:sp>
        <p:nvSpPr>
          <p:cNvPr id="7" name="Slide Number Placeholder 5"/>
          <p:cNvSpPr>
            <a:spLocks noGrp="1"/>
          </p:cNvSpPr>
          <p:nvPr>
            <p:ph type="sldNum" sz="quarter" idx="12"/>
          </p:nvPr>
        </p:nvSpPr>
        <p:spPr/>
        <p:txBody>
          <a:bodyPr/>
          <a:lstStyle>
            <a:lvl1pPr defTabSz="914400">
              <a:defRPr/>
            </a:lvl1pPr>
          </a:lstStyle>
          <a:p>
            <a:fld id="{A832DCF4-0E81-4DBD-9702-6AE17A4E5275}" type="slidenum">
              <a:rPr lang="en-US"/>
              <a:pPr/>
              <a:t>‹#›</a:t>
            </a:fld>
            <a:endParaRPr lang="en-US"/>
          </a:p>
        </p:txBody>
      </p:sp>
    </p:spTree>
    <p:extLst>
      <p:ext uri="{BB962C8B-B14F-4D97-AF65-F5344CB8AC3E}">
        <p14:creationId xmlns:p14="http://schemas.microsoft.com/office/powerpoint/2010/main" val="1737331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defTabSz="914400">
              <a:defRPr/>
            </a:lvl1pPr>
          </a:lstStyle>
          <a:p>
            <a:fld id="{985D54CF-22D1-49B6-A6CA-F2BC8256484D}" type="datetimeFigureOut">
              <a:rPr lang="en-US"/>
              <a:pPr/>
              <a:t>1/15/24</a:t>
            </a:fld>
            <a:endParaRPr lang="en-US"/>
          </a:p>
        </p:txBody>
      </p:sp>
      <p:sp>
        <p:nvSpPr>
          <p:cNvPr id="8" name="Footer Placeholder 4"/>
          <p:cNvSpPr>
            <a:spLocks noGrp="1"/>
          </p:cNvSpPr>
          <p:nvPr>
            <p:ph type="ftr" sz="quarter" idx="11"/>
          </p:nvPr>
        </p:nvSpPr>
        <p:spPr/>
        <p:txBody>
          <a:bodyPr/>
          <a:lstStyle>
            <a:lvl1pPr defTabSz="914400">
              <a:defRPr/>
            </a:lvl1pPr>
          </a:lstStyle>
          <a:p>
            <a:endParaRPr lang="en-US"/>
          </a:p>
        </p:txBody>
      </p:sp>
      <p:sp>
        <p:nvSpPr>
          <p:cNvPr id="9" name="Slide Number Placeholder 5"/>
          <p:cNvSpPr>
            <a:spLocks noGrp="1"/>
          </p:cNvSpPr>
          <p:nvPr>
            <p:ph type="sldNum" sz="quarter" idx="12"/>
          </p:nvPr>
        </p:nvSpPr>
        <p:spPr/>
        <p:txBody>
          <a:bodyPr/>
          <a:lstStyle>
            <a:lvl1pPr defTabSz="914400">
              <a:defRPr/>
            </a:lvl1pPr>
          </a:lstStyle>
          <a:p>
            <a:fld id="{12604CD9-1669-4D24-89A7-52757F0C1744}" type="slidenum">
              <a:rPr lang="en-US"/>
              <a:pPr/>
              <a:t>‹#›</a:t>
            </a:fld>
            <a:endParaRPr lang="en-US"/>
          </a:p>
        </p:txBody>
      </p:sp>
    </p:spTree>
    <p:extLst>
      <p:ext uri="{BB962C8B-B14F-4D97-AF65-F5344CB8AC3E}">
        <p14:creationId xmlns:p14="http://schemas.microsoft.com/office/powerpoint/2010/main" val="2628237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fld id="{07B87304-F7D0-471E-BF45-E5F0771361C0}" type="datetimeFigureOut">
              <a:rPr lang="en-US"/>
              <a:pPr/>
              <a:t>1/15/24</a:t>
            </a:fld>
            <a:endParaRPr lang="en-US"/>
          </a:p>
        </p:txBody>
      </p:sp>
      <p:sp>
        <p:nvSpPr>
          <p:cNvPr id="4" name="Footer Placeholder 4"/>
          <p:cNvSpPr>
            <a:spLocks noGrp="1"/>
          </p:cNvSpPr>
          <p:nvPr>
            <p:ph type="ftr" sz="quarter" idx="11"/>
          </p:nvPr>
        </p:nvSpPr>
        <p:spPr/>
        <p:txBody>
          <a:bodyPr/>
          <a:lstStyle>
            <a:lvl1pPr defTabSz="914400">
              <a:defRPr/>
            </a:lvl1pPr>
          </a:lstStyle>
          <a:p>
            <a:endParaRPr lang="en-US"/>
          </a:p>
        </p:txBody>
      </p:sp>
      <p:sp>
        <p:nvSpPr>
          <p:cNvPr id="5" name="Slide Number Placeholder 5"/>
          <p:cNvSpPr>
            <a:spLocks noGrp="1"/>
          </p:cNvSpPr>
          <p:nvPr>
            <p:ph type="sldNum" sz="quarter" idx="12"/>
          </p:nvPr>
        </p:nvSpPr>
        <p:spPr/>
        <p:txBody>
          <a:bodyPr/>
          <a:lstStyle>
            <a:lvl1pPr defTabSz="914400">
              <a:defRPr/>
            </a:lvl1pPr>
          </a:lstStyle>
          <a:p>
            <a:fld id="{2CA4C409-CF89-4521-B2FF-31BB2B34B9B0}" type="slidenum">
              <a:rPr lang="en-US"/>
              <a:pPr/>
              <a:t>‹#›</a:t>
            </a:fld>
            <a:endParaRPr lang="en-US"/>
          </a:p>
        </p:txBody>
      </p:sp>
    </p:spTree>
    <p:extLst>
      <p:ext uri="{BB962C8B-B14F-4D97-AF65-F5344CB8AC3E}">
        <p14:creationId xmlns:p14="http://schemas.microsoft.com/office/powerpoint/2010/main" val="166443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Book Antiqua" charset="0"/>
              </a:defRPr>
            </a:lvl1pPr>
          </a:lstStyle>
          <a:p>
            <a:pPr>
              <a:defRPr/>
            </a:pPr>
            <a:fld id="{44FBAF05-009F-F344-83BF-8D4FECD8887F}" type="slidenum">
              <a:rPr lang="en-US"/>
              <a:pPr>
                <a:defRPr/>
              </a:pPr>
              <a:t>‹#›</a:t>
            </a:fld>
            <a:endParaRPr lang="en-US"/>
          </a:p>
        </p:txBody>
      </p:sp>
    </p:spTree>
    <p:extLst>
      <p:ext uri="{BB962C8B-B14F-4D97-AF65-F5344CB8AC3E}">
        <p14:creationId xmlns:p14="http://schemas.microsoft.com/office/powerpoint/2010/main" val="2307090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fld id="{1BC63BFC-A6A6-48E0-BF88-13CDA4B82E57}" type="datetimeFigureOut">
              <a:rPr lang="en-US"/>
              <a:pPr/>
              <a:t>1/15/24</a:t>
            </a:fld>
            <a:endParaRPr lang="en-US"/>
          </a:p>
        </p:txBody>
      </p:sp>
      <p:sp>
        <p:nvSpPr>
          <p:cNvPr id="3" name="Footer Placeholder 4"/>
          <p:cNvSpPr>
            <a:spLocks noGrp="1"/>
          </p:cNvSpPr>
          <p:nvPr>
            <p:ph type="ftr" sz="quarter" idx="11"/>
          </p:nvPr>
        </p:nvSpPr>
        <p:spPr/>
        <p:txBody>
          <a:bodyPr/>
          <a:lstStyle>
            <a:lvl1pPr defTabSz="914400">
              <a:defRPr/>
            </a:lvl1pPr>
          </a:lstStyle>
          <a:p>
            <a:endParaRPr lang="en-US"/>
          </a:p>
        </p:txBody>
      </p:sp>
      <p:sp>
        <p:nvSpPr>
          <p:cNvPr id="4" name="Slide Number Placeholder 5"/>
          <p:cNvSpPr>
            <a:spLocks noGrp="1"/>
          </p:cNvSpPr>
          <p:nvPr>
            <p:ph type="sldNum" sz="quarter" idx="12"/>
          </p:nvPr>
        </p:nvSpPr>
        <p:spPr/>
        <p:txBody>
          <a:bodyPr/>
          <a:lstStyle>
            <a:lvl1pPr defTabSz="914400">
              <a:defRPr/>
            </a:lvl1pPr>
          </a:lstStyle>
          <a:p>
            <a:fld id="{1067A024-1436-4A4A-B739-D59AE9A9384A}" type="slidenum">
              <a:rPr lang="en-US"/>
              <a:pPr/>
              <a:t>‹#›</a:t>
            </a:fld>
            <a:endParaRPr lang="en-US"/>
          </a:p>
        </p:txBody>
      </p:sp>
    </p:spTree>
    <p:extLst>
      <p:ext uri="{BB962C8B-B14F-4D97-AF65-F5344CB8AC3E}">
        <p14:creationId xmlns:p14="http://schemas.microsoft.com/office/powerpoint/2010/main" val="25623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400">
              <a:defRPr/>
            </a:lvl1pPr>
          </a:lstStyle>
          <a:p>
            <a:fld id="{929EE1C1-06D6-4CB0-8190-D47CB7D2FBA8}" type="datetimeFigureOut">
              <a:rPr lang="en-US"/>
              <a:pPr/>
              <a:t>1/15/24</a:t>
            </a:fld>
            <a:endParaRPr lang="en-US"/>
          </a:p>
        </p:txBody>
      </p:sp>
      <p:sp>
        <p:nvSpPr>
          <p:cNvPr id="6" name="Footer Placeholder 4"/>
          <p:cNvSpPr>
            <a:spLocks noGrp="1"/>
          </p:cNvSpPr>
          <p:nvPr>
            <p:ph type="ftr" sz="quarter" idx="11"/>
          </p:nvPr>
        </p:nvSpPr>
        <p:spPr/>
        <p:txBody>
          <a:bodyPr/>
          <a:lstStyle>
            <a:lvl1pPr defTabSz="914400">
              <a:defRPr/>
            </a:lvl1pPr>
          </a:lstStyle>
          <a:p>
            <a:endParaRPr lang="en-US"/>
          </a:p>
        </p:txBody>
      </p:sp>
      <p:sp>
        <p:nvSpPr>
          <p:cNvPr id="7" name="Slide Number Placeholder 5"/>
          <p:cNvSpPr>
            <a:spLocks noGrp="1"/>
          </p:cNvSpPr>
          <p:nvPr>
            <p:ph type="sldNum" sz="quarter" idx="12"/>
          </p:nvPr>
        </p:nvSpPr>
        <p:spPr/>
        <p:txBody>
          <a:bodyPr/>
          <a:lstStyle>
            <a:lvl1pPr defTabSz="914400">
              <a:defRPr/>
            </a:lvl1pPr>
          </a:lstStyle>
          <a:p>
            <a:fld id="{985392AD-00A3-497E-84AD-FAC7ACBCBA52}" type="slidenum">
              <a:rPr lang="en-US"/>
              <a:pPr/>
              <a:t>‹#›</a:t>
            </a:fld>
            <a:endParaRPr lang="en-US"/>
          </a:p>
        </p:txBody>
      </p:sp>
    </p:spTree>
    <p:extLst>
      <p:ext uri="{BB962C8B-B14F-4D97-AF65-F5344CB8AC3E}">
        <p14:creationId xmlns:p14="http://schemas.microsoft.com/office/powerpoint/2010/main" val="2342447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400">
              <a:defRPr/>
            </a:lvl1pPr>
          </a:lstStyle>
          <a:p>
            <a:fld id="{B6EDB18B-6FBF-4269-9BA7-656F0E34B7DF}" type="datetimeFigureOut">
              <a:rPr lang="en-US"/>
              <a:pPr/>
              <a:t>1/15/24</a:t>
            </a:fld>
            <a:endParaRPr lang="en-US"/>
          </a:p>
        </p:txBody>
      </p:sp>
      <p:sp>
        <p:nvSpPr>
          <p:cNvPr id="6" name="Footer Placeholder 4"/>
          <p:cNvSpPr>
            <a:spLocks noGrp="1"/>
          </p:cNvSpPr>
          <p:nvPr>
            <p:ph type="ftr" sz="quarter" idx="11"/>
          </p:nvPr>
        </p:nvSpPr>
        <p:spPr/>
        <p:txBody>
          <a:bodyPr/>
          <a:lstStyle>
            <a:lvl1pPr defTabSz="914400">
              <a:defRPr/>
            </a:lvl1pPr>
          </a:lstStyle>
          <a:p>
            <a:endParaRPr lang="en-US"/>
          </a:p>
        </p:txBody>
      </p:sp>
      <p:sp>
        <p:nvSpPr>
          <p:cNvPr id="7" name="Slide Number Placeholder 5"/>
          <p:cNvSpPr>
            <a:spLocks noGrp="1"/>
          </p:cNvSpPr>
          <p:nvPr>
            <p:ph type="sldNum" sz="quarter" idx="12"/>
          </p:nvPr>
        </p:nvSpPr>
        <p:spPr/>
        <p:txBody>
          <a:bodyPr/>
          <a:lstStyle>
            <a:lvl1pPr defTabSz="914400">
              <a:defRPr/>
            </a:lvl1pPr>
          </a:lstStyle>
          <a:p>
            <a:fld id="{ABFD46D8-976A-4DEA-BE35-6C635998D4F9}" type="slidenum">
              <a:rPr lang="en-US"/>
              <a:pPr/>
              <a:t>‹#›</a:t>
            </a:fld>
            <a:endParaRPr lang="en-US"/>
          </a:p>
        </p:txBody>
      </p:sp>
    </p:spTree>
    <p:extLst>
      <p:ext uri="{BB962C8B-B14F-4D97-AF65-F5344CB8AC3E}">
        <p14:creationId xmlns:p14="http://schemas.microsoft.com/office/powerpoint/2010/main" val="2657496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400">
              <a:defRPr/>
            </a:lvl1pPr>
          </a:lstStyle>
          <a:p>
            <a:fld id="{046011CF-B2DC-4EA7-A3A2-8A965372BE79}" type="datetimeFigureOut">
              <a:rPr lang="en-US"/>
              <a:pPr/>
              <a:t>1/15/24</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EB6B0F81-00B3-4D2D-A4DE-8734B52DFB90}" type="slidenum">
              <a:rPr lang="en-US"/>
              <a:pPr/>
              <a:t>‹#›</a:t>
            </a:fld>
            <a:endParaRPr lang="en-US"/>
          </a:p>
        </p:txBody>
      </p:sp>
    </p:spTree>
    <p:extLst>
      <p:ext uri="{BB962C8B-B14F-4D97-AF65-F5344CB8AC3E}">
        <p14:creationId xmlns:p14="http://schemas.microsoft.com/office/powerpoint/2010/main" val="831421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400">
              <a:defRPr/>
            </a:lvl1pPr>
          </a:lstStyle>
          <a:p>
            <a:fld id="{EDFACA77-081E-4208-AA98-828503BC7E62}" type="datetimeFigureOut">
              <a:rPr lang="en-US"/>
              <a:pPr/>
              <a:t>1/15/24</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78763BFD-A71A-4B7C-9713-B749A32C3482}" type="slidenum">
              <a:rPr lang="en-US"/>
              <a:pPr/>
              <a:t>‹#›</a:t>
            </a:fld>
            <a:endParaRPr lang="en-US"/>
          </a:p>
        </p:txBody>
      </p:sp>
    </p:spTree>
    <p:extLst>
      <p:ext uri="{BB962C8B-B14F-4D97-AF65-F5344CB8AC3E}">
        <p14:creationId xmlns:p14="http://schemas.microsoft.com/office/powerpoint/2010/main" val="1258694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299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1172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80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7388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46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Book Antiqua" charset="0"/>
              </a:defRPr>
            </a:lvl1pPr>
          </a:lstStyle>
          <a:p>
            <a:pPr>
              <a:defRPr/>
            </a:pPr>
            <a:fld id="{4DFFAD39-6689-5842-B925-C2AB734F3262}" type="slidenum">
              <a:rPr lang="en-US"/>
              <a:pPr>
                <a:defRPr/>
              </a:pPr>
              <a:t>‹#›</a:t>
            </a:fld>
            <a:endParaRPr lang="en-US"/>
          </a:p>
        </p:txBody>
      </p:sp>
    </p:spTree>
    <p:extLst>
      <p:ext uri="{BB962C8B-B14F-4D97-AF65-F5344CB8AC3E}">
        <p14:creationId xmlns:p14="http://schemas.microsoft.com/office/powerpoint/2010/main" val="3985068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567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1198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6899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0675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2970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5873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343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885357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4448312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315728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Book Antiqua" charset="0"/>
              </a:defRPr>
            </a:lvl1pPr>
          </a:lstStyle>
          <a:p>
            <a:pPr>
              <a:defRPr/>
            </a:pPr>
            <a:fld id="{842AC148-53D4-DD41-8147-0437CA6904E3}" type="slidenum">
              <a:rPr lang="en-US"/>
              <a:pPr>
                <a:defRPr/>
              </a:pPr>
              <a:t>‹#›</a:t>
            </a:fld>
            <a:endParaRPr lang="en-US"/>
          </a:p>
        </p:txBody>
      </p:sp>
    </p:spTree>
    <p:extLst>
      <p:ext uri="{BB962C8B-B14F-4D97-AF65-F5344CB8AC3E}">
        <p14:creationId xmlns:p14="http://schemas.microsoft.com/office/powerpoint/2010/main" val="10467101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88600915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9735201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59427962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7815977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4575737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77224227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322908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1264841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Book Antiqua" charset="0"/>
              </a:defRPr>
            </a:lvl1pPr>
          </a:lstStyle>
          <a:p>
            <a:pPr>
              <a:defRPr/>
            </a:pPr>
            <a:fld id="{9833799E-CD80-3648-846E-5AA8EE20154C}" type="slidenum">
              <a:rPr lang="en-US"/>
              <a:pPr>
                <a:defRPr/>
              </a:pPr>
              <a:t>‹#›</a:t>
            </a:fld>
            <a:endParaRPr lang="en-US"/>
          </a:p>
        </p:txBody>
      </p:sp>
    </p:spTree>
    <p:extLst>
      <p:ext uri="{BB962C8B-B14F-4D97-AF65-F5344CB8AC3E}">
        <p14:creationId xmlns:p14="http://schemas.microsoft.com/office/powerpoint/2010/main" val="424532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Book Antiqua" charset="0"/>
              </a:defRPr>
            </a:lvl1pPr>
          </a:lstStyle>
          <a:p>
            <a:pPr>
              <a:defRPr/>
            </a:pPr>
            <a:fld id="{A395A295-E6D6-8C48-B439-42F40C0DFFC4}" type="slidenum">
              <a:rPr lang="en-US"/>
              <a:pPr>
                <a:defRPr/>
              </a:pPr>
              <a:t>‹#›</a:t>
            </a:fld>
            <a:endParaRPr lang="en-US"/>
          </a:p>
        </p:txBody>
      </p:sp>
    </p:spTree>
    <p:extLst>
      <p:ext uri="{BB962C8B-B14F-4D97-AF65-F5344CB8AC3E}">
        <p14:creationId xmlns:p14="http://schemas.microsoft.com/office/powerpoint/2010/main" val="254838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Book Antiqua" charset="0"/>
              </a:defRPr>
            </a:lvl1pPr>
          </a:lstStyle>
          <a:p>
            <a:pPr>
              <a:defRPr/>
            </a:pPr>
            <a:fld id="{84FAFAFC-719A-314E-A63E-D7A507B40EA7}" type="slidenum">
              <a:rPr lang="en-US"/>
              <a:pPr>
                <a:defRPr/>
              </a:pPr>
              <a:t>‹#›</a:t>
            </a:fld>
            <a:endParaRPr lang="en-US"/>
          </a:p>
        </p:txBody>
      </p:sp>
    </p:spTree>
    <p:extLst>
      <p:ext uri="{BB962C8B-B14F-4D97-AF65-F5344CB8AC3E}">
        <p14:creationId xmlns:p14="http://schemas.microsoft.com/office/powerpoint/2010/main" val="146549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defTabSz="914400" fontAlgn="base">
              <a:spcBef>
                <a:spcPct val="0"/>
              </a:spcBef>
              <a:spcAft>
                <a:spcPct val="0"/>
              </a:spcAft>
              <a:defRPr/>
            </a:pPr>
            <a:fld id="{92DBF2B2-A510-FD4A-89BC-006300C85E72}"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62720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1027"/>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52" name="Rectangle 102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4453" name="Rectangle 102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latin typeface="Arial" charset="0"/>
              </a:defRPr>
            </a:lvl1pPr>
          </a:lstStyle>
          <a:p>
            <a:pPr defTabSz="914400" fontAlgn="base">
              <a:spcBef>
                <a:spcPct val="0"/>
              </a:spcBef>
              <a:spcAft>
                <a:spcPct val="0"/>
              </a:spcAft>
              <a:defRPr/>
            </a:pPr>
            <a:fld id="{5746F5BB-2FF3-8D46-BA80-DA2BDAB61196}"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
        <p:nvSpPr>
          <p:cNvPr id="39942" name="Line 1030"/>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43" name="Line 1031"/>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nvGrpSpPr>
          <p:cNvPr id="39944" name="Group 1032"/>
          <p:cNvGrpSpPr>
            <a:grpSpLocks/>
          </p:cNvGrpSpPr>
          <p:nvPr/>
        </p:nvGrpSpPr>
        <p:grpSpPr bwMode="auto">
          <a:xfrm>
            <a:off x="228600" y="457200"/>
            <a:ext cx="1246188" cy="1371600"/>
            <a:chOff x="144" y="288"/>
            <a:chExt cx="785" cy="864"/>
          </a:xfrm>
        </p:grpSpPr>
        <p:sp>
          <p:nvSpPr>
            <p:cNvPr id="39946" name="Rectangle 1033"/>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47" name="Rectangle 1034"/>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48" name="Rectangle 1035"/>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49" name="Rectangle 1036"/>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0" name="Rectangle 1037"/>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1" name="Rectangle 1038"/>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2" name="Rectangle 1039"/>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3" name="Rectangle 1040"/>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4" name="Rectangle 1041"/>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5" name="Rectangle 1042"/>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6" name="Rectangle 1043"/>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7" name="Rectangle 1044"/>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8" name="Rectangle 1045"/>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sp>
        <p:nvSpPr>
          <p:cNvPr id="104470" name="Rectangle 104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Tree>
    <p:extLst>
      <p:ext uri="{BB962C8B-B14F-4D97-AF65-F5344CB8AC3E}">
        <p14:creationId xmlns:p14="http://schemas.microsoft.com/office/powerpoint/2010/main" val="234679572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9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900">
          <a:solidFill>
            <a:schemeClr val="tx2"/>
          </a:solidFill>
          <a:latin typeface="Arial" pitchFamily="-107" charset="0"/>
          <a:ea typeface="ＭＳ Ｐゴシック" charset="-128"/>
          <a:cs typeface="ＭＳ Ｐゴシック" charset="-128"/>
        </a:defRPr>
      </a:lvl2pPr>
      <a:lvl3pPr algn="l" rtl="0" eaLnBrk="0" fontAlgn="base" hangingPunct="0">
        <a:spcBef>
          <a:spcPct val="0"/>
        </a:spcBef>
        <a:spcAft>
          <a:spcPct val="0"/>
        </a:spcAft>
        <a:defRPr sz="3900">
          <a:solidFill>
            <a:schemeClr val="tx2"/>
          </a:solidFill>
          <a:latin typeface="Arial" pitchFamily="-107" charset="0"/>
          <a:ea typeface="ＭＳ Ｐゴシック" charset="-128"/>
          <a:cs typeface="ＭＳ Ｐゴシック" charset="-128"/>
        </a:defRPr>
      </a:lvl3pPr>
      <a:lvl4pPr algn="l" rtl="0" eaLnBrk="0" fontAlgn="base" hangingPunct="0">
        <a:spcBef>
          <a:spcPct val="0"/>
        </a:spcBef>
        <a:spcAft>
          <a:spcPct val="0"/>
        </a:spcAft>
        <a:defRPr sz="3900">
          <a:solidFill>
            <a:schemeClr val="tx2"/>
          </a:solidFill>
          <a:latin typeface="Arial" pitchFamily="-107" charset="0"/>
          <a:ea typeface="ＭＳ Ｐゴシック" charset="-128"/>
          <a:cs typeface="ＭＳ Ｐゴシック" charset="-128"/>
        </a:defRPr>
      </a:lvl4pPr>
      <a:lvl5pPr algn="l" rtl="0" eaLnBrk="0" fontAlgn="base" hangingPunct="0">
        <a:spcBef>
          <a:spcPct val="0"/>
        </a:spcBef>
        <a:spcAft>
          <a:spcPct val="0"/>
        </a:spcAft>
        <a:defRPr sz="3900">
          <a:solidFill>
            <a:schemeClr val="tx2"/>
          </a:solidFill>
          <a:latin typeface="Arial" pitchFamily="-107" charset="0"/>
          <a:ea typeface="ＭＳ Ｐゴシック" charset="-128"/>
          <a:cs typeface="ＭＳ Ｐゴシック" charset="-128"/>
        </a:defRPr>
      </a:lvl5pPr>
      <a:lvl6pPr marL="457200" algn="l" rtl="0" fontAlgn="base">
        <a:spcBef>
          <a:spcPct val="0"/>
        </a:spcBef>
        <a:spcAft>
          <a:spcPct val="0"/>
        </a:spcAft>
        <a:defRPr sz="3900">
          <a:solidFill>
            <a:schemeClr val="tx2"/>
          </a:solidFill>
          <a:latin typeface="Arial" pitchFamily="-107" charset="0"/>
        </a:defRPr>
      </a:lvl6pPr>
      <a:lvl7pPr marL="914400" algn="l" rtl="0" fontAlgn="base">
        <a:spcBef>
          <a:spcPct val="0"/>
        </a:spcBef>
        <a:spcAft>
          <a:spcPct val="0"/>
        </a:spcAft>
        <a:defRPr sz="3900">
          <a:solidFill>
            <a:schemeClr val="tx2"/>
          </a:solidFill>
          <a:latin typeface="Arial" pitchFamily="-107" charset="0"/>
        </a:defRPr>
      </a:lvl7pPr>
      <a:lvl8pPr marL="1371600" algn="l" rtl="0" fontAlgn="base">
        <a:spcBef>
          <a:spcPct val="0"/>
        </a:spcBef>
        <a:spcAft>
          <a:spcPct val="0"/>
        </a:spcAft>
        <a:defRPr sz="3900">
          <a:solidFill>
            <a:schemeClr val="tx2"/>
          </a:solidFill>
          <a:latin typeface="Arial" pitchFamily="-107" charset="0"/>
        </a:defRPr>
      </a:lvl8pPr>
      <a:lvl9pPr marL="1828800" algn="l" rtl="0" fontAlgn="base">
        <a:spcBef>
          <a:spcPct val="0"/>
        </a:spcBef>
        <a:spcAft>
          <a:spcPct val="0"/>
        </a:spcAft>
        <a:defRPr sz="3900">
          <a:solidFill>
            <a:schemeClr val="tx2"/>
          </a:solidFill>
          <a:latin typeface="Arial" pitchFamily="-107" charset="0"/>
        </a:defRPr>
      </a:lvl9pPr>
    </p:titleStyle>
    <p:bodyStyle>
      <a:lvl1pPr marL="342900" indent="-342900" algn="l" rtl="0" eaLnBrk="0" fontAlgn="base" hangingPunct="0">
        <a:spcBef>
          <a:spcPct val="20000"/>
        </a:spcBef>
        <a:spcAft>
          <a:spcPct val="0"/>
        </a:spcAft>
        <a:buClr>
          <a:schemeClr val="accent1"/>
        </a:buClr>
        <a:buSzPct val="85000"/>
        <a:buFont typeface="Wingdings" charset="0"/>
        <a:buChar char="o"/>
        <a:defRPr sz="2800">
          <a:solidFill>
            <a:schemeClr val="tx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1"/>
        </a:buClr>
        <a:buSzPct val="70000"/>
        <a:buFont typeface="Wingdings" charset="0"/>
        <a:buChar char="n"/>
        <a:defRPr sz="2500">
          <a:solidFill>
            <a:schemeClr val="tx2"/>
          </a:solidFill>
          <a:latin typeface="+mn-lt"/>
          <a:ea typeface="ＭＳ Ｐゴシック" pitchFamily="-107" charset="-128"/>
        </a:defRPr>
      </a:lvl2pPr>
      <a:lvl3pPr marL="1143000" indent="-228600" algn="l" rtl="0" eaLnBrk="0" fontAlgn="base" hangingPunct="0">
        <a:spcBef>
          <a:spcPct val="20000"/>
        </a:spcBef>
        <a:spcAft>
          <a:spcPct val="0"/>
        </a:spcAft>
        <a:buClr>
          <a:schemeClr val="accent1"/>
        </a:buClr>
        <a:buSzPct val="70000"/>
        <a:buFont typeface="Wingdings" charset="0"/>
        <a:buChar char="p"/>
        <a:defRPr sz="2200">
          <a:solidFill>
            <a:schemeClr val="tx2"/>
          </a:solidFill>
          <a:latin typeface="+mn-lt"/>
          <a:ea typeface="ＭＳ Ｐゴシック" pitchFamily="-107" charset="-128"/>
        </a:defRPr>
      </a:lvl3pPr>
      <a:lvl4pPr marL="1600200" indent="-228600" algn="l" rtl="0" eaLnBrk="0" fontAlgn="base" hangingPunct="0">
        <a:spcBef>
          <a:spcPct val="20000"/>
        </a:spcBef>
        <a:spcAft>
          <a:spcPct val="0"/>
        </a:spcAft>
        <a:buClr>
          <a:schemeClr val="accent1"/>
        </a:buClr>
        <a:buSzPct val="70000"/>
        <a:buFont typeface="Wingdings" charset="0"/>
        <a:buChar char="n"/>
        <a:defRPr sz="2000">
          <a:solidFill>
            <a:schemeClr val="tx2"/>
          </a:solidFill>
          <a:latin typeface="+mn-lt"/>
          <a:ea typeface="ＭＳ Ｐゴシック" pitchFamily="-107" charset="-128"/>
        </a:defRPr>
      </a:lvl4pPr>
      <a:lvl5pPr marL="2057400" indent="-228600" algn="l" rtl="0" eaLnBrk="0" fontAlgn="base" hangingPunct="0">
        <a:spcBef>
          <a:spcPct val="20000"/>
        </a:spcBef>
        <a:spcAft>
          <a:spcPct val="0"/>
        </a:spcAft>
        <a:buClr>
          <a:schemeClr val="accent1"/>
        </a:buClr>
        <a:buSzPct val="70000"/>
        <a:buFont typeface="Wingdings" charset="0"/>
        <a:buChar char="o"/>
        <a:defRPr sz="2000">
          <a:solidFill>
            <a:schemeClr val="tx2"/>
          </a:solidFill>
          <a:latin typeface="+mn-lt"/>
          <a:ea typeface="ＭＳ Ｐゴシック" pitchFamily="-107" charset="-128"/>
        </a:defRPr>
      </a:lvl5pPr>
      <a:lvl6pPr marL="2514600" indent="-228600" algn="l" rtl="0" fontAlgn="base">
        <a:spcBef>
          <a:spcPct val="20000"/>
        </a:spcBef>
        <a:spcAft>
          <a:spcPct val="0"/>
        </a:spcAft>
        <a:buClr>
          <a:schemeClr val="accent1"/>
        </a:buClr>
        <a:buSzPct val="70000"/>
        <a:buFont typeface="Wingdings" pitchFamily="-107" charset="2"/>
        <a:buChar char="o"/>
        <a:defRPr sz="2000">
          <a:solidFill>
            <a:schemeClr val="tx2"/>
          </a:solidFill>
          <a:latin typeface="+mn-lt"/>
          <a:ea typeface="ＭＳ Ｐゴシック" pitchFamily="-107" charset="-128"/>
        </a:defRPr>
      </a:lvl6pPr>
      <a:lvl7pPr marL="2971800" indent="-228600" algn="l" rtl="0" fontAlgn="base">
        <a:spcBef>
          <a:spcPct val="20000"/>
        </a:spcBef>
        <a:spcAft>
          <a:spcPct val="0"/>
        </a:spcAft>
        <a:buClr>
          <a:schemeClr val="accent1"/>
        </a:buClr>
        <a:buSzPct val="70000"/>
        <a:buFont typeface="Wingdings" pitchFamily="-107" charset="2"/>
        <a:buChar char="o"/>
        <a:defRPr sz="2000">
          <a:solidFill>
            <a:schemeClr val="tx2"/>
          </a:solidFill>
          <a:latin typeface="+mn-lt"/>
          <a:ea typeface="ＭＳ Ｐゴシック" pitchFamily="-107" charset="-128"/>
        </a:defRPr>
      </a:lvl7pPr>
      <a:lvl8pPr marL="3429000" indent="-228600" algn="l" rtl="0" fontAlgn="base">
        <a:spcBef>
          <a:spcPct val="20000"/>
        </a:spcBef>
        <a:spcAft>
          <a:spcPct val="0"/>
        </a:spcAft>
        <a:buClr>
          <a:schemeClr val="accent1"/>
        </a:buClr>
        <a:buSzPct val="70000"/>
        <a:buFont typeface="Wingdings" pitchFamily="-107" charset="2"/>
        <a:buChar char="o"/>
        <a:defRPr sz="2000">
          <a:solidFill>
            <a:schemeClr val="tx2"/>
          </a:solidFill>
          <a:latin typeface="+mn-lt"/>
          <a:ea typeface="ＭＳ Ｐゴシック" pitchFamily="-107" charset="-128"/>
        </a:defRPr>
      </a:lvl8pPr>
      <a:lvl9pPr marL="3886200" indent="-228600" algn="l" rtl="0" fontAlgn="base">
        <a:spcBef>
          <a:spcPct val="20000"/>
        </a:spcBef>
        <a:spcAft>
          <a:spcPct val="0"/>
        </a:spcAft>
        <a:buClr>
          <a:schemeClr val="accent1"/>
        </a:buClr>
        <a:buSzPct val="70000"/>
        <a:buFont typeface="Wingdings" pitchFamily="-107" charset="2"/>
        <a:buChar char="o"/>
        <a:defRPr sz="2000">
          <a:solidFill>
            <a:schemeClr val="tx2"/>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
            <a:ext cx="9144000" cy="93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03" tIns="45702" rIns="91403" bIns="45702" numCol="1" anchor="t" anchorCtr="0" compatLnSpc="1">
            <a:prstTxWarp prst="textNoShape">
              <a:avLst/>
            </a:prstTxWarp>
          </a:bodyPr>
          <a:lstStyle/>
          <a:p>
            <a:pPr lvl="0"/>
            <a:r>
              <a:rPr lang="en-GB" dirty="0"/>
              <a:t>Click to edit Master title style</a:t>
            </a:r>
            <a:endParaRPr lang="en-US" dirty="0"/>
          </a:p>
        </p:txBody>
      </p:sp>
      <p:sp>
        <p:nvSpPr>
          <p:cNvPr id="4" name="Date Placeholder 3"/>
          <p:cNvSpPr>
            <a:spLocks noGrp="1"/>
          </p:cNvSpPr>
          <p:nvPr>
            <p:ph type="dt" sz="half" idx="2"/>
          </p:nvPr>
        </p:nvSpPr>
        <p:spPr>
          <a:xfrm>
            <a:off x="457201" y="6356350"/>
            <a:ext cx="2133600" cy="365125"/>
          </a:xfrm>
          <a:prstGeom prst="rect">
            <a:avLst/>
          </a:prstGeom>
        </p:spPr>
        <p:txBody>
          <a:bodyPr vert="horz" lIns="91403" tIns="45702" rIns="91403" bIns="45702" rtlCol="0" anchor="ctr"/>
          <a:lstStyle>
            <a:lvl1pPr algn="l" defTabSz="457020" fontAlgn="auto">
              <a:spcBef>
                <a:spcPts val="0"/>
              </a:spcBef>
              <a:spcAft>
                <a:spcPts val="0"/>
              </a:spcAft>
              <a:defRPr sz="1200">
                <a:solidFill>
                  <a:prstClr val="black">
                    <a:tint val="75000"/>
                  </a:prstClr>
                </a:solidFill>
                <a:latin typeface="Calibri"/>
                <a:ea typeface="+mn-ea"/>
                <a:cs typeface="+mn-cs"/>
              </a:defRPr>
            </a:lvl1pPr>
          </a:lstStyle>
          <a:p>
            <a:pPr>
              <a:defRPr/>
            </a:pPr>
            <a:fld id="{E04F5C45-2DFD-4843-AC59-9C9C9659DEAB}" type="datetimeFigureOut">
              <a:rPr lang="en-US"/>
              <a:pPr>
                <a:defRPr/>
              </a:pPr>
              <a:t>1/15/24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03" tIns="45702" rIns="91403" bIns="45702" rtlCol="0" anchor="ctr"/>
          <a:lstStyle>
            <a:lvl1pPr algn="ctr" defTabSz="457020"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03" tIns="45702" rIns="91403" bIns="45702" rtlCol="0" anchor="ctr"/>
          <a:lstStyle>
            <a:lvl1pPr algn="r" defTabSz="457020" fontAlgn="auto">
              <a:spcBef>
                <a:spcPts val="0"/>
              </a:spcBef>
              <a:spcAft>
                <a:spcPts val="0"/>
              </a:spcAft>
              <a:defRPr sz="1200">
                <a:solidFill>
                  <a:prstClr val="black">
                    <a:tint val="75000"/>
                  </a:prstClr>
                </a:solidFill>
                <a:latin typeface="Calibri"/>
                <a:ea typeface="+mn-ea"/>
                <a:cs typeface="+mn-cs"/>
              </a:defRPr>
            </a:lvl1pPr>
          </a:lstStyle>
          <a:p>
            <a:pPr>
              <a:defRPr/>
            </a:pPr>
            <a:fld id="{0B192F90-7658-1245-9D05-40B1E48B3974}" type="slidenum">
              <a:rPr lang="en-US"/>
              <a:pPr>
                <a:defRPr/>
              </a:pPr>
              <a:t>‹#›</a:t>
            </a:fld>
            <a:endParaRPr lang="en-US"/>
          </a:p>
        </p:txBody>
      </p:sp>
    </p:spTree>
    <p:extLst>
      <p:ext uri="{BB962C8B-B14F-4D97-AF65-F5344CB8AC3E}">
        <p14:creationId xmlns:p14="http://schemas.microsoft.com/office/powerpoint/2010/main" val="42255866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020" rtl="0" eaLnBrk="0" fontAlgn="base" hangingPunct="0">
        <a:spcBef>
          <a:spcPct val="0"/>
        </a:spcBef>
        <a:spcAft>
          <a:spcPct val="0"/>
        </a:spcAft>
        <a:defRPr sz="3600" b="1" kern="1200">
          <a:solidFill>
            <a:srgbClr val="FFFFFF"/>
          </a:solidFill>
          <a:effectLst>
            <a:glow rad="127000">
              <a:schemeClr val="tx1"/>
            </a:glow>
          </a:effectLst>
          <a:latin typeface="Arial"/>
          <a:ea typeface="ＭＳ Ｐゴシック" charset="0"/>
          <a:cs typeface="Arial"/>
        </a:defRPr>
      </a:lvl1pPr>
      <a:lvl2pPr algn="ctr" defTabSz="457020" rtl="0" eaLnBrk="0" fontAlgn="base" hangingPunct="0">
        <a:spcBef>
          <a:spcPct val="0"/>
        </a:spcBef>
        <a:spcAft>
          <a:spcPct val="0"/>
        </a:spcAft>
        <a:defRPr sz="3600" b="1">
          <a:solidFill>
            <a:srgbClr val="FFFFFF"/>
          </a:solidFill>
          <a:latin typeface="Arial" charset="0"/>
          <a:ea typeface="ＭＳ Ｐゴシック" charset="0"/>
          <a:cs typeface="ＭＳ Ｐゴシック" charset="0"/>
        </a:defRPr>
      </a:lvl2pPr>
      <a:lvl3pPr algn="ctr" defTabSz="457020" rtl="0" eaLnBrk="0" fontAlgn="base" hangingPunct="0">
        <a:spcBef>
          <a:spcPct val="0"/>
        </a:spcBef>
        <a:spcAft>
          <a:spcPct val="0"/>
        </a:spcAft>
        <a:defRPr sz="3600" b="1">
          <a:solidFill>
            <a:srgbClr val="FFFFFF"/>
          </a:solidFill>
          <a:latin typeface="Arial" charset="0"/>
          <a:ea typeface="ＭＳ Ｐゴシック" charset="0"/>
          <a:cs typeface="ＭＳ Ｐゴシック" charset="0"/>
        </a:defRPr>
      </a:lvl3pPr>
      <a:lvl4pPr algn="ctr" defTabSz="457020" rtl="0" eaLnBrk="0" fontAlgn="base" hangingPunct="0">
        <a:spcBef>
          <a:spcPct val="0"/>
        </a:spcBef>
        <a:spcAft>
          <a:spcPct val="0"/>
        </a:spcAft>
        <a:defRPr sz="3600" b="1">
          <a:solidFill>
            <a:srgbClr val="FFFFFF"/>
          </a:solidFill>
          <a:latin typeface="Arial" charset="0"/>
          <a:ea typeface="ＭＳ Ｐゴシック" charset="0"/>
          <a:cs typeface="ＭＳ Ｐゴシック" charset="0"/>
        </a:defRPr>
      </a:lvl4pPr>
      <a:lvl5pPr algn="ctr" defTabSz="457020" rtl="0" eaLnBrk="0" fontAlgn="base" hangingPunct="0">
        <a:spcBef>
          <a:spcPct val="0"/>
        </a:spcBef>
        <a:spcAft>
          <a:spcPct val="0"/>
        </a:spcAft>
        <a:defRPr sz="3600" b="1">
          <a:solidFill>
            <a:srgbClr val="FFFFFF"/>
          </a:solidFill>
          <a:latin typeface="Arial" charset="0"/>
          <a:ea typeface="ＭＳ Ｐゴシック" charset="0"/>
          <a:cs typeface="ＭＳ Ｐゴシック" charset="0"/>
        </a:defRPr>
      </a:lvl5pPr>
      <a:lvl6pPr marL="45702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04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056"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08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764" indent="-342764" algn="l" defTabSz="457020" rtl="0" eaLnBrk="0" fontAlgn="base" hangingPunct="0">
        <a:spcBef>
          <a:spcPct val="20000"/>
        </a:spcBef>
        <a:spcAft>
          <a:spcPct val="0"/>
        </a:spcAft>
        <a:buFont typeface="Arial" charset="0"/>
        <a:buChar char="•"/>
        <a:defRPr sz="3200" b="1" kern="1200">
          <a:solidFill>
            <a:schemeClr val="tx1"/>
          </a:solidFill>
          <a:latin typeface="Arial"/>
          <a:ea typeface="ＭＳ Ｐゴシック" charset="0"/>
          <a:cs typeface="Arial"/>
        </a:defRPr>
      </a:lvl1pPr>
      <a:lvl2pPr marL="742654" indent="-285638" algn="l" defTabSz="457020" rtl="0" eaLnBrk="0" fontAlgn="base" hangingPunct="0">
        <a:spcBef>
          <a:spcPct val="20000"/>
        </a:spcBef>
        <a:spcAft>
          <a:spcPct val="0"/>
        </a:spcAft>
        <a:buFont typeface="Arial" charset="0"/>
        <a:buChar char="–"/>
        <a:defRPr sz="2800" b="1" kern="1200">
          <a:solidFill>
            <a:schemeClr val="tx1"/>
          </a:solidFill>
          <a:latin typeface="Arial"/>
          <a:ea typeface="ＭＳ Ｐゴシック" charset="0"/>
          <a:cs typeface="Arial"/>
        </a:defRPr>
      </a:lvl2pPr>
      <a:lvl3pPr marL="1142545" indent="-228510" algn="l" defTabSz="457020" rtl="0" eaLnBrk="0" fontAlgn="base" hangingPunct="0">
        <a:spcBef>
          <a:spcPct val="20000"/>
        </a:spcBef>
        <a:spcAft>
          <a:spcPct val="0"/>
        </a:spcAft>
        <a:buFont typeface="Arial" charset="0"/>
        <a:buChar char="•"/>
        <a:defRPr sz="2400" b="1" kern="1200">
          <a:solidFill>
            <a:schemeClr val="tx1"/>
          </a:solidFill>
          <a:latin typeface="Arial"/>
          <a:ea typeface="ＭＳ Ｐゴシック" charset="0"/>
          <a:cs typeface="Arial"/>
        </a:defRPr>
      </a:lvl3pPr>
      <a:lvl4pPr marL="1599566" indent="-228510" algn="l" defTabSz="457020" rtl="0" eaLnBrk="0" fontAlgn="base" hangingPunct="0">
        <a:spcBef>
          <a:spcPct val="20000"/>
        </a:spcBef>
        <a:spcAft>
          <a:spcPct val="0"/>
        </a:spcAft>
        <a:buFont typeface="Arial" charset="0"/>
        <a:buChar char="–"/>
        <a:defRPr sz="2000" b="1" kern="1200">
          <a:solidFill>
            <a:schemeClr val="tx1"/>
          </a:solidFill>
          <a:latin typeface="Arial"/>
          <a:ea typeface="ＭＳ Ｐゴシック" charset="0"/>
          <a:cs typeface="Arial"/>
        </a:defRPr>
      </a:lvl4pPr>
      <a:lvl5pPr marL="2056584" indent="-228510" algn="l" defTabSz="457020" rtl="0" eaLnBrk="0" fontAlgn="base" hangingPunct="0">
        <a:spcBef>
          <a:spcPct val="20000"/>
        </a:spcBef>
        <a:spcAft>
          <a:spcPct val="0"/>
        </a:spcAft>
        <a:buFont typeface="Arial" charset="0"/>
        <a:buChar char="»"/>
        <a:defRPr sz="2000" b="1" kern="1200">
          <a:solidFill>
            <a:schemeClr val="tx1"/>
          </a:solidFill>
          <a:latin typeface="Arial"/>
          <a:ea typeface="ＭＳ Ｐゴシック" charset="0"/>
          <a:cs typeface="Arial"/>
        </a:defRPr>
      </a:lvl5pPr>
      <a:lvl6pPr marL="2513601" indent="-228510" algn="l" defTabSz="457020" rtl="0" eaLnBrk="1" latinLnBrk="0" hangingPunct="1">
        <a:spcBef>
          <a:spcPct val="20000"/>
        </a:spcBef>
        <a:buFont typeface="Arial"/>
        <a:buChar char="•"/>
        <a:defRPr sz="2000" kern="1200">
          <a:solidFill>
            <a:schemeClr val="tx1"/>
          </a:solidFill>
          <a:latin typeface="+mn-lt"/>
          <a:ea typeface="+mn-ea"/>
          <a:cs typeface="+mn-cs"/>
        </a:defRPr>
      </a:lvl6pPr>
      <a:lvl7pPr marL="2970623" indent="-228510" algn="l" defTabSz="457020" rtl="0" eaLnBrk="1" latinLnBrk="0" hangingPunct="1">
        <a:spcBef>
          <a:spcPct val="20000"/>
        </a:spcBef>
        <a:buFont typeface="Arial"/>
        <a:buChar char="•"/>
        <a:defRPr sz="2000" kern="1200">
          <a:solidFill>
            <a:schemeClr val="tx1"/>
          </a:solidFill>
          <a:latin typeface="+mn-lt"/>
          <a:ea typeface="+mn-ea"/>
          <a:cs typeface="+mn-cs"/>
        </a:defRPr>
      </a:lvl7pPr>
      <a:lvl8pPr marL="3427640" indent="-228510" algn="l" defTabSz="457020" rtl="0" eaLnBrk="1" latinLnBrk="0" hangingPunct="1">
        <a:spcBef>
          <a:spcPct val="20000"/>
        </a:spcBef>
        <a:buFont typeface="Arial"/>
        <a:buChar char="•"/>
        <a:defRPr sz="2000" kern="1200">
          <a:solidFill>
            <a:schemeClr val="tx1"/>
          </a:solidFill>
          <a:latin typeface="+mn-lt"/>
          <a:ea typeface="+mn-ea"/>
          <a:cs typeface="+mn-cs"/>
        </a:defRPr>
      </a:lvl8pPr>
      <a:lvl9pPr marL="3884660" indent="-228510" algn="l" defTabSz="4570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0" rtl="0" eaLnBrk="1" latinLnBrk="0" hangingPunct="1">
        <a:defRPr sz="1800" kern="1200">
          <a:solidFill>
            <a:schemeClr val="tx1"/>
          </a:solidFill>
          <a:latin typeface="+mn-lt"/>
          <a:ea typeface="+mn-ea"/>
          <a:cs typeface="+mn-cs"/>
        </a:defRPr>
      </a:lvl1pPr>
      <a:lvl2pPr marL="457020" algn="l" defTabSz="457020" rtl="0" eaLnBrk="1" latinLnBrk="0" hangingPunct="1">
        <a:defRPr sz="1800" kern="1200">
          <a:solidFill>
            <a:schemeClr val="tx1"/>
          </a:solidFill>
          <a:latin typeface="+mn-lt"/>
          <a:ea typeface="+mn-ea"/>
          <a:cs typeface="+mn-cs"/>
        </a:defRPr>
      </a:lvl2pPr>
      <a:lvl3pPr marL="914040" algn="l" defTabSz="457020" rtl="0" eaLnBrk="1" latinLnBrk="0" hangingPunct="1">
        <a:defRPr sz="1800" kern="1200">
          <a:solidFill>
            <a:schemeClr val="tx1"/>
          </a:solidFill>
          <a:latin typeface="+mn-lt"/>
          <a:ea typeface="+mn-ea"/>
          <a:cs typeface="+mn-cs"/>
        </a:defRPr>
      </a:lvl3pPr>
      <a:lvl4pPr marL="1371056" algn="l" defTabSz="457020" rtl="0" eaLnBrk="1" latinLnBrk="0" hangingPunct="1">
        <a:defRPr sz="1800" kern="1200">
          <a:solidFill>
            <a:schemeClr val="tx1"/>
          </a:solidFill>
          <a:latin typeface="+mn-lt"/>
          <a:ea typeface="+mn-ea"/>
          <a:cs typeface="+mn-cs"/>
        </a:defRPr>
      </a:lvl4pPr>
      <a:lvl5pPr marL="1828080" algn="l" defTabSz="457020" rtl="0" eaLnBrk="1" latinLnBrk="0" hangingPunct="1">
        <a:defRPr sz="1800" kern="1200">
          <a:solidFill>
            <a:schemeClr val="tx1"/>
          </a:solidFill>
          <a:latin typeface="+mn-lt"/>
          <a:ea typeface="+mn-ea"/>
          <a:cs typeface="+mn-cs"/>
        </a:defRPr>
      </a:lvl5pPr>
      <a:lvl6pPr marL="2285092" algn="l" defTabSz="457020" rtl="0" eaLnBrk="1" latinLnBrk="0" hangingPunct="1">
        <a:defRPr sz="1800" kern="1200">
          <a:solidFill>
            <a:schemeClr val="tx1"/>
          </a:solidFill>
          <a:latin typeface="+mn-lt"/>
          <a:ea typeface="+mn-ea"/>
          <a:cs typeface="+mn-cs"/>
        </a:defRPr>
      </a:lvl6pPr>
      <a:lvl7pPr marL="2742112" algn="l" defTabSz="457020" rtl="0" eaLnBrk="1" latinLnBrk="0" hangingPunct="1">
        <a:defRPr sz="1800" kern="1200">
          <a:solidFill>
            <a:schemeClr val="tx1"/>
          </a:solidFill>
          <a:latin typeface="+mn-lt"/>
          <a:ea typeface="+mn-ea"/>
          <a:cs typeface="+mn-cs"/>
        </a:defRPr>
      </a:lvl7pPr>
      <a:lvl8pPr marL="3199130" algn="l" defTabSz="457020" rtl="0" eaLnBrk="1" latinLnBrk="0" hangingPunct="1">
        <a:defRPr sz="1800" kern="1200">
          <a:solidFill>
            <a:schemeClr val="tx1"/>
          </a:solidFill>
          <a:latin typeface="+mn-lt"/>
          <a:ea typeface="+mn-ea"/>
          <a:cs typeface="+mn-cs"/>
        </a:defRPr>
      </a:lvl8pPr>
      <a:lvl9pPr marL="3656146" algn="l" defTabSz="45702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512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pitchFamily="34" charset="0"/>
              </a:defRPr>
            </a:lvl1pPr>
          </a:lstStyle>
          <a:p>
            <a:pPr eaLnBrk="1" hangingPunct="1"/>
            <a:fld id="{3E731733-F2BA-4E3E-A13B-50DC44DBF30E}" type="datetimeFigureOut">
              <a:rPr lang="en-US">
                <a:ea typeface="MS PGothic" pitchFamily="34" charset="-128"/>
              </a:rPr>
              <a:pPr eaLnBrk="1" hangingPunct="1"/>
              <a:t>1/15/24</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latin typeface="Calibri" pitchFamily="34" charset="0"/>
              </a:defRPr>
            </a:lvl1pPr>
          </a:lstStyle>
          <a:p>
            <a:pPr eaLnBrk="1" hangingPunct="1"/>
            <a:endParaRPr lang="en-US">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itchFamily="34" charset="0"/>
              </a:defRPr>
            </a:lvl1pPr>
          </a:lstStyle>
          <a:p>
            <a:pPr eaLnBrk="1" hangingPunct="1"/>
            <a:fld id="{71C8EB3A-54B5-4EE2-89C2-9A321DB21FF7}" type="slidenum">
              <a:rPr lang="en-US">
                <a:ea typeface="MS PGothic" pitchFamily="34" charset="-128"/>
              </a:rPr>
              <a:pPr eaLnBrk="1" hangingPunct="1"/>
              <a:t>‹#›</a:t>
            </a:fld>
            <a:endParaRPr lang="en-US">
              <a:ea typeface="MS PGothic" pitchFamily="34" charset="-128"/>
            </a:endParaRPr>
          </a:p>
        </p:txBody>
      </p:sp>
    </p:spTree>
    <p:extLst>
      <p:ext uri="{BB962C8B-B14F-4D97-AF65-F5344CB8AC3E}">
        <p14:creationId xmlns:p14="http://schemas.microsoft.com/office/powerpoint/2010/main" val="3484565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solidFill>
                <a:srgbClr val="000000"/>
              </a:solidFill>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solidFill>
                <a:srgbClr val="000000"/>
              </a:solidFill>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0DB43A0-EC8F-0B4A-ACD4-6B792E57F4DC}"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14419204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799603274"/>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igbookmedia.com/" TargetMode="Externa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ctrTitle"/>
          </p:nvPr>
        </p:nvSpPr>
        <p:spPr>
          <a:xfrm>
            <a:off x="2555875" y="1125538"/>
            <a:ext cx="5867400" cy="2286000"/>
          </a:xfrm>
        </p:spPr>
        <p:txBody>
          <a:bodyPr/>
          <a:lstStyle/>
          <a:p>
            <a:pPr algn="ctr" eaLnBrk="1" hangingPunct="1"/>
            <a:r>
              <a:rPr lang="ar-JO" sz="6700" b="1" dirty="0">
                <a:latin typeface="Arial" panose="020B0604020202020204" pitchFamily="34" charset="0"/>
                <a:ea typeface="ＭＳ Ｐゴシック" charset="0"/>
                <a:cs typeface="Arial" panose="020B0604020202020204" pitchFamily="34" charset="0"/>
              </a:rPr>
              <a:t>استشارة      الأدوات الدراسية</a:t>
            </a:r>
            <a:endParaRPr lang="en-US" dirty="0">
              <a:latin typeface="Arial" panose="020B0604020202020204" pitchFamily="34" charset="0"/>
              <a:ea typeface="ＭＳ Ｐゴシック" charset="0"/>
              <a:cs typeface="Arial" panose="020B0604020202020204" pitchFamily="34" charset="0"/>
            </a:endParaRPr>
          </a:p>
        </p:txBody>
      </p:sp>
      <p:sp>
        <p:nvSpPr>
          <p:cNvPr id="184322" name="Rectangle 3"/>
          <p:cNvSpPr>
            <a:spLocks noGrp="1" noChangeArrowheads="1"/>
          </p:cNvSpPr>
          <p:nvPr>
            <p:ph type="subTitle" idx="1"/>
          </p:nvPr>
        </p:nvSpPr>
        <p:spPr>
          <a:xfrm>
            <a:off x="2555875" y="3541713"/>
            <a:ext cx="6588125" cy="1474787"/>
          </a:xfrm>
        </p:spPr>
        <p:txBody>
          <a:bodyPr/>
          <a:lstStyle/>
          <a:p>
            <a:pPr algn="ctr" eaLnBrk="1" hangingPunct="1">
              <a:buFont typeface="Wingdings" charset="0"/>
              <a:buNone/>
            </a:pPr>
            <a:r>
              <a:rPr lang="ar-JO" sz="3600" dirty="0">
                <a:latin typeface="Arial" panose="020B0604020202020204" pitchFamily="34" charset="0"/>
                <a:ea typeface="ＭＳ Ｐゴシック" charset="0"/>
                <a:cs typeface="Arial" panose="020B0604020202020204" pitchFamily="34" charset="0"/>
              </a:rPr>
              <a:t>مصادر فهم                                النص الكتابي اليوم</a:t>
            </a:r>
            <a:endParaRPr lang="en-US" sz="3600" dirty="0">
              <a:latin typeface="Arial" panose="020B0604020202020204" pitchFamily="34" charset="0"/>
              <a:ea typeface="ＭＳ Ｐゴシック" charset="0"/>
              <a:cs typeface="Arial" panose="020B0604020202020204" pitchFamily="34" charset="0"/>
            </a:endParaRPr>
          </a:p>
        </p:txBody>
      </p:sp>
      <p:sp>
        <p:nvSpPr>
          <p:cNvPr id="6" name="Text Box 14"/>
          <p:cNvSpPr txBox="1">
            <a:spLocks noChangeArrowheads="1"/>
          </p:cNvSpPr>
          <p:nvPr/>
        </p:nvSpPr>
        <p:spPr bwMode="auto">
          <a:xfrm>
            <a:off x="8397980" y="59350"/>
            <a:ext cx="530915"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29</a:t>
            </a:r>
            <a:endParaRPr lang="en-US" dirty="0">
              <a:solidFill>
                <a:srgbClr val="FFFFFF"/>
              </a:solidFill>
            </a:endParaRPr>
          </a:p>
        </p:txBody>
      </p:sp>
      <p:sp>
        <p:nvSpPr>
          <p:cNvPr id="2" name="Rectangle 1">
            <a:extLst>
              <a:ext uri="{FF2B5EF4-FFF2-40B4-BE49-F238E27FC236}">
                <a16:creationId xmlns:a16="http://schemas.microsoft.com/office/drawing/2014/main" id="{363F3B7E-AB68-7323-27F8-90A2F1579AB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ea typeface="ＭＳ Ｐゴシック" charset="0"/>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220301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3" name="Picture 1" descr="04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65200" y="22233"/>
            <a:ext cx="8178800" cy="1412875"/>
          </a:xfrm>
        </p:spPr>
        <p:txBody>
          <a:bodyPr/>
          <a:lstStyle/>
          <a:p>
            <a:pPr>
              <a:defRPr/>
            </a:pPr>
            <a:r>
              <a:rPr lang="ar-JO" dirty="0">
                <a:ea typeface="ＭＳ Ｐゴシック"/>
              </a:rPr>
              <a:t>سكبت بتهور من جوهر قيم متجاهلة الإزدراء</a:t>
            </a:r>
            <a:endParaRPr lang="en-US" dirty="0"/>
          </a:p>
        </p:txBody>
      </p:sp>
    </p:spTree>
    <p:extLst>
      <p:ext uri="{BB962C8B-B14F-4D97-AF65-F5344CB8AC3E}">
        <p14:creationId xmlns:p14="http://schemas.microsoft.com/office/powerpoint/2010/main" val="112585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7" name="Picture 1" descr="05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
            <a:ext cx="9144000" cy="3151174"/>
          </a:xfrm>
        </p:spPr>
        <p:txBody>
          <a:bodyPr/>
          <a:lstStyle/>
          <a:p>
            <a:pPr>
              <a:defRPr/>
            </a:pPr>
            <a:r>
              <a:rPr lang="ar-JO" dirty="0"/>
              <a:t>وبمجرد أن تم كسرها وانسكابها ملأ العطر كل الغرفة </a:t>
            </a:r>
            <a:endParaRPr lang="en-US" i="1" dirty="0"/>
          </a:p>
        </p:txBody>
      </p:sp>
    </p:spTree>
    <p:extLst>
      <p:ext uri="{BB962C8B-B14F-4D97-AF65-F5344CB8AC3E}">
        <p14:creationId xmlns:p14="http://schemas.microsoft.com/office/powerpoint/2010/main" val="166919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7" name="Picture 1" descr="05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8900" y="1"/>
            <a:ext cx="9321800" cy="3151174"/>
          </a:xfrm>
        </p:spPr>
        <p:txBody>
          <a:bodyPr/>
          <a:lstStyle/>
          <a:p>
            <a:pPr>
              <a:defRPr/>
            </a:pPr>
            <a:r>
              <a:rPr lang="ar-JO" dirty="0"/>
              <a:t>كسجين خرج من أغلاله كروح تحررت من القبر</a:t>
            </a:r>
            <a:endParaRPr lang="en-US" i="1" dirty="0"/>
          </a:p>
        </p:txBody>
      </p:sp>
    </p:spTree>
    <p:extLst>
      <p:ext uri="{BB962C8B-B14F-4D97-AF65-F5344CB8AC3E}">
        <p14:creationId xmlns:p14="http://schemas.microsoft.com/office/powerpoint/2010/main" val="169858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1" name="Picture 1" descr="06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3136900" cy="2959100"/>
          </a:xfrm>
        </p:spPr>
        <p:txBody>
          <a:bodyPr/>
          <a:lstStyle/>
          <a:p>
            <a:pPr>
              <a:defRPr/>
            </a:pPr>
            <a:r>
              <a:rPr lang="ar-JO" dirty="0"/>
              <a:t>محطمة ومترددة فقط من أجل حبك  يا يسوع</a:t>
            </a:r>
            <a:endParaRPr lang="en-US" dirty="0"/>
          </a:p>
        </p:txBody>
      </p:sp>
    </p:spTree>
    <p:extLst>
      <p:ext uri="{BB962C8B-B14F-4D97-AF65-F5344CB8AC3E}">
        <p14:creationId xmlns:p14="http://schemas.microsoft.com/office/powerpoint/2010/main" val="263263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1" name="Picture 1" descr="06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332656"/>
            <a:ext cx="3136900" cy="2626444"/>
          </a:xfr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rPr>
              <a:t>أغلى كنز في الحياة سدد عليك</a:t>
            </a:r>
            <a:endParaRPr kumimoji="0" lang="en-US" sz="3600" b="1"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endParaRPr>
          </a:p>
        </p:txBody>
      </p:sp>
    </p:spTree>
    <p:extLst>
      <p:ext uri="{BB962C8B-B14F-4D97-AF65-F5344CB8AC3E}">
        <p14:creationId xmlns:p14="http://schemas.microsoft.com/office/powerpoint/2010/main" val="389126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5" name="Picture 1" descr="07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3594100" cy="3086100"/>
          </a:xfrm>
        </p:spPr>
        <p:txBody>
          <a:bodyPr/>
          <a:lstStyle/>
          <a:p>
            <a:pPr>
              <a:defRPr/>
            </a:pPr>
            <a:r>
              <a:rPr lang="ar-JO" dirty="0"/>
              <a:t>كسرت وخرجت وانسكبت عند قدميك</a:t>
            </a:r>
            <a:endParaRPr lang="en-US" dirty="0"/>
          </a:p>
        </p:txBody>
      </p:sp>
    </p:spTree>
    <p:extLst>
      <p:ext uri="{BB962C8B-B14F-4D97-AF65-F5344CB8AC3E}">
        <p14:creationId xmlns:p14="http://schemas.microsoft.com/office/powerpoint/2010/main" val="580040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5" name="Picture 1" descr="07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3594100" cy="3086100"/>
          </a:xfr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rPr>
              <a:t>في التخلي الحلو اسمحوا لي أن أتسرب من أجلك</a:t>
            </a:r>
            <a:endParaRPr kumimoji="0" lang="en-US" sz="3600" b="1"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endParaRPr>
          </a:p>
        </p:txBody>
      </p:sp>
      <p:sp>
        <p:nvSpPr>
          <p:cNvPr id="4" name="Title 1"/>
          <p:cNvSpPr txBox="1">
            <a:spLocks/>
          </p:cNvSpPr>
          <p:nvPr/>
        </p:nvSpPr>
        <p:spPr bwMode="auto">
          <a:xfrm>
            <a:off x="4102100" y="0"/>
            <a:ext cx="5041900" cy="262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03" tIns="45702" rIns="91403" bIns="45702"/>
          <a:lstStyle>
            <a:lvl1pPr algn="ctr" defTabSz="457200" rtl="0" eaLnBrk="0" fontAlgn="base" hangingPunct="0">
              <a:spcBef>
                <a:spcPct val="0"/>
              </a:spcBef>
              <a:spcAft>
                <a:spcPct val="0"/>
              </a:spcAft>
              <a:defRPr sz="3600" b="1" kern="1200">
                <a:solidFill>
                  <a:srgbClr val="FFFFFF"/>
                </a:solidFill>
                <a:effectLst>
                  <a:glow rad="127000">
                    <a:schemeClr val="tx1"/>
                  </a:glow>
                </a:effectLst>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endParaRPr>
          </a:p>
        </p:txBody>
      </p:sp>
    </p:spTree>
    <p:extLst>
      <p:ext uri="{BB962C8B-B14F-4D97-AF65-F5344CB8AC3E}">
        <p14:creationId xmlns:p14="http://schemas.microsoft.com/office/powerpoint/2010/main" val="115776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29" name="Picture 1" descr="08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16632"/>
            <a:ext cx="3485580" cy="3086100"/>
          </a:xfrm>
        </p:spPr>
        <p:txBody>
          <a:bodyPr/>
          <a:lstStyle/>
          <a:p>
            <a:pPr>
              <a:defRPr/>
            </a:pPr>
            <a:r>
              <a:rPr lang="ar-JO" dirty="0"/>
              <a:t>يا رب                 لقد كنت كنز الله الثمين ومحبوبًا له         وابنه الكامل</a:t>
            </a:r>
            <a:endParaRPr lang="en-US" dirty="0"/>
          </a:p>
        </p:txBody>
      </p:sp>
    </p:spTree>
    <p:extLst>
      <p:ext uri="{BB962C8B-B14F-4D97-AF65-F5344CB8AC3E}">
        <p14:creationId xmlns:p14="http://schemas.microsoft.com/office/powerpoint/2010/main" val="381883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29" name="Picture 1" descr="08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16632"/>
            <a:ext cx="3485580" cy="3086100"/>
          </a:xfr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rPr>
              <a:t>أُرسِلَتْ هنا لتظهر لي محبة الآب           فقط من أجل المحبة التي تمت</a:t>
            </a:r>
            <a:endParaRPr kumimoji="0" lang="en-US" sz="3600" b="1"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endParaRPr>
          </a:p>
        </p:txBody>
      </p:sp>
      <p:sp>
        <p:nvSpPr>
          <p:cNvPr id="4" name="Title 1"/>
          <p:cNvSpPr txBox="1">
            <a:spLocks/>
          </p:cNvSpPr>
          <p:nvPr/>
        </p:nvSpPr>
        <p:spPr bwMode="auto">
          <a:xfrm>
            <a:off x="4102100" y="260648"/>
            <a:ext cx="5041900" cy="2368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03" tIns="45702" rIns="91403" bIns="45702"/>
          <a:lstStyle>
            <a:lvl1pPr algn="ctr" defTabSz="457200" rtl="0" eaLnBrk="0" fontAlgn="base" hangingPunct="0">
              <a:spcBef>
                <a:spcPct val="0"/>
              </a:spcBef>
              <a:spcAft>
                <a:spcPct val="0"/>
              </a:spcAft>
              <a:defRPr sz="3600" b="1" kern="1200">
                <a:solidFill>
                  <a:srgbClr val="FFFFFF"/>
                </a:solidFill>
                <a:effectLst>
                  <a:glow rad="127000">
                    <a:schemeClr val="tx1"/>
                  </a:glow>
                </a:effectLst>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endParaRPr>
          </a:p>
        </p:txBody>
      </p:sp>
    </p:spTree>
    <p:extLst>
      <p:ext uri="{BB962C8B-B14F-4D97-AF65-F5344CB8AC3E}">
        <p14:creationId xmlns:p14="http://schemas.microsoft.com/office/powerpoint/2010/main" val="3154069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1" descr="09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
            <a:ext cx="9144000" cy="1497707"/>
          </a:xfrm>
        </p:spPr>
        <p:txBody>
          <a:bodyPr/>
          <a:lstStyle/>
          <a:p>
            <a:pPr>
              <a:defRPr/>
            </a:pPr>
            <a:r>
              <a:rPr lang="ar-JO" dirty="0"/>
              <a:t>وعلى الرغم من أنك كنت كاملاً ومقدساً                       فقد تخليت عن نفسك طواعية</a:t>
            </a:r>
            <a:br>
              <a:rPr lang="en-US" dirty="0"/>
            </a:br>
            <a:endParaRPr lang="en-US" dirty="0"/>
          </a:p>
        </p:txBody>
      </p:sp>
    </p:spTree>
    <p:extLst>
      <p:ext uri="{BB962C8B-B14F-4D97-AF65-F5344CB8AC3E}">
        <p14:creationId xmlns:p14="http://schemas.microsoft.com/office/powerpoint/2010/main" val="403129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025" name="Picture 15"/>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6350"/>
            <a:ext cx="9144000"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9" name="Picture 5"/>
          <p:cNvPicPr>
            <a:picLocks noChangeAspect="1" noChangeArrowheads="1"/>
          </p:cNvPicPr>
          <p:nvPr/>
        </p:nvPicPr>
        <p:blipFill>
          <a:blip r:embed="rId3">
            <a:lum bright="60000"/>
            <a:extLst>
              <a:ext uri="{28A0092B-C50C-407E-A947-70E740481C1C}">
                <a14:useLocalDpi xmlns:a14="http://schemas.microsoft.com/office/drawing/2010/main"/>
              </a:ext>
            </a:extLst>
          </a:blip>
          <a:srcRect/>
          <a:stretch>
            <a:fillRect/>
          </a:stretch>
        </p:blipFill>
        <p:spPr bwMode="auto">
          <a:xfrm>
            <a:off x="0" y="12700"/>
            <a:ext cx="9144000"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9027" name="Rectangle 10"/>
          <p:cNvSpPr>
            <a:spLocks noGrp="1" noChangeArrowheads="1"/>
          </p:cNvSpPr>
          <p:nvPr>
            <p:ph type="title" idx="4294967295"/>
          </p:nvPr>
        </p:nvSpPr>
        <p:spPr>
          <a:xfrm>
            <a:off x="0" y="0"/>
            <a:ext cx="4953000" cy="1371600"/>
          </a:xfrm>
          <a:solidFill>
            <a:schemeClr val="tx2"/>
          </a:solidFill>
        </p:spPr>
        <p:txBody>
          <a:bodyPr/>
          <a:lstStyle/>
          <a:p>
            <a:pPr eaLnBrk="1" hangingPunct="1"/>
            <a:r>
              <a:rPr lang="ar-JO" dirty="0">
                <a:solidFill>
                  <a:srgbClr val="FFFFFF"/>
                </a:solidFill>
                <a:latin typeface="Arial" panose="020B0604020202020204" pitchFamily="34" charset="0"/>
                <a:ea typeface="ＭＳ Ｐゴシック" charset="0"/>
                <a:cs typeface="Arial" panose="020B0604020202020204" pitchFamily="34" charset="0"/>
              </a:rPr>
              <a:t>مصادر مقترحة تساعد   في درس الكتاب المقدس</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1995" name="Text Box 11"/>
          <p:cNvSpPr txBox="1">
            <a:spLocks noChangeArrowheads="1"/>
          </p:cNvSpPr>
          <p:nvPr/>
        </p:nvSpPr>
        <p:spPr bwMode="auto">
          <a:xfrm>
            <a:off x="0" y="1557338"/>
            <a:ext cx="7543123"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ar-JO" sz="2800" b="1" dirty="0">
                <a:solidFill>
                  <a:srgbClr val="000000"/>
                </a:solidFill>
                <a:cs typeface="Arial" charset="0"/>
              </a:rPr>
              <a:t>الكتاب المقدس: </a:t>
            </a:r>
            <a:r>
              <a:rPr lang="ar-JO" sz="2800" b="1" dirty="0">
                <a:solidFill>
                  <a:srgbClr val="0070C0"/>
                </a:solidFill>
                <a:cs typeface="Arial" charset="0"/>
              </a:rPr>
              <a:t>رايري دراسة الكتاب المقدس</a:t>
            </a:r>
            <a:endParaRPr lang="en-US" sz="2800" b="1" i="1" dirty="0">
              <a:solidFill>
                <a:srgbClr val="0070C0"/>
              </a:solidFill>
              <a:cs typeface="Arial" charset="0"/>
            </a:endParaRPr>
          </a:p>
        </p:txBody>
      </p:sp>
      <p:sp>
        <p:nvSpPr>
          <p:cNvPr id="41996" name="Text Box 12"/>
          <p:cNvSpPr txBox="1">
            <a:spLocks noChangeArrowheads="1"/>
          </p:cNvSpPr>
          <p:nvPr/>
        </p:nvSpPr>
        <p:spPr bwMode="auto">
          <a:xfrm>
            <a:off x="0" y="2082800"/>
            <a:ext cx="754312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rtl="1" fontAlgn="base">
              <a:spcBef>
                <a:spcPct val="0"/>
              </a:spcBef>
              <a:spcAft>
                <a:spcPct val="0"/>
              </a:spcAft>
            </a:pPr>
            <a:r>
              <a:rPr lang="ar-JO" sz="2800" b="1" dirty="0">
                <a:solidFill>
                  <a:srgbClr val="000000"/>
                </a:solidFill>
                <a:cs typeface="Arial" charset="0"/>
              </a:rPr>
              <a:t>التوافق: </a:t>
            </a:r>
            <a:r>
              <a:rPr lang="ar-JO" sz="2800" b="1" dirty="0">
                <a:solidFill>
                  <a:srgbClr val="0070C0"/>
                </a:solidFill>
                <a:cs typeface="Arial" charset="0"/>
              </a:rPr>
              <a:t>التوافق الشامل حسب ترجمة </a:t>
            </a:r>
            <a:r>
              <a:rPr lang="en-US" sz="2800" b="1" dirty="0">
                <a:solidFill>
                  <a:srgbClr val="0070C0"/>
                </a:solidFill>
                <a:cs typeface="Arial" charset="0"/>
              </a:rPr>
              <a:t>NASB</a:t>
            </a:r>
            <a:endParaRPr lang="en-US" sz="2800" b="1" i="1" dirty="0">
              <a:solidFill>
                <a:srgbClr val="0070C0"/>
              </a:solidFill>
              <a:cs typeface="Arial" charset="0"/>
            </a:endParaRPr>
          </a:p>
        </p:txBody>
      </p:sp>
      <p:sp>
        <p:nvSpPr>
          <p:cNvPr id="41997" name="Text Box 13"/>
          <p:cNvSpPr txBox="1">
            <a:spLocks noChangeArrowheads="1"/>
          </p:cNvSpPr>
          <p:nvPr/>
        </p:nvSpPr>
        <p:spPr bwMode="auto">
          <a:xfrm>
            <a:off x="0" y="2608263"/>
            <a:ext cx="754312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ar-JO" sz="2800" b="1" dirty="0">
                <a:solidFill>
                  <a:srgbClr val="000000"/>
                </a:solidFill>
                <a:cs typeface="Arial" charset="0"/>
              </a:rPr>
              <a:t>التفسير: </a:t>
            </a:r>
            <a:r>
              <a:rPr lang="ar-JO" sz="2800" b="1" dirty="0">
                <a:solidFill>
                  <a:srgbClr val="0070C0"/>
                </a:solidFill>
                <a:cs typeface="Arial" charset="0"/>
              </a:rPr>
              <a:t>تفسير معرفة الكتاب المقدس</a:t>
            </a:r>
            <a:endParaRPr lang="en-US" sz="2800" b="1" i="1" dirty="0">
              <a:solidFill>
                <a:srgbClr val="0070C0"/>
              </a:solidFill>
              <a:cs typeface="Arial" charset="0"/>
            </a:endParaRPr>
          </a:p>
        </p:txBody>
      </p:sp>
      <p:sp>
        <p:nvSpPr>
          <p:cNvPr id="41998" name="Text Box 14"/>
          <p:cNvSpPr txBox="1">
            <a:spLocks noChangeArrowheads="1"/>
          </p:cNvSpPr>
          <p:nvPr/>
        </p:nvSpPr>
        <p:spPr bwMode="auto">
          <a:xfrm>
            <a:off x="8172450" y="0"/>
            <a:ext cx="1032655"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29-40</a:t>
            </a:r>
            <a:endParaRPr lang="en-US" dirty="0">
              <a:solidFill>
                <a:srgbClr val="FFFFFF"/>
              </a:solidFill>
            </a:endParaRPr>
          </a:p>
        </p:txBody>
      </p:sp>
      <p:pic>
        <p:nvPicPr>
          <p:cNvPr id="769032" name="Picture 8" descr="reconciliation bridg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0"/>
            <a:ext cx="3048000" cy="160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0" y="3135313"/>
            <a:ext cx="7543123"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ar-JO" sz="2800" b="1" dirty="0">
                <a:solidFill>
                  <a:srgbClr val="000000"/>
                </a:solidFill>
                <a:cs typeface="Arial" charset="0"/>
              </a:rPr>
              <a:t>مسح الكتاب المقدس: </a:t>
            </a:r>
            <a:r>
              <a:rPr lang="ar-JO" sz="2800" b="1" dirty="0">
                <a:solidFill>
                  <a:srgbClr val="0070C0"/>
                </a:solidFill>
                <a:cs typeface="Arial" charset="0"/>
              </a:rPr>
              <a:t>الحديث من خلال الكتاب المقدس</a:t>
            </a:r>
            <a:endParaRPr lang="en-US" sz="2800" b="1" i="1" dirty="0">
              <a:solidFill>
                <a:srgbClr val="0070C0"/>
              </a:solidFill>
              <a:cs typeface="Arial" charset="0"/>
            </a:endParaRPr>
          </a:p>
        </p:txBody>
      </p:sp>
      <p:sp>
        <p:nvSpPr>
          <p:cNvPr id="11" name="Text Box 12"/>
          <p:cNvSpPr txBox="1">
            <a:spLocks noChangeArrowheads="1"/>
          </p:cNvSpPr>
          <p:nvPr/>
        </p:nvSpPr>
        <p:spPr bwMode="auto">
          <a:xfrm>
            <a:off x="0" y="3660775"/>
            <a:ext cx="754312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ar-JO" sz="2800" b="1" dirty="0">
                <a:solidFill>
                  <a:srgbClr val="000000"/>
                </a:solidFill>
                <a:cs typeface="Arial" charset="0"/>
              </a:rPr>
              <a:t>دراسة الكلمات: </a:t>
            </a:r>
            <a:r>
              <a:rPr lang="ar-JO" sz="2800" b="1" dirty="0">
                <a:solidFill>
                  <a:srgbClr val="0070C0"/>
                </a:solidFill>
                <a:cs typeface="Arial" charset="0"/>
              </a:rPr>
              <a:t>قاموس فاين التفسيري</a:t>
            </a:r>
            <a:endParaRPr lang="en-US" sz="2800" b="1" i="1" dirty="0">
              <a:solidFill>
                <a:srgbClr val="0070C0"/>
              </a:solidFill>
              <a:cs typeface="Arial" charset="0"/>
            </a:endParaRPr>
          </a:p>
        </p:txBody>
      </p:sp>
      <p:sp>
        <p:nvSpPr>
          <p:cNvPr id="12" name="Text Box 13"/>
          <p:cNvSpPr txBox="1">
            <a:spLocks noChangeArrowheads="1"/>
          </p:cNvSpPr>
          <p:nvPr/>
        </p:nvSpPr>
        <p:spPr bwMode="auto">
          <a:xfrm>
            <a:off x="0" y="4186238"/>
            <a:ext cx="754312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ar-JO" sz="2800" b="1" dirty="0">
                <a:solidFill>
                  <a:srgbClr val="000000"/>
                </a:solidFill>
                <a:cs typeface="Arial" charset="0"/>
              </a:rPr>
              <a:t>موسوعة الكتاب المقدس: </a:t>
            </a:r>
            <a:r>
              <a:rPr lang="ar-JO" sz="2800" b="1" dirty="0">
                <a:solidFill>
                  <a:srgbClr val="0070C0"/>
                </a:solidFill>
                <a:cs typeface="Arial" charset="0"/>
              </a:rPr>
              <a:t>زوندرفان المصورة</a:t>
            </a:r>
            <a:endParaRPr lang="en-US" sz="2800" b="1" i="1" dirty="0">
              <a:solidFill>
                <a:srgbClr val="0070C0"/>
              </a:solidFill>
              <a:cs typeface="Arial" charset="0"/>
            </a:endParaRPr>
          </a:p>
        </p:txBody>
      </p:sp>
      <p:sp>
        <p:nvSpPr>
          <p:cNvPr id="13" name="Text Box 11"/>
          <p:cNvSpPr txBox="1">
            <a:spLocks noChangeArrowheads="1"/>
          </p:cNvSpPr>
          <p:nvPr/>
        </p:nvSpPr>
        <p:spPr bwMode="auto">
          <a:xfrm>
            <a:off x="-198782" y="5238750"/>
            <a:ext cx="774190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ar-JO" sz="2800" b="1" dirty="0">
                <a:solidFill>
                  <a:srgbClr val="000000"/>
                </a:solidFill>
                <a:cs typeface="Arial" charset="0"/>
              </a:rPr>
              <a:t>اللاهوت: </a:t>
            </a:r>
            <a:r>
              <a:rPr lang="ar-JO" sz="2800" b="1" dirty="0">
                <a:solidFill>
                  <a:srgbClr val="0070C0"/>
                </a:solidFill>
                <a:cs typeface="Arial" charset="0"/>
              </a:rPr>
              <a:t>موضوعات الكتاب المقدس الرئيسية / اللاهوت الأساسي</a:t>
            </a:r>
            <a:endParaRPr lang="en-US" sz="2800" b="1" i="1" dirty="0">
              <a:solidFill>
                <a:srgbClr val="0070C0"/>
              </a:solidFill>
              <a:cs typeface="Arial" charset="0"/>
            </a:endParaRPr>
          </a:p>
        </p:txBody>
      </p:sp>
      <p:sp>
        <p:nvSpPr>
          <p:cNvPr id="14" name="Text Box 12"/>
          <p:cNvSpPr txBox="1">
            <a:spLocks noChangeArrowheads="1"/>
          </p:cNvSpPr>
          <p:nvPr/>
        </p:nvSpPr>
        <p:spPr bwMode="auto">
          <a:xfrm>
            <a:off x="1" y="5764213"/>
            <a:ext cx="7543124"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ar-JO" sz="2800" b="1" dirty="0">
                <a:solidFill>
                  <a:srgbClr val="000000"/>
                </a:solidFill>
                <a:cs typeface="Arial" charset="0"/>
              </a:rPr>
              <a:t>الكتاب المقدس الموضوعي: </a:t>
            </a:r>
            <a:r>
              <a:rPr lang="ar-JO" sz="2800" b="1" dirty="0">
                <a:solidFill>
                  <a:srgbClr val="0070C0"/>
                </a:solidFill>
                <a:cs typeface="Arial" charset="0"/>
              </a:rPr>
              <a:t>الكتاب المقدس الموضوعي لنافي</a:t>
            </a:r>
            <a:endParaRPr lang="en-US" sz="2800" b="1" i="1" dirty="0">
              <a:solidFill>
                <a:srgbClr val="0070C0"/>
              </a:solidFill>
              <a:cs typeface="Arial" charset="0"/>
            </a:endParaRPr>
          </a:p>
        </p:txBody>
      </p:sp>
      <p:sp>
        <p:nvSpPr>
          <p:cNvPr id="15" name="Text Box 13"/>
          <p:cNvSpPr txBox="1">
            <a:spLocks noChangeArrowheads="1"/>
          </p:cNvSpPr>
          <p:nvPr/>
        </p:nvSpPr>
        <p:spPr bwMode="auto">
          <a:xfrm>
            <a:off x="0" y="6291263"/>
            <a:ext cx="7543125"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ar-JO" sz="2800" b="1" dirty="0">
                <a:solidFill>
                  <a:srgbClr val="000000"/>
                </a:solidFill>
                <a:cs typeface="Arial" charset="0"/>
              </a:rPr>
              <a:t>قاموس الكتاب المقدس: </a:t>
            </a:r>
            <a:r>
              <a:rPr lang="ar-JO" sz="2800" b="1" dirty="0">
                <a:solidFill>
                  <a:srgbClr val="0070C0"/>
                </a:solidFill>
                <a:cs typeface="Arial" charset="0"/>
              </a:rPr>
              <a:t>قاموس الكتاب المقدس الجديد</a:t>
            </a:r>
            <a:endParaRPr lang="en-US" sz="2800" b="1" i="1" dirty="0">
              <a:solidFill>
                <a:srgbClr val="0070C0"/>
              </a:solidFill>
              <a:cs typeface="Arial" charset="0"/>
            </a:endParaRPr>
          </a:p>
        </p:txBody>
      </p:sp>
      <p:sp>
        <p:nvSpPr>
          <p:cNvPr id="16" name="Text Box 14"/>
          <p:cNvSpPr txBox="1">
            <a:spLocks noChangeArrowheads="1"/>
          </p:cNvSpPr>
          <p:nvPr/>
        </p:nvSpPr>
        <p:spPr bwMode="auto">
          <a:xfrm>
            <a:off x="8041663" y="1608138"/>
            <a:ext cx="530915"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29</a:t>
            </a:r>
            <a:endParaRPr lang="en-US" dirty="0">
              <a:solidFill>
                <a:srgbClr val="FFFFFF"/>
              </a:solidFill>
            </a:endParaRPr>
          </a:p>
        </p:txBody>
      </p:sp>
      <p:sp>
        <p:nvSpPr>
          <p:cNvPr id="17" name="Text Box 14"/>
          <p:cNvSpPr txBox="1">
            <a:spLocks noChangeArrowheads="1"/>
          </p:cNvSpPr>
          <p:nvPr/>
        </p:nvSpPr>
        <p:spPr bwMode="auto">
          <a:xfrm>
            <a:off x="8041663" y="2135188"/>
            <a:ext cx="1061509"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29، 32</a:t>
            </a:r>
            <a:endParaRPr lang="en-US" dirty="0">
              <a:solidFill>
                <a:srgbClr val="FFFFFF"/>
              </a:solidFill>
            </a:endParaRPr>
          </a:p>
        </p:txBody>
      </p:sp>
      <p:sp>
        <p:nvSpPr>
          <p:cNvPr id="18" name="Text Box 14"/>
          <p:cNvSpPr txBox="1">
            <a:spLocks noChangeArrowheads="1"/>
          </p:cNvSpPr>
          <p:nvPr/>
        </p:nvSpPr>
        <p:spPr bwMode="auto">
          <a:xfrm>
            <a:off x="8041663" y="2662238"/>
            <a:ext cx="1061509"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30، 33</a:t>
            </a:r>
            <a:endParaRPr lang="en-US" dirty="0">
              <a:solidFill>
                <a:srgbClr val="FFFFFF"/>
              </a:solidFill>
            </a:endParaRPr>
          </a:p>
        </p:txBody>
      </p:sp>
      <p:sp>
        <p:nvSpPr>
          <p:cNvPr id="19" name="Text Box 14"/>
          <p:cNvSpPr txBox="1">
            <a:spLocks noChangeArrowheads="1"/>
          </p:cNvSpPr>
          <p:nvPr/>
        </p:nvSpPr>
        <p:spPr bwMode="auto">
          <a:xfrm>
            <a:off x="8041663" y="3189288"/>
            <a:ext cx="1061509"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30، 34</a:t>
            </a:r>
            <a:endParaRPr lang="en-US" dirty="0">
              <a:solidFill>
                <a:srgbClr val="FFFFFF"/>
              </a:solidFill>
            </a:endParaRPr>
          </a:p>
        </p:txBody>
      </p:sp>
      <p:sp>
        <p:nvSpPr>
          <p:cNvPr id="20" name="Text Box 14"/>
          <p:cNvSpPr txBox="1">
            <a:spLocks noChangeArrowheads="1"/>
          </p:cNvSpPr>
          <p:nvPr/>
        </p:nvSpPr>
        <p:spPr bwMode="auto">
          <a:xfrm>
            <a:off x="8041663" y="3716338"/>
            <a:ext cx="1061509"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30، 35</a:t>
            </a:r>
            <a:endParaRPr lang="en-US" dirty="0">
              <a:solidFill>
                <a:srgbClr val="FFFFFF"/>
              </a:solidFill>
            </a:endParaRPr>
          </a:p>
        </p:txBody>
      </p:sp>
      <p:sp>
        <p:nvSpPr>
          <p:cNvPr id="21" name="Text Box 14"/>
          <p:cNvSpPr txBox="1">
            <a:spLocks noChangeArrowheads="1"/>
          </p:cNvSpPr>
          <p:nvPr/>
        </p:nvSpPr>
        <p:spPr bwMode="auto">
          <a:xfrm>
            <a:off x="8041663" y="4243388"/>
            <a:ext cx="1061509"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30، 36</a:t>
            </a:r>
            <a:endParaRPr lang="en-US" dirty="0">
              <a:solidFill>
                <a:srgbClr val="FFFFFF"/>
              </a:solidFill>
            </a:endParaRPr>
          </a:p>
        </p:txBody>
      </p:sp>
      <p:sp>
        <p:nvSpPr>
          <p:cNvPr id="22" name="Text Box 13"/>
          <p:cNvSpPr txBox="1">
            <a:spLocks noChangeArrowheads="1"/>
          </p:cNvSpPr>
          <p:nvPr/>
        </p:nvSpPr>
        <p:spPr bwMode="auto">
          <a:xfrm>
            <a:off x="0" y="4713288"/>
            <a:ext cx="754312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ar-JO" sz="2800" b="1" dirty="0">
                <a:solidFill>
                  <a:srgbClr val="000000"/>
                </a:solidFill>
                <a:cs typeface="Arial" charset="0"/>
              </a:rPr>
              <a:t>أطلس الكتاب المقدس: </a:t>
            </a:r>
            <a:r>
              <a:rPr lang="ar-JO" sz="2800" b="1" dirty="0">
                <a:solidFill>
                  <a:srgbClr val="0070C0"/>
                </a:solidFill>
                <a:cs typeface="Arial" charset="0"/>
              </a:rPr>
              <a:t>أطلس مودي لأراضي الكتاب (2009)</a:t>
            </a:r>
            <a:endParaRPr lang="en-US" sz="2800" b="1" i="1" dirty="0">
              <a:solidFill>
                <a:srgbClr val="0070C0"/>
              </a:solidFill>
              <a:cs typeface="Arial" charset="0"/>
            </a:endParaRPr>
          </a:p>
        </p:txBody>
      </p:sp>
      <p:sp>
        <p:nvSpPr>
          <p:cNvPr id="23" name="Text Box 14"/>
          <p:cNvSpPr txBox="1">
            <a:spLocks noChangeArrowheads="1"/>
          </p:cNvSpPr>
          <p:nvPr/>
        </p:nvSpPr>
        <p:spPr bwMode="auto">
          <a:xfrm>
            <a:off x="8041663" y="4770438"/>
            <a:ext cx="1061509"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31، 39</a:t>
            </a:r>
            <a:endParaRPr lang="en-US" dirty="0">
              <a:solidFill>
                <a:srgbClr val="FFFFFF"/>
              </a:solidFill>
            </a:endParaRPr>
          </a:p>
        </p:txBody>
      </p:sp>
      <p:sp>
        <p:nvSpPr>
          <p:cNvPr id="24" name="Text Box 14"/>
          <p:cNvSpPr txBox="1">
            <a:spLocks noChangeArrowheads="1"/>
          </p:cNvSpPr>
          <p:nvPr/>
        </p:nvSpPr>
        <p:spPr bwMode="auto">
          <a:xfrm>
            <a:off x="7543123" y="5297488"/>
            <a:ext cx="1592103"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31، 38، 40</a:t>
            </a:r>
            <a:endParaRPr lang="en-US" dirty="0">
              <a:solidFill>
                <a:srgbClr val="FFFFFF"/>
              </a:solidFill>
            </a:endParaRPr>
          </a:p>
        </p:txBody>
      </p:sp>
      <p:sp>
        <p:nvSpPr>
          <p:cNvPr id="25" name="Text Box 14"/>
          <p:cNvSpPr txBox="1">
            <a:spLocks noChangeArrowheads="1"/>
          </p:cNvSpPr>
          <p:nvPr/>
        </p:nvSpPr>
        <p:spPr bwMode="auto">
          <a:xfrm>
            <a:off x="8041663" y="5824538"/>
            <a:ext cx="1061509"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31، 39</a:t>
            </a:r>
            <a:endParaRPr lang="en-US" dirty="0">
              <a:solidFill>
                <a:srgbClr val="FFFFFF"/>
              </a:solidFill>
            </a:endParaRPr>
          </a:p>
        </p:txBody>
      </p:sp>
      <p:sp>
        <p:nvSpPr>
          <p:cNvPr id="26" name="Text Box 14"/>
          <p:cNvSpPr txBox="1">
            <a:spLocks noChangeArrowheads="1"/>
          </p:cNvSpPr>
          <p:nvPr/>
        </p:nvSpPr>
        <p:spPr bwMode="auto">
          <a:xfrm>
            <a:off x="8041663" y="6351588"/>
            <a:ext cx="530915"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rPr>
              <a:t>31</a:t>
            </a:r>
            <a:endParaRPr lang="en-US" dirty="0">
              <a:solidFill>
                <a:srgbClr val="FFFFFF"/>
              </a:solidFill>
            </a:endParaRPr>
          </a:p>
        </p:txBody>
      </p:sp>
    </p:spTree>
    <p:extLst>
      <p:ext uri="{BB962C8B-B14F-4D97-AF65-F5344CB8AC3E}">
        <p14:creationId xmlns:p14="http://schemas.microsoft.com/office/powerpoint/2010/main" val="3654095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ssolve">
                                      <p:cBhvr>
                                        <p:cTn id="7" dur="500"/>
                                        <p:tgtEl>
                                          <p:spTgt spid="419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dissolve">
                                      <p:cBhvr>
                                        <p:cTn id="10" dur="500"/>
                                        <p:tgtEl>
                                          <p:spTgt spid="41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996"/>
                                        </p:tgtEl>
                                        <p:attrNameLst>
                                          <p:attrName>style.visibility</p:attrName>
                                        </p:attrNameLst>
                                      </p:cBhvr>
                                      <p:to>
                                        <p:strVal val="visible"/>
                                      </p:to>
                                    </p:set>
                                    <p:animEffect transition="in" filter="dissolve">
                                      <p:cBhvr>
                                        <p:cTn id="15" dur="500"/>
                                        <p:tgtEl>
                                          <p:spTgt spid="419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1997"/>
                                        </p:tgtEl>
                                        <p:attrNameLst>
                                          <p:attrName>style.visibility</p:attrName>
                                        </p:attrNameLst>
                                      </p:cBhvr>
                                      <p:to>
                                        <p:strVal val="visible"/>
                                      </p:to>
                                    </p:set>
                                    <p:animEffect transition="in" filter="dissolve">
                                      <p:cBhvr>
                                        <p:cTn id="20" dur="500"/>
                                        <p:tgtEl>
                                          <p:spTgt spid="4199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dissolve">
                                      <p:cBhvr>
                                        <p:cTn id="50" dur="5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ssolv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p:bldP spid="41996" grpId="0"/>
      <p:bldP spid="41997" grpId="0"/>
      <p:bldP spid="10" grpId="0"/>
      <p:bldP spid="11" grpId="0"/>
      <p:bldP spid="12" grpId="0"/>
      <p:bldP spid="13" grpId="0"/>
      <p:bldP spid="14" grpId="0"/>
      <p:bldP spid="15"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1" descr="09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
            <a:ext cx="9144000" cy="1497707"/>
          </a:xfr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rPr>
              <a:t>أنت لم تدخر أي نفقات في عفوتي </a:t>
            </a:r>
            <a:br>
              <a:rPr kumimoji="0" lang="ar-JO" sz="3600" b="1"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rPr>
            </a:br>
            <a:r>
              <a:rPr kumimoji="0" lang="ar-JO" sz="3600" b="1"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rPr>
              <a:t>استهلكت وضيعت من أجلي</a:t>
            </a:r>
            <a:endParaRPr kumimoji="0" lang="en-US" sz="3600" b="1"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endParaRPr>
          </a:p>
        </p:txBody>
      </p:sp>
    </p:spTree>
    <p:extLst>
      <p:ext uri="{BB962C8B-B14F-4D97-AF65-F5344CB8AC3E}">
        <p14:creationId xmlns:p14="http://schemas.microsoft.com/office/powerpoint/2010/main" val="476065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7" name="Picture 1" descr="10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9144000" cy="2336800"/>
          </a:xfrm>
        </p:spPr>
        <p:txBody>
          <a:bodyPr/>
          <a:lstStyle/>
          <a:p>
            <a:pPr>
              <a:defRPr/>
            </a:pPr>
            <a:r>
              <a:rPr lang="ar-JO" dirty="0"/>
              <a:t>مكسورة وتحدثت فقط من أجل محبتي </a:t>
            </a:r>
            <a:br>
              <a:rPr lang="ar-JO" dirty="0"/>
            </a:br>
            <a:r>
              <a:rPr lang="ar-JO" dirty="0"/>
              <a:t>يا يسوع</a:t>
            </a:r>
            <a:endParaRPr lang="en-US" i="1" dirty="0"/>
          </a:p>
        </p:txBody>
      </p:sp>
    </p:spTree>
    <p:extLst>
      <p:ext uri="{BB962C8B-B14F-4D97-AF65-F5344CB8AC3E}">
        <p14:creationId xmlns:p14="http://schemas.microsoft.com/office/powerpoint/2010/main" val="4031845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7" name="Picture 1" descr="10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9144000" cy="2336800"/>
          </a:xfrm>
        </p:spPr>
        <p:txBody>
          <a:bodyPr/>
          <a:lstStyle/>
          <a:p>
            <a:pPr>
              <a:defRPr/>
            </a:pPr>
            <a:r>
              <a:rPr lang="ar-JO" dirty="0"/>
              <a:t>أغلى كنز الله أغدق علي</a:t>
            </a:r>
            <a:endParaRPr lang="en-US" i="1" dirty="0"/>
          </a:p>
        </p:txBody>
      </p:sp>
    </p:spTree>
    <p:extLst>
      <p:ext uri="{BB962C8B-B14F-4D97-AF65-F5344CB8AC3E}">
        <p14:creationId xmlns:p14="http://schemas.microsoft.com/office/powerpoint/2010/main" val="236519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1" name="Picture 1" descr="11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5109"/>
            <a:ext cx="9144000" cy="1666853"/>
          </a:xfrm>
        </p:spPr>
        <p:txBody>
          <a:bodyPr/>
          <a:lstStyle/>
          <a:p>
            <a:pPr rtl="1">
              <a:defRPr/>
            </a:pPr>
            <a:r>
              <a:rPr lang="ar-JO" dirty="0"/>
              <a:t>كسرت وانسكبت على قدمي</a:t>
            </a:r>
            <a:r>
              <a:rPr lang="en-US" dirty="0"/>
              <a:t>.</a:t>
            </a:r>
            <a:br>
              <a:rPr lang="en-US" dirty="0"/>
            </a:br>
            <a:endParaRPr lang="en-US" dirty="0"/>
          </a:p>
        </p:txBody>
      </p:sp>
    </p:spTree>
    <p:extLst>
      <p:ext uri="{BB962C8B-B14F-4D97-AF65-F5344CB8AC3E}">
        <p14:creationId xmlns:p14="http://schemas.microsoft.com/office/powerpoint/2010/main" val="3465565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1" name="Picture 1" descr="11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5109"/>
            <a:ext cx="9144000" cy="1666853"/>
          </a:xfr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rPr>
              <a:t>في هجر جميل  يا رب </a:t>
            </a:r>
            <a:r>
              <a:rPr lang="ar-JO" dirty="0">
                <a:effectLst>
                  <a:glow rad="127000">
                    <a:prstClr val="black"/>
                  </a:glow>
                </a:effectLst>
              </a:rPr>
              <a:t> </a:t>
            </a:r>
            <a:br>
              <a:rPr lang="ar-JO" dirty="0">
                <a:effectLst>
                  <a:glow rad="127000">
                    <a:prstClr val="black"/>
                  </a:glow>
                </a:effectLst>
              </a:rPr>
            </a:br>
            <a:r>
              <a:rPr kumimoji="0" lang="ar-JO" sz="3600" b="1" i="0"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rPr>
              <a:t>لقد تم إراحتك واستهلكت من أجلي</a:t>
            </a:r>
            <a:endParaRPr kumimoji="0" lang="en-US" sz="3600" b="1" i="0" u="none" strike="noStrike" kern="1200" cap="none" spc="0" normalizeH="0" baseline="0" noProof="0" dirty="0">
              <a:ln>
                <a:noFill/>
              </a:ln>
              <a:solidFill>
                <a:srgbClr val="FFFFFF"/>
              </a:solidFill>
              <a:effectLst>
                <a:glow rad="127000">
                  <a:prstClr val="black"/>
                </a:glow>
              </a:effectLst>
              <a:uLnTx/>
              <a:uFillTx/>
              <a:latin typeface="Arial"/>
              <a:ea typeface="ＭＳ Ｐゴシック" charset="0"/>
              <a:cs typeface="Arial"/>
            </a:endParaRPr>
          </a:p>
        </p:txBody>
      </p:sp>
    </p:spTree>
    <p:extLst>
      <p:ext uri="{BB962C8B-B14F-4D97-AF65-F5344CB8AC3E}">
        <p14:creationId xmlns:p14="http://schemas.microsoft.com/office/powerpoint/2010/main" val="2462364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5" name="Picture 1" descr="12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pPr>
              <a:defRPr/>
            </a:pPr>
            <a:r>
              <a:rPr lang="ar-JO" dirty="0"/>
              <a:t>في التخلي الحلو اسمحوا لي أن ينسكب من أجلك</a:t>
            </a:r>
            <a:endParaRPr lang="en-US" dirty="0"/>
          </a:p>
        </p:txBody>
      </p:sp>
    </p:spTree>
    <p:extLst>
      <p:ext uri="{BB962C8B-B14F-4D97-AF65-F5344CB8AC3E}">
        <p14:creationId xmlns:p14="http://schemas.microsoft.com/office/powerpoint/2010/main" val="3519503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1" name="Picture 1" descr="21_John_Baptist_Prison_JPEG_1024.jpg">
            <a:hlinkClick r:id="rId2"/>
          </p:cNvPr>
          <p:cNvPicPr>
            <a:picLocks noChangeAspect="1"/>
          </p:cNvPicPr>
          <p:nvPr/>
        </p:nvPicPr>
        <p:blipFill rotWithShape="1">
          <a:blip r:embed="rId3"/>
          <a:srcRect l="7487"/>
          <a:stretch/>
        </p:blipFill>
        <p:spPr bwMode="auto">
          <a:xfrm>
            <a:off x="721096" y="0"/>
            <a:ext cx="8459416" cy="6858000"/>
          </a:xfrm>
          <a:prstGeom prst="rect">
            <a:avLst/>
          </a:prstGeom>
          <a:noFill/>
          <a:ln w="9525">
            <a:noFill/>
            <a:miter lim="800000"/>
            <a:headEnd/>
            <a:tailEnd/>
          </a:ln>
        </p:spPr>
      </p:pic>
      <p:sp>
        <p:nvSpPr>
          <p:cNvPr id="3" name="Title 1"/>
          <p:cNvSpPr>
            <a:spLocks noGrp="1"/>
          </p:cNvSpPr>
          <p:nvPr>
            <p:ph type="ctrTitle"/>
          </p:nvPr>
        </p:nvSpPr>
        <p:spPr>
          <a:xfrm>
            <a:off x="0" y="908720"/>
            <a:ext cx="9144000" cy="1296144"/>
          </a:xfrm>
          <a:solidFill>
            <a:schemeClr val="bg1"/>
          </a:solidFill>
          <a:ln>
            <a:noFill/>
          </a:ln>
          <a:effectLst/>
        </p:spPr>
        <p:txBody>
          <a:bodyPr vert="horz" wrap="square" lIns="63252" tIns="32889" rIns="63252" bIns="32889" numCol="1" anchor="ctr" anchorCtr="0" compatLnSpc="1">
            <a:prstTxWarp prst="textNoShape">
              <a:avLst/>
            </a:prstTxWarp>
          </a:bodyPr>
          <a:lstStyle/>
          <a:p>
            <a:pPr defTabSz="321311" rtl="1"/>
            <a:r>
              <a:rPr lang="ar-JO" sz="4000" spc="-120" dirty="0">
                <a:latin typeface="Arial" panose="020B0604020202020204" pitchFamily="34" charset="0"/>
                <a:ea typeface="ＭＳ Ｐゴシック"/>
                <a:cs typeface="Arial" panose="020B0604020202020204" pitchFamily="34" charset="0"/>
              </a:rPr>
              <a:t>الصور مقدمة من </a:t>
            </a:r>
            <a:r>
              <a:rPr lang="en-US" sz="4000" spc="-120" dirty="0">
                <a:latin typeface="Arial" panose="020B0604020202020204" pitchFamily="34" charset="0"/>
                <a:ea typeface="ＭＳ Ｐゴシック"/>
                <a:cs typeface="Arial" panose="020B0604020202020204" pitchFamily="34" charset="0"/>
              </a:rPr>
              <a:t>Big Book Media</a:t>
            </a:r>
            <a:br>
              <a:rPr lang="en-US" sz="4000" spc="-120" dirty="0">
                <a:latin typeface="Arial" panose="020B0604020202020204" pitchFamily="34" charset="0"/>
                <a:ea typeface="ＭＳ Ｐゴシック"/>
                <a:cs typeface="Arial" panose="020B0604020202020204" pitchFamily="34" charset="0"/>
              </a:rPr>
            </a:br>
            <a:r>
              <a:rPr lang="en-US" sz="4000" spc="-120" dirty="0">
                <a:latin typeface="Arial" panose="020B0604020202020204" pitchFamily="34" charset="0"/>
                <a:ea typeface="ＭＳ Ｐゴシック"/>
                <a:cs typeface="Arial" panose="020B0604020202020204" pitchFamily="34" charset="0"/>
              </a:rPr>
              <a:t>© </a:t>
            </a:r>
            <a:r>
              <a:rPr lang="ar-JO" sz="4000" spc="-120" dirty="0">
                <a:latin typeface="Arial" panose="020B0604020202020204" pitchFamily="34" charset="0"/>
                <a:ea typeface="ＭＳ Ｐゴシック"/>
                <a:cs typeface="Arial" panose="020B0604020202020204" pitchFamily="34" charset="0"/>
              </a:rPr>
              <a:t>جميع الحقوق محفوظة</a:t>
            </a:r>
            <a:endParaRPr lang="en-US" sz="4000" spc="-120" dirty="0">
              <a:latin typeface="Arial" panose="020B0604020202020204" pitchFamily="34" charset="0"/>
              <a:ea typeface="ＭＳ Ｐゴシック"/>
              <a:cs typeface="Arial" panose="020B0604020202020204" pitchFamily="34" charset="0"/>
            </a:endParaRPr>
          </a:p>
        </p:txBody>
      </p:sp>
      <p:sp>
        <p:nvSpPr>
          <p:cNvPr id="4" name="TextBox 3"/>
          <p:cNvSpPr txBox="1"/>
          <p:nvPr/>
        </p:nvSpPr>
        <p:spPr>
          <a:xfrm>
            <a:off x="4861048" y="3284984"/>
            <a:ext cx="2304256" cy="3046988"/>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4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宋体"/>
                <a:cs typeface="Arial" panose="020B0604020202020204" pitchFamily="34" charset="0"/>
              </a:rPr>
              <a:t>بيغ</a:t>
            </a:r>
            <a:br>
              <a:rPr kumimoji="0" lang="en-US" altLang="zh-CN" sz="4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宋体"/>
                <a:cs typeface="Arial" panose="020B0604020202020204" pitchFamily="34" charset="0"/>
              </a:rPr>
            </a:br>
            <a:r>
              <a:rPr kumimoji="0" lang="ar-JO" altLang="zh-CN" sz="4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宋体"/>
                <a:cs typeface="Arial" panose="020B0604020202020204" pitchFamily="34" charset="0"/>
              </a:rPr>
              <a:t> بوك</a:t>
            </a:r>
            <a:br>
              <a:rPr kumimoji="0" lang="en-US" altLang="zh-CN" sz="4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宋体"/>
                <a:cs typeface="Arial" panose="020B0604020202020204" pitchFamily="34" charset="0"/>
              </a:rPr>
            </a:br>
            <a:r>
              <a:rPr kumimoji="0" lang="ar-JO" altLang="zh-CN" sz="4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宋体"/>
                <a:cs typeface="Arial" panose="020B0604020202020204" pitchFamily="34" charset="0"/>
              </a:rPr>
              <a:t> ميديا
</a:t>
            </a:r>
            <a:endParaRPr kumimoji="0" lang="en-GB" sz="8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charset="0"/>
              <a:cs typeface="Arial" panose="020B0604020202020204" pitchFamily="34" charset="0"/>
            </a:endParaRPr>
          </a:p>
        </p:txBody>
      </p:sp>
      <p:sp>
        <p:nvSpPr>
          <p:cNvPr id="5" name="Title 1"/>
          <p:cNvSpPr txBox="1">
            <a:spLocks/>
          </p:cNvSpPr>
          <p:nvPr/>
        </p:nvSpPr>
        <p:spPr bwMode="auto">
          <a:xfrm>
            <a:off x="0" y="20039"/>
            <a:ext cx="9144000" cy="1032697"/>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3288" tIns="32910" rIns="63288" bIns="3291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321503" rtl="0" eaLnBrk="1" fontAlgn="base" latinLnBrk="0" hangingPunct="1">
              <a:lnSpc>
                <a:spcPct val="100000"/>
              </a:lnSpc>
              <a:spcBef>
                <a:spcPct val="0"/>
              </a:spcBef>
              <a:spcAft>
                <a:spcPct val="0"/>
              </a:spcAft>
              <a:buClr>
                <a:srgbClr val="000000"/>
              </a:buClr>
              <a:buSzPct val="100000"/>
              <a:buFont typeface="Times New Roman" charset="0"/>
              <a:buNone/>
              <a:tabLst/>
              <a:defRPr/>
            </a:pPr>
            <a:r>
              <a:rPr kumimoji="0" lang="ar-SA" sz="48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مستخدمة بإذن</a:t>
            </a:r>
            <a:endParaRPr kumimoji="0" lang="en-US" sz="48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 name="TextBox 1">
            <a:extLst>
              <a:ext uri="{FF2B5EF4-FFF2-40B4-BE49-F238E27FC236}">
                <a16:creationId xmlns:a16="http://schemas.microsoft.com/office/drawing/2014/main" id="{3560DFFB-69D3-904B-8CF8-927C18528A6C}"/>
              </a:ext>
            </a:extLst>
          </p:cNvPr>
          <p:cNvSpPr txBox="1"/>
          <p:nvPr/>
        </p:nvSpPr>
        <p:spPr>
          <a:xfrm>
            <a:off x="6902152" y="3293467"/>
            <a:ext cx="2304256" cy="3046889"/>
          </a:xfrm>
          <a:prstGeom prst="rect">
            <a:avLst/>
          </a:prstGeom>
          <a:solidFill>
            <a:srgbClr val="FFFFFF"/>
          </a:solidFill>
        </p:spPr>
        <p:txBody>
          <a:bodyPr wrap="square" lIns="91341" tIns="45671" rIns="91341" bIns="45671"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4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charset="0"/>
                <a:cs typeface="Arial" panose="020B0604020202020204" pitchFamily="34" charset="0"/>
              </a:rPr>
              <a:t>وسائط الكتب الكبيرة
</a:t>
            </a:r>
            <a:endParaRPr kumimoji="0" lang="en-GB" sz="8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32516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1" descr="22_John_Baptist_Prison_JPEG_102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itle 1"/>
          <p:cNvSpPr>
            <a:spLocks noGrp="1"/>
          </p:cNvSpPr>
          <p:nvPr>
            <p:ph type="ctrTitle"/>
          </p:nvPr>
        </p:nvSpPr>
        <p:spPr>
          <a:xfrm>
            <a:off x="19846" y="4221088"/>
            <a:ext cx="9144000" cy="829775"/>
          </a:xfrm>
          <a:solidFill>
            <a:schemeClr val="bg1"/>
          </a:solidFill>
          <a:ln>
            <a:noFill/>
          </a:ln>
          <a:effectLst/>
        </p:spPr>
        <p:txBody>
          <a:bodyPr vert="horz" wrap="square" lIns="63252" tIns="32889" rIns="63252" bIns="32889" numCol="1" anchor="ctr" anchorCtr="0" compatLnSpc="1">
            <a:prstTxWarp prst="textNoShape">
              <a:avLst/>
            </a:prstTxWarp>
          </a:bodyPr>
          <a:lstStyle/>
          <a:p>
            <a:pPr defTabSz="321311"/>
            <a:r>
              <a:rPr lang="ar-JO" spc="-120" dirty="0">
                <a:solidFill>
                  <a:schemeClr val="tx1">
                    <a:lumMod val="50000"/>
                    <a:lumOff val="50000"/>
                  </a:schemeClr>
                </a:solidFill>
                <a:latin typeface="Arial" panose="020B0604020202020204" pitchFamily="34" charset="0"/>
                <a:ea typeface="ＭＳ Ｐゴシック"/>
                <a:cs typeface="Arial" panose="020B0604020202020204" pitchFamily="34" charset="0"/>
              </a:rPr>
              <a:t>الكلمة في صور</a:t>
            </a:r>
            <a:endParaRPr lang="en-US" spc="-120" dirty="0">
              <a:solidFill>
                <a:schemeClr val="tx1">
                  <a:lumMod val="50000"/>
                  <a:lumOff val="50000"/>
                </a:schemeClr>
              </a:solidFill>
              <a:latin typeface="Arial" panose="020B0604020202020204" pitchFamily="34" charset="0"/>
              <a:ea typeface="ＭＳ Ｐゴシック"/>
              <a:cs typeface="Arial" panose="020B0604020202020204" pitchFamily="34" charset="0"/>
            </a:endParaRPr>
          </a:p>
        </p:txBody>
      </p:sp>
      <p:sp>
        <p:nvSpPr>
          <p:cNvPr id="4" name="TextBox 3"/>
          <p:cNvSpPr txBox="1"/>
          <p:nvPr/>
        </p:nvSpPr>
        <p:spPr>
          <a:xfrm>
            <a:off x="4607496" y="500042"/>
            <a:ext cx="4501008" cy="3808735"/>
          </a:xfrm>
          <a:prstGeom prst="rect">
            <a:avLst/>
          </a:prstGeom>
          <a:solidFill>
            <a:schemeClr val="bg1"/>
          </a:solidFill>
        </p:spPr>
        <p:txBody>
          <a:bodyPr wrap="square" rtlCol="0">
            <a:spAutoFit/>
          </a:bodyPr>
          <a:lstStyle/>
          <a:p>
            <a:pPr marL="0" marR="0" lvl="0" indent="0" algn="l" defTabSz="914400" rtl="0" eaLnBrk="0" fontAlgn="base" latinLnBrk="0" hangingPunct="0">
              <a:lnSpc>
                <a:spcPct val="70000"/>
              </a:lnSpc>
              <a:spcBef>
                <a:spcPct val="0"/>
              </a:spcBef>
              <a:spcAft>
                <a:spcPct val="0"/>
              </a:spcAft>
              <a:buClrTx/>
              <a:buSzTx/>
              <a:buFontTx/>
              <a:buNone/>
              <a:tabLst/>
              <a:defRPr/>
            </a:pPr>
            <a:r>
              <a:rPr kumimoji="0" lang="ar-JO" altLang="zh-CN" sz="11500" b="0" i="0" u="none" strike="noStrike" kern="1200" cap="none" spc="-25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صور كتابية مجانية</a:t>
            </a:r>
            <a:endParaRPr kumimoji="0" lang="en-GB" sz="19900" b="0" i="0" u="none" strike="noStrike" kern="1200" cap="none" spc="-25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47993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00000"/>
          </a:solidFill>
        </p:spPr>
        <p:txBody>
          <a:bodyPr/>
          <a:lstStyle/>
          <a:p>
            <a:r>
              <a:rPr lang="ar-JO" sz="5400" b="1" dirty="0">
                <a:solidFill>
                  <a:srgbClr val="FFFFFF"/>
                </a:solidFill>
                <a:latin typeface="Arial" panose="020B0604020202020204" pitchFamily="34" charset="0"/>
                <a:cs typeface="Arial" panose="020B0604020202020204" pitchFamily="34" charset="0"/>
              </a:rPr>
              <a:t>مواقع صور مجانية أخرى</a:t>
            </a:r>
            <a:endParaRPr lang="en-US" sz="5400" b="1" dirty="0">
              <a:solidFill>
                <a:srgbClr val="FFFFFF"/>
              </a:solidFill>
              <a:latin typeface="Arial" panose="020B0604020202020204" pitchFamily="34" charset="0"/>
              <a:cs typeface="Arial" panose="020B0604020202020204" pitchFamily="34" charset="0"/>
            </a:endParaRPr>
          </a:p>
        </p:txBody>
      </p:sp>
      <p:sp>
        <p:nvSpPr>
          <p:cNvPr id="3" name="Title 1"/>
          <p:cNvSpPr txBox="1">
            <a:spLocks/>
          </p:cNvSpPr>
          <p:nvPr/>
        </p:nvSpPr>
        <p:spPr bwMode="auto">
          <a:xfrm>
            <a:off x="457200" y="1592228"/>
            <a:ext cx="7329221" cy="3654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571500" indent="-571500" algn="l">
              <a:buFont typeface="Arial"/>
              <a:buChar char="•"/>
            </a:pPr>
            <a:r>
              <a:rPr lang="en-US" b="1" dirty="0" err="1">
                <a:solidFill>
                  <a:srgbClr val="FFFFFF"/>
                </a:solidFill>
              </a:rPr>
              <a:t>Studybible.info</a:t>
            </a:r>
            <a:r>
              <a:rPr lang="en-US" b="1" dirty="0">
                <a:solidFill>
                  <a:srgbClr val="FFFFFF"/>
                </a:solidFill>
              </a:rPr>
              <a:t>/vines</a:t>
            </a:r>
          </a:p>
          <a:p>
            <a:pPr marL="571500" indent="-571500" algn="l">
              <a:buFont typeface="Arial"/>
              <a:buChar char="•"/>
            </a:pPr>
            <a:r>
              <a:rPr lang="en-US" b="1" dirty="0" err="1">
                <a:solidFill>
                  <a:srgbClr val="FFFFFF"/>
                </a:solidFill>
              </a:rPr>
              <a:t>Bibleplaces.com</a:t>
            </a:r>
            <a:endParaRPr lang="en-US" b="1" dirty="0">
              <a:solidFill>
                <a:srgbClr val="FFFFFF"/>
              </a:solidFill>
            </a:endParaRPr>
          </a:p>
          <a:p>
            <a:pPr marL="571500" indent="-571500" algn="l">
              <a:buFont typeface="Arial"/>
              <a:buChar char="•"/>
            </a:pPr>
            <a:r>
              <a:rPr lang="en-US" b="1" dirty="0" err="1">
                <a:solidFill>
                  <a:srgbClr val="FFFFFF"/>
                </a:solidFill>
              </a:rPr>
              <a:t>Biblestudytools.com</a:t>
            </a:r>
          </a:p>
          <a:p>
            <a:pPr marL="571500" indent="-571500" algn="l">
              <a:buFont typeface="Arial"/>
              <a:buChar char="•"/>
            </a:pPr>
            <a:r>
              <a:rPr lang="en-US" b="1" dirty="0" err="1">
                <a:solidFill>
                  <a:srgbClr val="FFFFFF"/>
                </a:solidFill>
              </a:rPr>
              <a:t>Bible.org</a:t>
            </a:r>
            <a:endParaRPr lang="en-US" b="1" dirty="0">
              <a:solidFill>
                <a:srgbClr val="FFFFFF"/>
              </a:solidFill>
            </a:endParaRPr>
          </a:p>
        </p:txBody>
      </p:sp>
    </p:spTree>
    <p:extLst>
      <p:ext uri="{BB962C8B-B14F-4D97-AF65-F5344CB8AC3E}">
        <p14:creationId xmlns:p14="http://schemas.microsoft.com/office/powerpoint/2010/main" val="2681250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199"/>
            <a:ext cx="9144000" cy="779191"/>
          </a:xfrm>
        </p:spPr>
        <p:txBody>
          <a:bodyPr/>
          <a:lstStyle/>
          <a:p>
            <a:pPr rtl="1" eaLnBrk="1" hangingPunct="1">
              <a:defRPr/>
            </a:pPr>
            <a:r>
              <a:rPr lang="ar-JO" sz="22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"دراسة </a:t>
            </a:r>
            <a:r>
              <a:rPr lang="ar-SA" sz="2200" b="1" dirty="0">
                <a:solidFill>
                  <a:srgbClr val="FFFFFF"/>
                </a:solidFill>
                <a:latin typeface="Arial" panose="020B0604020202020204" pitchFamily="34" charset="0"/>
                <a:ea typeface="ＭＳ Ｐゴシック" charset="0"/>
                <a:cs typeface="Arial" panose="020B0604020202020204" pitchFamily="34" charset="0"/>
              </a:rPr>
              <a:t>الكتاب المقدَّس</a:t>
            </a:r>
            <a:r>
              <a:rPr lang="ar-JO" sz="2200" b="1" dirty="0">
                <a:solidFill>
                  <a:srgbClr val="FFFFFF"/>
                </a:solidFill>
                <a:latin typeface="Arial" panose="020B0604020202020204" pitchFamily="34" charset="0"/>
                <a:ea typeface="ＭＳ Ｐゴシック" charset="0"/>
                <a:cs typeface="Arial" panose="020B0604020202020204" pitchFamily="34" charset="0"/>
              </a:rPr>
              <a:t> (علم التفسير)"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0659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77C935-D517-B064-E1F2-0CE39A79C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9925"/>
            <a:ext cx="9144000" cy="4918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34656" y="274638"/>
            <a:ext cx="3553765" cy="2014629"/>
          </a:xfrm>
          <a:noFill/>
          <a:ln>
            <a:noFill/>
          </a:ln>
        </p:spPr>
        <p:txBody>
          <a:bodyPr/>
          <a:lstStyle/>
          <a:p>
            <a:r>
              <a:rPr lang="ar-JO" sz="6000" b="1" dirty="0">
                <a:solidFill>
                  <a:srgbClr val="FFFFFF"/>
                </a:solidFill>
                <a:latin typeface="Arial" panose="020B0604020202020204" pitchFamily="34" charset="0"/>
                <a:cs typeface="Arial" panose="020B0604020202020204" pitchFamily="34" charset="0"/>
              </a:rPr>
              <a:t>المصادر الرقمية</a:t>
            </a:r>
            <a:endParaRPr lang="en-US" sz="60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889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3154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46107" y="1243263"/>
            <a:ext cx="6297893" cy="4723420"/>
          </a:xfrm>
          <a:prstGeom prst="rect">
            <a:avLst/>
          </a:prstGeom>
        </p:spPr>
      </p:pic>
      <p:sp>
        <p:nvSpPr>
          <p:cNvPr id="2" name="Title 1"/>
          <p:cNvSpPr>
            <a:spLocks noGrp="1"/>
          </p:cNvSpPr>
          <p:nvPr>
            <p:ph type="title"/>
          </p:nvPr>
        </p:nvSpPr>
        <p:spPr>
          <a:xfrm>
            <a:off x="457200" y="274638"/>
            <a:ext cx="7831221" cy="968625"/>
          </a:xfrm>
          <a:solidFill>
            <a:srgbClr val="6B2600"/>
          </a:solidFill>
          <a:ln>
            <a:solidFill>
              <a:schemeClr val="bg1"/>
            </a:solidFill>
          </a:ln>
        </p:spPr>
        <p:txBody>
          <a:bodyPr/>
          <a:lstStyle/>
          <a:p>
            <a:r>
              <a:rPr lang="ar-JO" b="1" dirty="0">
                <a:solidFill>
                  <a:srgbClr val="FFFFFF"/>
                </a:solidFill>
                <a:latin typeface="Arial" panose="020B0604020202020204" pitchFamily="34" charset="0"/>
                <a:cs typeface="Arial" panose="020B0604020202020204" pitchFamily="34" charset="0"/>
              </a:rPr>
              <a:t>برامج الكتاب المقدس المجانية</a:t>
            </a:r>
            <a:endParaRPr lang="en-US" b="1" dirty="0">
              <a:solidFill>
                <a:srgbClr val="FFFFFF"/>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232526" y="1643399"/>
            <a:ext cx="4555875" cy="92334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eaLnBrk="1" hangingPunct="1">
              <a:buFont typeface="Wingdings" charset="0"/>
              <a:buNone/>
            </a:pPr>
            <a:r>
              <a:rPr lang="ar-JO" sz="3600" b="1" u="sng" dirty="0">
                <a:solidFill>
                  <a:srgbClr val="FFFFFF"/>
                </a:solidFill>
                <a:latin typeface="Arial" panose="020B0604020202020204" pitchFamily="34" charset="0"/>
                <a:ea typeface="ＭＳ Ｐゴシック" charset="0"/>
                <a:cs typeface="Arial" panose="020B0604020202020204" pitchFamily="34" charset="0"/>
              </a:rPr>
              <a:t>الهواتف الذكية</a:t>
            </a:r>
            <a:endParaRPr lang="en-US" sz="3600" b="1" u="sng"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5" name="Rectangle 3"/>
          <p:cNvSpPr txBox="1">
            <a:spLocks noChangeArrowheads="1"/>
          </p:cNvSpPr>
          <p:nvPr/>
        </p:nvSpPr>
        <p:spPr>
          <a:xfrm>
            <a:off x="232526" y="2606846"/>
            <a:ext cx="6438158" cy="42511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YouVersion</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AndBible</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ESVBible</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OliveTree</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a:solidFill>
                  <a:srgbClr val="FFFFFF"/>
                </a:solidFill>
                <a:latin typeface="Arial" charset="0"/>
                <a:ea typeface="ＭＳ Ｐゴシック" charset="0"/>
                <a:cs typeface="ＭＳ Ｐゴシック" charset="0"/>
              </a:rPr>
              <a:t>E-Sword</a:t>
            </a: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FaithLifeStudyBible</a:t>
            </a:r>
            <a:r>
              <a:rPr lang="en-US" sz="3600" b="1" dirty="0">
                <a:solidFill>
                  <a:srgbClr val="FFFFFF"/>
                </a:solidFill>
                <a:latin typeface="Arial" charset="0"/>
                <a:ea typeface="ＭＳ Ｐゴシック" charset="0"/>
                <a:cs typeface="ＭＳ Ｐゴシック" charset="0"/>
              </a:rPr>
              <a:t> (Logos)</a:t>
            </a:r>
          </a:p>
        </p:txBody>
      </p:sp>
    </p:spTree>
    <p:extLst>
      <p:ext uri="{BB962C8B-B14F-4D97-AF65-F5344CB8AC3E}">
        <p14:creationId xmlns:p14="http://schemas.microsoft.com/office/powerpoint/2010/main" val="37327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new-apple-macbook-pro-con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643400"/>
            <a:ext cx="4006046" cy="3425170"/>
          </a:xfrm>
          <a:prstGeom prst="rect">
            <a:avLst/>
          </a:prstGeom>
        </p:spPr>
      </p:pic>
      <p:sp>
        <p:nvSpPr>
          <p:cNvPr id="2" name="Title 1"/>
          <p:cNvSpPr>
            <a:spLocks noGrp="1"/>
          </p:cNvSpPr>
          <p:nvPr>
            <p:ph type="title"/>
          </p:nvPr>
        </p:nvSpPr>
        <p:spPr>
          <a:xfrm>
            <a:off x="457200" y="274638"/>
            <a:ext cx="7831221" cy="968625"/>
          </a:xfrm>
          <a:solidFill>
            <a:srgbClr val="6B2600"/>
          </a:solidFill>
          <a:ln>
            <a:solidFill>
              <a:schemeClr val="bg1"/>
            </a:solidFill>
          </a:ln>
        </p:spPr>
        <p:txBody>
          <a:bodyPr/>
          <a:lstStyle/>
          <a:p>
            <a:r>
              <a:rPr lang="ar-JO" b="1" dirty="0">
                <a:solidFill>
                  <a:srgbClr val="FFFFFF"/>
                </a:solidFill>
                <a:latin typeface="Arial" panose="020B0604020202020204" pitchFamily="34" charset="0"/>
                <a:cs typeface="Arial" panose="020B0604020202020204" pitchFamily="34" charset="0"/>
              </a:rPr>
              <a:t>برامج الكتاب المقدس المجانية</a:t>
            </a:r>
            <a:endParaRPr lang="en-US" b="1" dirty="0">
              <a:solidFill>
                <a:srgbClr val="FFFFFF"/>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a:xfrm>
            <a:off x="3774500" y="1227949"/>
            <a:ext cx="4453201" cy="92334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algn="ctr" eaLnBrk="1" hangingPunct="1">
              <a:buFont typeface="Wingdings" charset="0"/>
              <a:buNone/>
            </a:pPr>
            <a:r>
              <a:rPr lang="ar-JO" sz="3600" b="1" u="sng" dirty="0">
                <a:solidFill>
                  <a:srgbClr val="FFFFFF"/>
                </a:solidFill>
                <a:latin typeface="Arial" panose="020B0604020202020204" pitchFamily="34" charset="0"/>
                <a:ea typeface="ＭＳ Ｐゴシック" charset="0"/>
                <a:cs typeface="Arial" panose="020B0604020202020204" pitchFamily="34" charset="0"/>
              </a:rPr>
              <a:t>الحاسوب</a:t>
            </a:r>
            <a:endParaRPr lang="en-US" sz="3600" b="1" u="sng"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6" name="Rectangle 3"/>
          <p:cNvSpPr txBox="1">
            <a:spLocks noChangeArrowheads="1"/>
          </p:cNvSpPr>
          <p:nvPr/>
        </p:nvSpPr>
        <p:spPr>
          <a:xfrm>
            <a:off x="3655820" y="2191396"/>
            <a:ext cx="5488180" cy="42511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Bible.org</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a:solidFill>
                  <a:srgbClr val="FFFFFF"/>
                </a:solidFill>
                <a:latin typeface="Arial" charset="0"/>
                <a:ea typeface="ＭＳ Ｐゴシック" charset="0"/>
                <a:cs typeface="ＭＳ Ｐゴシック" charset="0"/>
              </a:rPr>
              <a:t>Blue Letter Bible (KJV)</a:t>
            </a: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BibleGateway</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a:solidFill>
                  <a:srgbClr val="FFFFFF"/>
                </a:solidFill>
                <a:latin typeface="Arial" charset="0"/>
                <a:ea typeface="ＭＳ Ｐゴシック" charset="0"/>
                <a:cs typeface="ＭＳ Ｐゴシック" charset="0"/>
              </a:rPr>
              <a:t>E-Sword</a:t>
            </a: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FaithComesByHearing</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OliveTree</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NetBible</a:t>
            </a:r>
            <a:endParaRPr lang="en-US" sz="3600" b="1"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1068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89" name="Picture 1" descr="00_Jesus_Anointed_102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8575"/>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5090" name="Picture 1" descr="05_Jesus_Anointed_1024.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0" y="2649247"/>
            <a:ext cx="9144000" cy="1281043"/>
          </a:xfrm>
        </p:spPr>
        <p:txBody>
          <a:bodyPr/>
          <a:lstStyle/>
          <a:p>
            <a:pPr>
              <a:defRPr/>
            </a:pPr>
            <a:r>
              <a:rPr lang="ar-JO" sz="6600" dirty="0">
                <a:solidFill>
                  <a:prstClr val="white"/>
                </a:solidFill>
                <a:effectLst>
                  <a:glow rad="127000">
                    <a:prstClr val="black"/>
                  </a:glow>
                </a:effectLst>
                <a:latin typeface="Arial" panose="020B0604020202020204" pitchFamily="34" charset="0"/>
                <a:cs typeface="Arial" panose="020B0604020202020204" pitchFamily="34" charset="0"/>
              </a:rPr>
              <a:t>مكسور ومنسكب</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701675" y="4594225"/>
            <a:ext cx="7740650" cy="1107959"/>
          </a:xfrm>
          <a:prstGeom prst="rect">
            <a:avLst/>
          </a:prstGeom>
          <a:noFill/>
        </p:spPr>
        <p:txBody>
          <a:bodyPr lIns="91403" tIns="45702" rIns="91403" bIns="45702">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600" b="1" i="0" u="none" strike="noStrike" kern="1200" cap="none" spc="0" normalizeH="0" baseline="0" noProof="0" dirty="0">
                <a:ln>
                  <a:noFill/>
                </a:ln>
                <a:solidFill>
                  <a:srgbClr val="6BCBF4"/>
                </a:solidFill>
                <a:effectLst>
                  <a:outerShdw blurRad="50800" dist="381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تم مسح يسوع</a:t>
            </a:r>
            <a:endParaRPr kumimoji="0" lang="en-US" sz="6600" b="1" i="0" u="none" strike="noStrike" kern="1200" cap="none" spc="0" normalizeH="0" baseline="0" noProof="0" dirty="0">
              <a:ln>
                <a:noFill/>
              </a:ln>
              <a:solidFill>
                <a:srgbClr val="6BCBF4"/>
              </a:solidFill>
              <a:effectLst>
                <a:outerShdw blurRad="50800" dist="381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6" name="TextBox 5"/>
          <p:cNvSpPr txBox="1"/>
          <p:nvPr/>
        </p:nvSpPr>
        <p:spPr>
          <a:xfrm>
            <a:off x="3582988" y="186192"/>
            <a:ext cx="4859337" cy="1815845"/>
          </a:xfrm>
          <a:prstGeom prst="rect">
            <a:avLst/>
          </a:prstGeom>
          <a:noFill/>
          <a:ln>
            <a:noFill/>
          </a:ln>
        </p:spPr>
        <p:txBody>
          <a:bodyPr lIns="91403" tIns="45702" rIns="91403" bIns="45702"/>
          <a:lstStyle>
            <a:defPPr>
              <a:defRPr lang="en-US"/>
            </a:defPPr>
            <a:lvl1pPr algn="ctr" defTabSz="457200" eaLnBrk="0" hangingPunct="0">
              <a:defRPr sz="3600" b="1">
                <a:solidFill>
                  <a:prstClr val="white"/>
                </a:solidFill>
                <a:effectLst>
                  <a:glow rad="127000">
                    <a:prstClr val="black"/>
                  </a:glow>
                </a:effectLst>
                <a:latin typeface="Arial"/>
                <a:cs typeface="Arial"/>
              </a:defRPr>
            </a:lvl1pPr>
            <a:lvl2pPr algn="ctr" defTabSz="457200" eaLnBrk="0" hangingPunct="0">
              <a:defRPr sz="4400">
                <a:latin typeface="Calibri" charset="0"/>
              </a:defRPr>
            </a:lvl2pPr>
            <a:lvl3pPr algn="ctr" defTabSz="457200" eaLnBrk="0" hangingPunct="0">
              <a:defRPr sz="4400">
                <a:latin typeface="Calibri" charset="0"/>
              </a:defRPr>
            </a:lvl3pPr>
            <a:lvl4pPr algn="ctr" defTabSz="457200" eaLnBrk="0" hangingPunct="0">
              <a:defRPr sz="4400">
                <a:latin typeface="Calibri" charset="0"/>
              </a:defRPr>
            </a:lvl4pPr>
            <a:lvl5pPr algn="ctr" defTabSz="457200" eaLnBrk="0" hangingPunct="0">
              <a:defRPr sz="4400">
                <a:latin typeface="Calibri" charset="0"/>
              </a:defRPr>
            </a:lvl5pPr>
            <a:lvl6pPr marL="457200" algn="ctr" defTabSz="457200" fontAlgn="base">
              <a:spcBef>
                <a:spcPct val="0"/>
              </a:spcBef>
              <a:spcAft>
                <a:spcPct val="0"/>
              </a:spcAft>
              <a:defRPr sz="4400">
                <a:latin typeface="Calibri" charset="0"/>
              </a:defRPr>
            </a:lvl6pPr>
            <a:lvl7pPr marL="914400" algn="ctr" defTabSz="457200" fontAlgn="base">
              <a:spcBef>
                <a:spcPct val="0"/>
              </a:spcBef>
              <a:spcAft>
                <a:spcPct val="0"/>
              </a:spcAft>
              <a:defRPr sz="4400">
                <a:latin typeface="Calibri" charset="0"/>
              </a:defRPr>
            </a:lvl7pPr>
            <a:lvl8pPr marL="1371600" algn="ctr" defTabSz="457200" fontAlgn="base">
              <a:spcBef>
                <a:spcPct val="0"/>
              </a:spcBef>
              <a:spcAft>
                <a:spcPct val="0"/>
              </a:spcAft>
              <a:defRPr sz="4400">
                <a:latin typeface="Calibri" charset="0"/>
              </a:defRPr>
            </a:lvl8pPr>
            <a:lvl9pPr marL="1828800" algn="ctr" defTabSz="457200" fontAlgn="base">
              <a:spcBef>
                <a:spcPct val="0"/>
              </a:spcBef>
              <a:spcAft>
                <a:spcPct val="0"/>
              </a:spcAft>
              <a:defRPr sz="4400">
                <a:latin typeface="Calibri"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ＭＳ Ｐゴシック" charset="0"/>
                <a:cs typeface="Arial" panose="020B0604020202020204" pitchFamily="34" charset="0"/>
              </a:rPr>
              <a:t>متى 26: 6-13 </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ＭＳ Ｐゴシック" charset="0"/>
                <a:cs typeface="Arial" panose="020B0604020202020204" pitchFamily="34" charset="0"/>
              </a:rPr>
              <a:t>مرقس 14: 1-11</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ＭＳ Ｐゴシック" charset="0"/>
                <a:cs typeface="Arial" panose="020B0604020202020204" pitchFamily="34" charset="0"/>
              </a:rPr>
              <a:t>يوحنَّا 12: 1-11</a:t>
            </a:r>
          </a:p>
        </p:txBody>
      </p:sp>
      <p:pic>
        <p:nvPicPr>
          <p:cNvPr id="345094" name="Picture 2" descr="FB_00_Prodigal Son_1024.jpg                                    008FF0F0Drive A                        7C26844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87" y="6064252"/>
            <a:ext cx="9182101" cy="86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0" y="3725533"/>
            <a:ext cx="9144000" cy="783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03" tIns="45702" rIns="91403" bIns="45702"/>
          <a:lstStyle>
            <a:lvl1pPr algn="ctr" defTabSz="457200" rtl="0" eaLnBrk="0" fontAlgn="base" hangingPunct="0">
              <a:spcBef>
                <a:spcPct val="0"/>
              </a:spcBef>
              <a:spcAft>
                <a:spcPct val="0"/>
              </a:spcAft>
              <a:defRPr sz="3600" b="1" kern="1200">
                <a:solidFill>
                  <a:srgbClr val="FFFFFF"/>
                </a:solidFill>
                <a:effectLst>
                  <a:glow rad="127000">
                    <a:schemeClr val="tx1"/>
                  </a:glow>
                </a:effectLst>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cs typeface="Arial" panose="020B0604020202020204" pitchFamily="34" charset="0"/>
              </a:rPr>
              <a:t>يؤديها ستيف جرين</a:t>
            </a:r>
            <a:endParaRPr kumimoji="0" lang="en-US" sz="36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7525187A-D343-3B44-A984-08FA02F5B74D}"/>
              </a:ext>
            </a:extLst>
          </p:cNvPr>
          <p:cNvGrpSpPr/>
          <p:nvPr/>
        </p:nvGrpSpPr>
        <p:grpSpPr>
          <a:xfrm>
            <a:off x="233714" y="339277"/>
            <a:ext cx="2970134" cy="1564800"/>
            <a:chOff x="238313" y="1506508"/>
            <a:chExt cx="2707986" cy="1252451"/>
          </a:xfrm>
        </p:grpSpPr>
        <p:grpSp>
          <p:nvGrpSpPr>
            <p:cNvPr id="21" name="Group 20">
              <a:extLst>
                <a:ext uri="{FF2B5EF4-FFF2-40B4-BE49-F238E27FC236}">
                  <a16:creationId xmlns:a16="http://schemas.microsoft.com/office/drawing/2014/main" id="{F6FF50DB-3EAC-424C-833B-DED25883B3D7}"/>
                </a:ext>
              </a:extLst>
            </p:cNvPr>
            <p:cNvGrpSpPr/>
            <p:nvPr/>
          </p:nvGrpSpPr>
          <p:grpSpPr>
            <a:xfrm>
              <a:off x="238313" y="1506508"/>
              <a:ext cx="2376264" cy="1252451"/>
              <a:chOff x="6444208" y="182050"/>
              <a:chExt cx="2376264" cy="1252451"/>
            </a:xfrm>
          </p:grpSpPr>
          <p:pic>
            <p:nvPicPr>
              <p:cNvPr id="23" name="Picture 1" descr="22_John_Baptist_Prison_JPEG_1024.jpg">
                <a:extLst>
                  <a:ext uri="{FF2B5EF4-FFF2-40B4-BE49-F238E27FC236}">
                    <a16:creationId xmlns:a16="http://schemas.microsoft.com/office/drawing/2014/main" id="{578EC55F-9E57-4141-BE6E-854BB85A2457}"/>
                  </a:ext>
                </a:extLst>
              </p:cNvPr>
              <p:cNvPicPr>
                <a:picLocks noChangeAspect="1"/>
              </p:cNvPicPr>
              <p:nvPr/>
            </p:nvPicPr>
            <p:blipFill rotWithShape="1">
              <a:blip r:embed="rId6"/>
              <a:srcRect l="11929" t="7918" r="10554" b="37606"/>
              <a:stretch/>
            </p:blipFill>
            <p:spPr bwMode="auto">
              <a:xfrm>
                <a:off x="6444208" y="182050"/>
                <a:ext cx="2376264" cy="1252451"/>
              </a:xfrm>
              <a:prstGeom prst="rect">
                <a:avLst/>
              </a:prstGeom>
              <a:noFill/>
              <a:ln w="9525">
                <a:noFill/>
                <a:miter lim="800000"/>
                <a:headEnd/>
                <a:tailEnd/>
              </a:ln>
            </p:spPr>
          </p:pic>
          <p:sp>
            <p:nvSpPr>
              <p:cNvPr id="24" name="Rectangle 23">
                <a:extLst>
                  <a:ext uri="{FF2B5EF4-FFF2-40B4-BE49-F238E27FC236}">
                    <a16:creationId xmlns:a16="http://schemas.microsoft.com/office/drawing/2014/main" id="{97BEE135-A4BB-D34F-A6CC-0B165F91AB56}"/>
                  </a:ext>
                </a:extLst>
              </p:cNvPr>
              <p:cNvSpPr/>
              <p:nvPr/>
            </p:nvSpPr>
            <p:spPr bwMode="auto">
              <a:xfrm>
                <a:off x="7668344" y="188639"/>
                <a:ext cx="1080120" cy="418780"/>
              </a:xfrm>
              <a:prstGeom prst="rect">
                <a:avLst/>
              </a:prstGeom>
              <a:solidFill>
                <a:srgbClr val="FFFFFF"/>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
          <p:nvSpPr>
            <p:cNvPr id="22" name="TextBox 21">
              <a:extLst>
                <a:ext uri="{FF2B5EF4-FFF2-40B4-BE49-F238E27FC236}">
                  <a16:creationId xmlns:a16="http://schemas.microsoft.com/office/drawing/2014/main" id="{5B627F7E-0502-DE4B-BE32-87791D5C58A5}"/>
                </a:ext>
              </a:extLst>
            </p:cNvPr>
            <p:cNvSpPr txBox="1"/>
            <p:nvPr/>
          </p:nvSpPr>
          <p:spPr>
            <a:xfrm>
              <a:off x="1403648" y="1616478"/>
              <a:ext cx="1542651" cy="1128011"/>
            </a:xfrm>
            <a:prstGeom prst="rect">
              <a:avLst/>
            </a:prstGeom>
            <a:noFill/>
            <a:effectLst/>
          </p:spPr>
          <p:txBody>
            <a:bodyPr wrap="square" lIns="91341" tIns="45671" rIns="91341" bIns="45671"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ar-JO" altLang="zh-CN" sz="4000" b="0" i="0" u="none" strike="noStrike" kern="0" cap="none" spc="-250" normalizeH="0" baseline="0" noProof="0" dirty="0">
                  <a:ln>
                    <a:noFill/>
                  </a:ln>
                  <a:solidFill>
                    <a:srgbClr val="0A0E5B">
                      <a:lumMod val="90000"/>
                      <a:lumOff val="10000"/>
                    </a:srgbClr>
                  </a:solidFill>
                  <a:effectLst/>
                  <a:uLnTx/>
                  <a:uFillTx/>
                  <a:latin typeface="Arial" panose="020B0604020202020204" pitchFamily="34" charset="0"/>
                  <a:ea typeface="ＭＳ Ｐゴシック" charset="0"/>
                  <a:cs typeface="Arial" panose="020B0604020202020204" pitchFamily="34" charset="0"/>
                </a:rPr>
                <a:t>صور</a:t>
              </a:r>
              <a:br>
                <a:rPr kumimoji="0" lang="en-US" altLang="zh-CN" sz="4000" b="0" i="0" u="none" strike="noStrike" kern="0" cap="none" spc="-250" normalizeH="0" baseline="0" noProof="0" dirty="0">
                  <a:ln>
                    <a:noFill/>
                  </a:ln>
                  <a:solidFill>
                    <a:srgbClr val="0A0E5B">
                      <a:lumMod val="90000"/>
                      <a:lumOff val="10000"/>
                    </a:srgbClr>
                  </a:solidFill>
                  <a:effectLst/>
                  <a:uLnTx/>
                  <a:uFillTx/>
                  <a:latin typeface="Arial" panose="020B0604020202020204" pitchFamily="34" charset="0"/>
                  <a:ea typeface="ＭＳ Ｐゴシック" charset="0"/>
                  <a:cs typeface="Arial" panose="020B0604020202020204" pitchFamily="34" charset="0"/>
                </a:rPr>
              </a:br>
              <a:r>
                <a:rPr kumimoji="0" lang="ar-JO" altLang="zh-CN" sz="4000" b="0" i="0" u="none" strike="noStrike" kern="0" cap="none" spc="-250" normalizeH="0" baseline="0" noProof="0" dirty="0">
                  <a:ln>
                    <a:noFill/>
                  </a:ln>
                  <a:solidFill>
                    <a:srgbClr val="0A0E5B">
                      <a:lumMod val="90000"/>
                      <a:lumOff val="10000"/>
                    </a:srgbClr>
                  </a:solidFill>
                  <a:effectLst/>
                  <a:uLnTx/>
                  <a:uFillTx/>
                  <a:latin typeface="Arial" panose="020B0604020202020204" pitchFamily="34" charset="0"/>
                  <a:ea typeface="ＭＳ Ｐゴシック" charset="0"/>
                  <a:cs typeface="Arial" panose="020B0604020202020204" pitchFamily="34" charset="0"/>
                </a:rPr>
                <a:t>  </a:t>
              </a:r>
              <a:r>
                <a:rPr kumimoji="0" lang="ar-JO" altLang="zh-CN" sz="4000" b="0" i="0" u="none" strike="noStrike" kern="0" cap="none" spc="-250" normalizeH="0" baseline="0" noProof="0" dirty="0">
                  <a:ln>
                    <a:noFill/>
                  </a:ln>
                  <a:solidFill>
                    <a:srgbClr val="02B7DF"/>
                  </a:solidFill>
                  <a:effectLst/>
                  <a:uLnTx/>
                  <a:uFillTx/>
                  <a:latin typeface="Arial" panose="020B0604020202020204" pitchFamily="34" charset="0"/>
                  <a:ea typeface="ＭＳ Ｐゴシック" charset="0"/>
                  <a:cs typeface="Arial" panose="020B0604020202020204" pitchFamily="34" charset="0"/>
                </a:rPr>
                <a:t>كتابيَّة</a:t>
              </a:r>
              <a:br>
                <a:rPr kumimoji="0" lang="en-US" altLang="zh-CN" sz="4000" b="0" i="0" u="none" strike="noStrike" kern="0" cap="none" spc="-250" normalizeH="0" baseline="0" noProof="0" dirty="0">
                  <a:ln>
                    <a:noFill/>
                  </a:ln>
                  <a:solidFill>
                    <a:srgbClr val="0A0E5B">
                      <a:lumMod val="90000"/>
                      <a:lumOff val="10000"/>
                    </a:srgbClr>
                  </a:solidFill>
                  <a:effectLst/>
                  <a:uLnTx/>
                  <a:uFillTx/>
                  <a:latin typeface="Arial" panose="020B0604020202020204" pitchFamily="34" charset="0"/>
                  <a:ea typeface="ＭＳ Ｐゴシック" charset="0"/>
                  <a:cs typeface="Arial" panose="020B0604020202020204" pitchFamily="34" charset="0"/>
                </a:rPr>
              </a:br>
              <a:r>
                <a:rPr kumimoji="0" lang="ar-JO" altLang="zh-CN" sz="4000" b="0" i="0" u="none" strike="noStrike" kern="0" cap="none" spc="-250" normalizeH="0" baseline="0" noProof="0" dirty="0">
                  <a:ln>
                    <a:noFill/>
                  </a:ln>
                  <a:solidFill>
                    <a:srgbClr val="0A0E5B">
                      <a:lumMod val="90000"/>
                      <a:lumOff val="10000"/>
                    </a:srgbClr>
                  </a:solidFill>
                  <a:effectLst/>
                  <a:uLnTx/>
                  <a:uFillTx/>
                  <a:latin typeface="Arial" panose="020B0604020202020204" pitchFamily="34" charset="0"/>
                  <a:ea typeface="ＭＳ Ｐゴシック" charset="0"/>
                  <a:cs typeface="Arial" panose="020B0604020202020204" pitchFamily="34" charset="0"/>
                </a:rPr>
                <a:t>    مجانيَّة</a:t>
              </a:r>
              <a:endParaRPr kumimoji="0" lang="en-GB" sz="7200" b="0" i="0" u="none" strike="noStrike" kern="0" cap="none" spc="-250" normalizeH="0" baseline="0" noProof="0" dirty="0">
                <a:ln>
                  <a:noFill/>
                </a:ln>
                <a:solidFill>
                  <a:srgbClr val="0A0E5B">
                    <a:lumMod val="90000"/>
                    <a:lumOff val="10000"/>
                  </a:srgbClr>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253082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3" name="Picture 3" descr="01_Jesus_Anointed_102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64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1" name="Picture 1" descr="02_Jesus_Anointed_102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30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1" descr="03_Jesus_Anointed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701" y="1"/>
            <a:ext cx="3564283" cy="4038600"/>
          </a:xfrm>
        </p:spPr>
        <p:txBody>
          <a:bodyPr/>
          <a:lstStyle/>
          <a:p>
            <a:pPr>
              <a:defRPr/>
            </a:pPr>
            <a:r>
              <a:rPr lang="ar-JO" dirty="0"/>
              <a:t>في يوم من الأيام كانت امرأة قروية عادية مدفوعة بالحب لربها</a:t>
            </a:r>
            <a:endParaRPr lang="en-US" dirty="0"/>
          </a:p>
        </p:txBody>
      </p:sp>
    </p:spTree>
    <p:extLst>
      <p:ext uri="{BB962C8B-B14F-4D97-AF65-F5344CB8AC3E}">
        <p14:creationId xmlns:p14="http://schemas.microsoft.com/office/powerpoint/2010/main" val="2801573376"/>
      </p:ext>
    </p:extLst>
  </p:cSld>
  <p:clrMapOvr>
    <a:masterClrMapping/>
  </p:clrMapOvr>
</p:sld>
</file>

<file path=ppt/theme/theme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2236</TotalTime>
  <Words>527</Words>
  <Application>Microsoft Macintosh PowerPoint</Application>
  <PresentationFormat>On-screen Show (4:3)</PresentationFormat>
  <Paragraphs>102</Paragraphs>
  <Slides>30</Slides>
  <Notes>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30</vt:i4>
      </vt:variant>
    </vt:vector>
  </HeadingPairs>
  <TitlesOfParts>
    <vt:vector size="43" baseType="lpstr">
      <vt:lpstr>ＭＳ Ｐゴシック</vt:lpstr>
      <vt:lpstr>Arial</vt:lpstr>
      <vt:lpstr>Book Antiqua</vt:lpstr>
      <vt:lpstr>Calibri</vt:lpstr>
      <vt:lpstr>Tahoma</vt:lpstr>
      <vt:lpstr>Times New Roman</vt:lpstr>
      <vt:lpstr>Wingdings</vt:lpstr>
      <vt:lpstr>20_Default Design</vt:lpstr>
      <vt:lpstr>Cascade</vt:lpstr>
      <vt:lpstr>10_Office Theme</vt:lpstr>
      <vt:lpstr>4_Office Theme</vt:lpstr>
      <vt:lpstr>7_Default Design</vt:lpstr>
      <vt:lpstr>Orbit</vt:lpstr>
      <vt:lpstr>استشارة      الأدوات الدراسية</vt:lpstr>
      <vt:lpstr>مصادر مقترحة تساعد   في درس الكتاب المقدس</vt:lpstr>
      <vt:lpstr>المصادر الرقمية</vt:lpstr>
      <vt:lpstr>برامج الكتاب المقدس المجانية</vt:lpstr>
      <vt:lpstr>برامج الكتاب المقدس المجانية</vt:lpstr>
      <vt:lpstr>مكسور ومنسكب</vt:lpstr>
      <vt:lpstr>PowerPoint Presentation</vt:lpstr>
      <vt:lpstr>PowerPoint Presentation</vt:lpstr>
      <vt:lpstr>في يوم من الأيام كانت امرأة قروية عادية مدفوعة بالحب لربها</vt:lpstr>
      <vt:lpstr>سكبت بتهور من جوهر قيم متجاهلة الإزدراء</vt:lpstr>
      <vt:lpstr>وبمجرد أن تم كسرها وانسكابها ملأ العطر كل الغرفة </vt:lpstr>
      <vt:lpstr>كسجين خرج من أغلاله كروح تحررت من القبر</vt:lpstr>
      <vt:lpstr>محطمة ومترددة فقط من أجل حبك  يا يسوع</vt:lpstr>
      <vt:lpstr>أغلى كنز في الحياة سدد عليك</vt:lpstr>
      <vt:lpstr>كسرت وخرجت وانسكبت عند قدميك</vt:lpstr>
      <vt:lpstr>في التخلي الحلو اسمحوا لي أن أتسرب من أجلك</vt:lpstr>
      <vt:lpstr>يا رب                 لقد كنت كنز الله الثمين ومحبوبًا له         وابنه الكامل</vt:lpstr>
      <vt:lpstr>أُرسِلَتْ هنا لتظهر لي محبة الآب           فقط من أجل المحبة التي تمت</vt:lpstr>
      <vt:lpstr>وعلى الرغم من أنك كنت كاملاً ومقدساً                       فقد تخليت عن نفسك طواعية </vt:lpstr>
      <vt:lpstr>أنت لم تدخر أي نفقات في عفوتي  استهلكت وضيعت من أجلي</vt:lpstr>
      <vt:lpstr>مكسورة وتحدثت فقط من أجل محبتي  يا يسوع</vt:lpstr>
      <vt:lpstr>أغلى كنز الله أغدق علي</vt:lpstr>
      <vt:lpstr>كسرت وانسكبت على قدمي. </vt:lpstr>
      <vt:lpstr>في هجر جميل  يا رب   لقد تم إراحتك واستهلكت من أجلي</vt:lpstr>
      <vt:lpstr>في التخلي الحلو اسمحوا لي أن ينسكب من أجلك</vt:lpstr>
      <vt:lpstr>الصور مقدمة من Big Book Media © جميع الحقوق محفوظة</vt:lpstr>
      <vt:lpstr>الكلمة في صور</vt:lpstr>
      <vt:lpstr>مواقع صور مجانية أخرى</vt:lpstr>
      <vt:lpstr>الرابط للعرض التقديميِّ "دراسة الكتاب المقدَّس (علم التفسير)" متاحٌ على الموقع الإلكترونيّ:  BibleStudyDownloads.org</vt:lpstr>
      <vt:lpstr>PowerPoint Presentation</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Recommended Bible Study Helps</dc:title>
  <dc:creator>Dr Rick Griffith</dc:creator>
  <cp:lastModifiedBy>Rick Griffith</cp:lastModifiedBy>
  <cp:revision>31</cp:revision>
  <dcterms:created xsi:type="dcterms:W3CDTF">2013-03-10T10:00:08Z</dcterms:created>
  <dcterms:modified xsi:type="dcterms:W3CDTF">2024-01-15T09:31:38Z</dcterms:modified>
</cp:coreProperties>
</file>