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5" r:id="rId4"/>
    <p:sldMasterId id="2147484011" r:id="rId5"/>
    <p:sldMasterId id="2147484013" r:id="rId6"/>
    <p:sldMasterId id="2147484410" r:id="rId7"/>
    <p:sldMasterId id="2147484557" r:id="rId8"/>
    <p:sldMasterId id="2147486860" r:id="rId9"/>
    <p:sldMasterId id="2147486872" r:id="rId10"/>
    <p:sldMasterId id="2147486884" r:id="rId11"/>
    <p:sldMasterId id="2147486896" r:id="rId12"/>
    <p:sldMasterId id="2147486908" r:id="rId13"/>
    <p:sldMasterId id="2147486920" r:id="rId14"/>
    <p:sldMasterId id="2147486932" r:id="rId15"/>
    <p:sldMasterId id="2147486944" r:id="rId16"/>
    <p:sldMasterId id="2147486956" r:id="rId17"/>
    <p:sldMasterId id="2147486968" r:id="rId18"/>
    <p:sldMasterId id="2147486980" r:id="rId19"/>
    <p:sldMasterId id="2147486992" r:id="rId20"/>
    <p:sldMasterId id="2147487004" r:id="rId21"/>
    <p:sldMasterId id="2147487016" r:id="rId22"/>
    <p:sldMasterId id="2147487028" r:id="rId23"/>
    <p:sldMasterId id="2147487040" r:id="rId24"/>
  </p:sldMasterIdLst>
  <p:notesMasterIdLst>
    <p:notesMasterId r:id="rId97"/>
  </p:notesMasterIdLst>
  <p:sldIdLst>
    <p:sldId id="270" r:id="rId25"/>
    <p:sldId id="287" r:id="rId26"/>
    <p:sldId id="286" r:id="rId27"/>
    <p:sldId id="283" r:id="rId28"/>
    <p:sldId id="285" r:id="rId29"/>
    <p:sldId id="284" r:id="rId30"/>
    <p:sldId id="288" r:id="rId31"/>
    <p:sldId id="5513" r:id="rId32"/>
    <p:sldId id="5501" r:id="rId33"/>
    <p:sldId id="602" r:id="rId34"/>
    <p:sldId id="600" r:id="rId35"/>
    <p:sldId id="601" r:id="rId36"/>
    <p:sldId id="604" r:id="rId37"/>
    <p:sldId id="605" r:id="rId38"/>
    <p:sldId id="5502" r:id="rId39"/>
    <p:sldId id="5298" r:id="rId40"/>
    <p:sldId id="611" r:id="rId41"/>
    <p:sldId id="612" r:id="rId42"/>
    <p:sldId id="5299" r:id="rId43"/>
    <p:sldId id="5203" r:id="rId44"/>
    <p:sldId id="5204" r:id="rId45"/>
    <p:sldId id="617" r:id="rId46"/>
    <p:sldId id="5205" r:id="rId47"/>
    <p:sldId id="620" r:id="rId48"/>
    <p:sldId id="5206" r:id="rId49"/>
    <p:sldId id="5503" r:id="rId50"/>
    <p:sldId id="623" r:id="rId51"/>
    <p:sldId id="624" r:id="rId52"/>
    <p:sldId id="314" r:id="rId53"/>
    <p:sldId id="626" r:id="rId54"/>
    <p:sldId id="315" r:id="rId55"/>
    <p:sldId id="628" r:id="rId56"/>
    <p:sldId id="316" r:id="rId57"/>
    <p:sldId id="308" r:id="rId58"/>
    <p:sldId id="309" r:id="rId59"/>
    <p:sldId id="317" r:id="rId60"/>
    <p:sldId id="5207" r:id="rId61"/>
    <p:sldId id="5208" r:id="rId62"/>
    <p:sldId id="5297" r:id="rId63"/>
    <p:sldId id="636" r:id="rId64"/>
    <p:sldId id="637" r:id="rId65"/>
    <p:sldId id="5209" r:id="rId66"/>
    <p:sldId id="639" r:id="rId67"/>
    <p:sldId id="5505" r:id="rId68"/>
    <p:sldId id="641" r:id="rId69"/>
    <p:sldId id="289" r:id="rId70"/>
    <p:sldId id="320" r:id="rId71"/>
    <p:sldId id="321" r:id="rId72"/>
    <p:sldId id="322" r:id="rId73"/>
    <p:sldId id="323" r:id="rId74"/>
    <p:sldId id="268" r:id="rId75"/>
    <p:sldId id="333" r:id="rId76"/>
    <p:sldId id="334" r:id="rId77"/>
    <p:sldId id="5506" r:id="rId78"/>
    <p:sldId id="264" r:id="rId79"/>
    <p:sldId id="271" r:id="rId80"/>
    <p:sldId id="266" r:id="rId81"/>
    <p:sldId id="277" r:id="rId82"/>
    <p:sldId id="278" r:id="rId83"/>
    <p:sldId id="5507" r:id="rId84"/>
    <p:sldId id="276" r:id="rId85"/>
    <p:sldId id="274" r:id="rId86"/>
    <p:sldId id="312" r:id="rId87"/>
    <p:sldId id="313" r:id="rId88"/>
    <p:sldId id="375" r:id="rId89"/>
    <p:sldId id="5508" r:id="rId90"/>
    <p:sldId id="5509" r:id="rId91"/>
    <p:sldId id="5510" r:id="rId92"/>
    <p:sldId id="5511" r:id="rId93"/>
    <p:sldId id="5512" r:id="rId94"/>
    <p:sldId id="257" r:id="rId95"/>
    <p:sldId id="4032"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CC66"/>
    <a:srgbClr val="FFB7F6"/>
    <a:srgbClr val="273500"/>
    <a:srgbClr val="031A3C"/>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279" autoAdjust="0"/>
    <p:restoredTop sz="94249" autoAdjust="0"/>
  </p:normalViewPr>
  <p:slideViewPr>
    <p:cSldViewPr>
      <p:cViewPr varScale="1">
        <p:scale>
          <a:sx n="157" d="100"/>
          <a:sy n="157" d="100"/>
        </p:scale>
        <p:origin x="1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3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50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6E294F-28F6-F04E-8C1F-59C59D5801F9}" type="slidenum">
              <a:rPr lang="en-US"/>
              <a:pPr>
                <a:defRPr/>
              </a:pPr>
              <a:t>‹#›</a:t>
            </a:fld>
            <a:endParaRPr lang="en-US"/>
          </a:p>
        </p:txBody>
      </p:sp>
    </p:spTree>
    <p:extLst>
      <p:ext uri="{BB962C8B-B14F-4D97-AF65-F5344CB8AC3E}">
        <p14:creationId xmlns:p14="http://schemas.microsoft.com/office/powerpoint/2010/main" val="3583917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CD2255-0E49-4448-A594-2E29BE648AD0}" type="slidenum">
              <a:rPr lang="en-US" sz="1200"/>
              <a:pPr/>
              <a:t>1</a:t>
            </a:fld>
            <a:endParaRPr lang="en-US" sz="120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185549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0257E-5315-2444-83EC-4EBC77B5D8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الغاية المرجوة هي الاستعادة وليس العقاب أو الحرمان الكنسي.
الهدف من الانضباط هو تغيير السلوك لإعادة الشخص الضال.  لسوء الحظ ، فإن الكثير من الكنائس "تحرم" من العقاب بدلا من الاستعادة).
الاستعادة هي هدف الله للقديس الهائم على صورة الخروف في الآيات 10-14.
الاستعادة هي التعليم الصريح لهذا النص في الآية 15 ب.
الإسترداد هو هدف التأديب الكنسي في مقاطع أخرى مثل غلاطية 6: 1.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636661-0F06-4946-BA25-1A14B9F1091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9554" name="Rectangle 2"/>
          <p:cNvSpPr>
            <a:spLocks noGrp="1" noRot="1" noChangeAspect="1" noChangeArrowheads="1"/>
          </p:cNvSpPr>
          <p:nvPr>
            <p:ph type="sldImg"/>
          </p:nvPr>
        </p:nvSpPr>
        <p:spPr>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fontAlgn="base" hangingPunct="1">
              <a:spcBef>
                <a:spcPct val="30000"/>
              </a:spcBef>
              <a:spcAft>
                <a:spcPct val="0"/>
              </a:spcAft>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8934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What</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 It is to tell </a:t>
            </a:r>
            <a:r>
              <a:rPr lang="en-US" sz="1200" b="0" i="1" kern="1200" dirty="0">
                <a:solidFill>
                  <a:schemeClr val="tx1"/>
                </a:solidFill>
                <a:effectLst/>
                <a:latin typeface="Arial" charset="0"/>
                <a:ea typeface="ＭＳ Ｐゴシック" charset="0"/>
                <a:cs typeface="+mn-cs"/>
              </a:rPr>
              <a:t>others</a:t>
            </a:r>
            <a:r>
              <a:rPr lang="en-US" sz="1200" b="0" kern="1200" dirty="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a:t>
            </a:r>
            <a:r>
              <a:rPr lang="en-US" sz="1200" b="0" kern="1200" baseline="0" dirty="0">
                <a:solidFill>
                  <a:schemeClr val="tx1"/>
                </a:solidFill>
                <a:effectLst/>
                <a:latin typeface="Arial" charset="0"/>
                <a:ea typeface="ＭＳ Ｐゴシック" charset="0"/>
                <a:cs typeface="+mn-cs"/>
              </a:rPr>
              <a:t> </a:t>
            </a:r>
            <a:r>
              <a:rPr lang="en-US" sz="1200" b="0" kern="1200" dirty="0">
                <a:solidFill>
                  <a:schemeClr val="tx1"/>
                </a:solidFill>
                <a:effectLst/>
                <a:latin typeface="Arial" charset="0"/>
                <a:ea typeface="ＭＳ Ｐゴシック" charset="0"/>
                <a:cs typeface="+mn-cs"/>
              </a:rPr>
              <a:t>God commands us to keep the issue as private as possible.</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22137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This differs from Matthew 5 in that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an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but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a:solidFill>
                  <a:schemeClr val="tx1"/>
                </a:solidFill>
                <a:effectLst/>
                <a:latin typeface="Arial" charset="0"/>
                <a:ea typeface="ＭＳ Ｐゴシック" charset="0"/>
                <a:cs typeface="ＭＳ Ｐゴシック" charset="0"/>
              </a:rPr>
              <a:t>in sin</a:t>
            </a:r>
            <a:r>
              <a:rPr lang="en-US" sz="1200" kern="1200" dirty="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a:effectLst/>
              </a:rPr>
              <a:t> </a:t>
            </a:r>
          </a:p>
          <a:p>
            <a:pPr eaLnBrk="1" hangingPunct="1"/>
            <a:endParaRPr lang="en-US" dirty="0"/>
          </a:p>
        </p:txBody>
      </p:sp>
    </p:spTree>
    <p:extLst>
      <p:ext uri="{BB962C8B-B14F-4D97-AF65-F5344CB8AC3E}">
        <p14:creationId xmlns:p14="http://schemas.microsoft.com/office/powerpoint/2010/main" val="1119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في حين أن كتابة الرسائل كانت شائعة جدا في زمن المسيح ، يقول ربنا على وجه التحديد للتعامل مع هذه الأمور الحساسة وجها لوجه.  وهذا يعني اليوم أنه لا ينبغي أبدا التعامل مع المواجهة عبر البريد الإلكتروني أو الرسائل القصيرة أو الرسائل أو المكالمات الهاتفية.  كما يحظر جبن الاتصالات المجهولة.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0251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This differs from Matthew 5 in that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an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but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a:solidFill>
                  <a:schemeClr val="tx1"/>
                </a:solidFill>
                <a:effectLst/>
                <a:latin typeface="Arial" charset="0"/>
                <a:ea typeface="ＭＳ Ｐゴシック" charset="0"/>
                <a:cs typeface="ＭＳ Ｐゴシック" charset="0"/>
              </a:rPr>
              <a:t>in sin</a:t>
            </a:r>
            <a:r>
              <a:rPr lang="en-US" sz="1200" kern="1200" dirty="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a:effectLst/>
              </a:rPr>
              <a:t> </a:t>
            </a:r>
          </a:p>
          <a:p>
            <a:pPr eaLnBrk="1" hangingPunct="1"/>
            <a:endParaRPr lang="en-US" dirty="0"/>
          </a:p>
        </p:txBody>
      </p:sp>
    </p:spTree>
    <p:extLst>
      <p:ext uri="{BB962C8B-B14F-4D97-AF65-F5344CB8AC3E}">
        <p14:creationId xmlns:p14="http://schemas.microsoft.com/office/powerpoint/2010/main" val="1119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3922020-A506-BD4B-BE73-9617A2B60ED3}" type="slidenum">
              <a:rPr lang="en-US" sz="1200">
                <a:solidFill>
                  <a:srgbClr val="000000"/>
                </a:solidFill>
              </a:rPr>
              <a:pPr/>
              <a:t>3</a:t>
            </a:fld>
            <a:endParaRPr lang="en-US" sz="1200">
              <a:solidFill>
                <a:srgbClr val="000000"/>
              </a:solidFill>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95B3-0116-AF44-A941-0044F2E3E17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ومع ذلك ، في معظم الأحيان لا يحافظ المؤمنون على خصوصية القضايا - أو لا نعالجها على الإطلاق.  لماذا تعتقد أننا لا نواجه الآخرين؟  أخبر الشخص المجاور لك لماذا!  (مجموعات صغيرة لمدة 1 دقيقة) لم لا؟
• الجهل بما يأمر به الله هنا؟
• شك في أنها ستنجح؟
• فشل المواجهات السابقة التي لم تنجح؟
• الخوف من أننا قد نبدو سيئين؟
• أعذار أننا لا نستطيع أن نجتمع؟
• النجاسة في حياتنا؟
• غير اجتماعي لأننا لا نهتم بما يكفي للمخاطرة به؟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What</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 It is to tell </a:t>
            </a:r>
            <a:r>
              <a:rPr lang="en-US" sz="1200" b="0" i="1" kern="1200" dirty="0">
                <a:solidFill>
                  <a:schemeClr val="tx1"/>
                </a:solidFill>
                <a:effectLst/>
                <a:latin typeface="Arial" charset="0"/>
                <a:ea typeface="ＭＳ Ｐゴシック" charset="0"/>
                <a:cs typeface="+mn-cs"/>
              </a:rPr>
              <a:t>others</a:t>
            </a:r>
            <a:r>
              <a:rPr lang="en-US" sz="1200" b="0" kern="1200" dirty="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a:t>
            </a:r>
            <a:r>
              <a:rPr lang="en-US" sz="1200" b="0" kern="1200" baseline="0" dirty="0">
                <a:solidFill>
                  <a:schemeClr val="tx1"/>
                </a:solidFill>
                <a:effectLst/>
                <a:latin typeface="Arial" charset="0"/>
                <a:ea typeface="ＭＳ Ｐゴシック" charset="0"/>
                <a:cs typeface="+mn-cs"/>
              </a:rPr>
              <a:t> </a:t>
            </a:r>
            <a:r>
              <a:rPr lang="en-US" sz="1200" b="0" kern="1200" dirty="0">
                <a:solidFill>
                  <a:schemeClr val="tx1"/>
                </a:solidFill>
                <a:effectLst/>
                <a:latin typeface="Arial" charset="0"/>
                <a:ea typeface="ＭＳ Ｐゴシック" charset="0"/>
                <a:cs typeface="+mn-cs"/>
              </a:rPr>
              <a:t>God commands us to keep the issue as private as possible.</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389415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7E22A8-3BDA-E745-BC5E-9A820BC50BA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Take </a:t>
            </a:r>
            <a:r>
              <a:rPr lang="en-US" sz="1200" u="sng" kern="1200" dirty="0">
                <a:solidFill>
                  <a:schemeClr val="tx1"/>
                </a:solidFill>
                <a:effectLst/>
                <a:latin typeface="Arial" charset="0"/>
                <a:ea typeface="ＭＳ Ｐゴシック" charset="0"/>
                <a:cs typeface="ＭＳ Ｐゴシック" charset="0"/>
              </a:rPr>
              <a:t>one or two</a:t>
            </a:r>
            <a:r>
              <a:rPr lang="en-US" sz="1200" kern="1200" dirty="0">
                <a:solidFill>
                  <a:schemeClr val="tx1"/>
                </a:solidFill>
                <a:effectLst/>
                <a:latin typeface="Arial" charset="0"/>
                <a:ea typeface="ＭＳ Ｐゴシック" charset="0"/>
                <a:cs typeface="ＭＳ Ｐゴシック" charset="0"/>
              </a:rPr>
              <a:t> others along (</a:t>
            </a:r>
            <a:r>
              <a:rPr lang="en-US" sz="1200" u="sng" kern="12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Tree>
    <p:extLst>
      <p:ext uri="{BB962C8B-B14F-4D97-AF65-F5344CB8AC3E}">
        <p14:creationId xmlns:p14="http://schemas.microsoft.com/office/powerpoint/2010/main" val="135418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6106F4-6638-B54D-A5F7-5B84FA38E73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dirty="0"/>
              <a:t>من يجب أن يكون هؤلاء 1-2 الآخرين؟  يجب أن يكون هؤلاء الأشخاص أفرادا يحترمهم الجاني لأنهم سيساعدون على أفضل وجه في استعادته.  لا ينبغي أن يذهبوا بدلا من المؤمن المهين ، ولكن جنبا إلى جنب مع هذا الشخص.
• لماذا تأخذ 1-2 آخرين على طول؟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 law prohibited conviction of crimes based on only one person</a:t>
            </a:r>
            <a:r>
              <a:rPr lang="mr-IN" dirty="0"/>
              <a:t>'</a:t>
            </a:r>
            <a:r>
              <a:rPr lang="en-US" dirty="0"/>
              <a:t>s testimony (read Deut. 19:15).  The NT teaching is the same, protecting the offender from an easily offended or lying accuser.</a:t>
            </a:r>
          </a:p>
          <a:p>
            <a:r>
              <a:rPr lang="en-US" sz="1200" kern="1200" dirty="0">
                <a:solidFill>
                  <a:schemeClr val="tx1"/>
                </a:solidFill>
                <a:effectLst/>
                <a:latin typeface="Arial" charset="0"/>
                <a:ea typeface="ＭＳ Ｐゴシック" charset="0"/>
                <a:cs typeface="ＭＳ Ｐゴシック" charset="0"/>
              </a:rPr>
              <a:t>What if the offender </a:t>
            </a:r>
            <a:r>
              <a:rPr lang="en-US" sz="1200" i="1" kern="1200" dirty="0">
                <a:solidFill>
                  <a:schemeClr val="tx1"/>
                </a:solidFill>
                <a:effectLst/>
                <a:latin typeface="Arial" charset="0"/>
                <a:ea typeface="ＭＳ Ｐゴシック" charset="0"/>
                <a:cs typeface="ＭＳ Ｐゴシック" charset="0"/>
              </a:rPr>
              <a:t>still </a:t>
            </a:r>
            <a:r>
              <a:rPr lang="en-US" sz="1200" kern="1200" dirty="0">
                <a:solidFill>
                  <a:schemeClr val="tx1"/>
                </a:solidFill>
                <a:effectLst/>
                <a:latin typeface="Arial" charset="0"/>
                <a:ea typeface="ＭＳ Ｐゴシック" charset="0"/>
                <a:cs typeface="ＭＳ Ｐゴシック" charset="0"/>
              </a:rPr>
              <a:t>does not repent?  Go to step 3…</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44264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The church leadership certainly must be involved at this point before the matter is brought to the congregation.  They also must see the issue isn</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t just a difference of opinion between two parties; the biblical basis for the offender living in sin must be clearly shown with specific passages.</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399120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إن إحضار الأمر إلى الكنيسة بأكملها أمر حيوي، لأنه بدونها سيتمكن الشخص الخاطئ من العثور على شركة في مجموعات أخرى أصغر داخل الكنيسة الكبيرة لا تعرف خطيته.  مثل هذه الحالات القيل والقال تجلب حتما الانقسام ، مما يؤدي إلى فصائل يمكن أن تقسم الجسم. 
ما الذي يجب أن تفعله الكنيسة بأكملها بمجرد تحديد التأديب؟  الخطوة 4...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3376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2ECB7D-A857-B342-886C-3BE9841D7E1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27580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E294F-28F6-F04E-8C1F-59C59D5801F9}" type="slidenum">
              <a:rPr lang="en-US" smtClean="0"/>
              <a:pPr>
                <a:defRPr/>
              </a:pPr>
              <a:t>4</a:t>
            </a:fld>
            <a:endParaRPr lang="en-US"/>
          </a:p>
        </p:txBody>
      </p:sp>
    </p:spTree>
    <p:extLst>
      <p:ext uri="{BB962C8B-B14F-4D97-AF65-F5344CB8AC3E}">
        <p14:creationId xmlns:p14="http://schemas.microsoft.com/office/powerpoint/2010/main" val="76766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522334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189897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r>
              <a:rPr lang="en-US" sz="1200" kern="1200" dirty="0">
                <a:solidFill>
                  <a:schemeClr val="tx1"/>
                </a:solidFill>
                <a:effectLst/>
                <a:latin typeface="Arial" charset="0"/>
                <a:ea typeface="ＭＳ Ｐゴシック" charset="0"/>
                <a:cs typeface="ＭＳ Ｐゴシック" charset="0"/>
              </a:rPr>
              <a:t>But </a:t>
            </a:r>
            <a:r>
              <a:rPr lang="en-US" sz="1200" i="1" kern="1200" dirty="0">
                <a:solidFill>
                  <a:schemeClr val="tx1"/>
                </a:solidFill>
                <a:effectLst/>
                <a:latin typeface="Arial" charset="0"/>
                <a:ea typeface="ＭＳ Ｐゴシック" charset="0"/>
                <a:cs typeface="ＭＳ Ｐゴシック" charset="0"/>
              </a:rPr>
              <a:t>why</a:t>
            </a:r>
            <a:r>
              <a:rPr lang="en-US" sz="1200" kern="1200" dirty="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a:effectLst/>
              </a:rPr>
              <a:t> </a:t>
            </a:r>
            <a:endParaRPr lang="en-US" dirty="0"/>
          </a:p>
        </p:txBody>
      </p:sp>
    </p:spTree>
    <p:extLst>
      <p:ext uri="{BB962C8B-B14F-4D97-AF65-F5344CB8AC3E}">
        <p14:creationId xmlns:p14="http://schemas.microsoft.com/office/powerpoint/2010/main" val="1499620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1D5869-8365-754A-905B-BFCBAF5FC61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right to judge is actually delegated to us! </a:t>
            </a:r>
          </a:p>
        </p:txBody>
      </p:sp>
    </p:spTree>
    <p:extLst>
      <p:ext uri="{BB962C8B-B14F-4D97-AF65-F5344CB8AC3E}">
        <p14:creationId xmlns:p14="http://schemas.microsoft.com/office/powerpoint/2010/main" val="323630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2387088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5363FE-FA24-E445-AD46-630891D70A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غالبا ما تتصرف كنائس اليوم كما لو أنه ليس لها سلطان تحت الله ، ومع ذلك تشير كلمة "ملزم" هنا إلى التأديب (حكم الإدانة) بينما تشير كلمة "الخسارة" إلى التحرر من التأديب (حكم بريء). 
</a:t>
            </a:r>
            <a:endParaRPr lang="en-US" dirty="0"/>
          </a:p>
        </p:txBody>
      </p:sp>
    </p:spTree>
    <p:extLst>
      <p:ext uri="{BB962C8B-B14F-4D97-AF65-F5344CB8AC3E}">
        <p14:creationId xmlns:p14="http://schemas.microsoft.com/office/powerpoint/2010/main" val="287914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8744-F645-A14C-9BC1-547C9267E8A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We should trust that our prayerful judgments are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will.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مزمور 82: 6 لديه فكرة مماثلة حيث يطلق على حكام إسرائيل "آلهة" من حيث أنهم يحكمون الآخرين. 
لماذا يجب أن نثق في هذه العملية في مواقف الانضباط؟  الآية 20 تقول أن ...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58579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812455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893108-02EB-F44D-AF9F-6FE399A369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two or three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refers to the witnesses whose testimony enacted discipline (v. 16).</a:t>
            </a:r>
            <a:r>
              <a:rPr lang="en-SG" dirty="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a:t>The point of Christ being </a:t>
            </a:r>
            <a:r>
              <a:rPr lang="mr-IN" dirty="0"/>
              <a:t>"</a:t>
            </a:r>
            <a:r>
              <a:rPr lang="en-SG" dirty="0"/>
              <a:t>in their midst</a:t>
            </a:r>
            <a:r>
              <a:rPr lang="mr-IN" dirty="0"/>
              <a:t>"</a:t>
            </a:r>
            <a:r>
              <a:rPr lang="en-SG" dirty="0"/>
              <a:t> is that local church discipline acts with the presence and authority of Christ Himself.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7F80D7-7455-104F-80E3-E84200ECF96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1362" name="Rectangle 2"/>
          <p:cNvSpPr>
            <a:spLocks noGrp="1" noRot="1" noChangeAspect="1" noChangeArrowheads="1"/>
          </p:cNvSpPr>
          <p:nvPr>
            <p:ph type="sldImg"/>
          </p:nvPr>
        </p:nvSpPr>
        <p:spPr>
          <a:solidFill>
            <a:srgbClr val="FFFFFF"/>
          </a:solidFill>
          <a:ln/>
        </p:spPr>
      </p:sp>
      <p:sp>
        <p:nvSpPr>
          <p:cNvPr id="27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إذن النص الرئيسي اليوم هو متى 18.  سياق متى 18 هو قيمة واحد-
• طفل واحد (1-9) ، خروف واحد (10-14) ، خاطئ واحد (15-20) ، مدين واحد (21-35).  
• في قلب هذا الفصل الآيات 15-20 ... 
</a:t>
            </a:r>
            <a:endParaRPr lang="en-US"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D3757E-68ED-F447-A497-8BC20F183F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07.15. 09.35; 11.25; 12.16; 16:11 HO subject only</a:t>
            </a:r>
          </a:p>
          <a:p>
            <a:pPr eaLnBrk="1" hangingPunct="1"/>
            <a:r>
              <a:rPr lang="en-US" dirty="0">
                <a:ea typeface="MS PGothic" charset="0"/>
                <a:cs typeface="MS PGothic" charset="0"/>
              </a:rPr>
              <a:t>BS 18.43; 20.31; 25.11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 Mt 15.16</a:t>
            </a:r>
          </a:p>
          <a:p>
            <a:pPr eaLnBrk="1" hangingPunct="1"/>
            <a:endParaRPr lang="en-US" dirty="0">
              <a:ea typeface="MS PGothic" charset="0"/>
              <a:cs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عندما تضل الخراف ، نعيدها كأيدي محبة لنعمة الله.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03318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47</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48</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49</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50</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EBC7ED-3896-7142-B80F-4718F2C317C9}" type="slidenum">
              <a:rPr lang="en-US" sz="1200"/>
              <a:pPr/>
              <a:t>51</a:t>
            </a:fld>
            <a:endParaRPr lang="en-US" sz="1200"/>
          </a:p>
        </p:txBody>
      </p:sp>
      <p:sp>
        <p:nvSpPr>
          <p:cNvPr id="340994" name="Rectangle 1026"/>
          <p:cNvSpPr>
            <a:spLocks noGrp="1" noRot="1" noChangeAspect="1" noChangeArrowheads="1" noTextEdit="1"/>
          </p:cNvSpPr>
          <p:nvPr>
            <p:ph type="sldImg"/>
          </p:nvPr>
        </p:nvSpPr>
        <p:spPr>
          <a:ln/>
        </p:spPr>
      </p:sp>
      <p:sp>
        <p:nvSpPr>
          <p:cNvPr id="34099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C15A6E-EFC2-5A4B-9C04-3C5A73CCF1F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EA6FEB-D739-EC44-AF73-19B8489EEE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617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28460B8-3DB2-C84B-8B55-D22DC2749EAE}" type="slidenum">
              <a:rPr lang="en-US" sz="1200"/>
              <a:pPr/>
              <a:t>55</a:t>
            </a:fld>
            <a:endParaRPr lang="en-US" sz="1200"/>
          </a:p>
        </p:txBody>
      </p:sp>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50361-E61B-8F49-A6BB-2CDD79524AA6}" type="slidenum">
              <a:rPr lang="en-US" sz="1200"/>
              <a:pPr/>
              <a:t>56</a:t>
            </a:fld>
            <a:endParaRPr lang="en-US" sz="1200"/>
          </a:p>
        </p:txBody>
      </p:sp>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E523CD-9F71-C449-83C9-B152190D647E}" type="slidenum">
              <a:rPr lang="en-US" sz="1200"/>
              <a:pPr/>
              <a:t>57</a:t>
            </a:fld>
            <a:endParaRPr lang="en-US" sz="1200"/>
          </a:p>
        </p:txBody>
      </p:sp>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C36C70-E447-0842-94B3-5441E915239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171779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710C4E-825C-0547-8537-514A3E0AAD67}" type="slidenum">
              <a:rPr lang="en-US" sz="1200"/>
              <a:pPr/>
              <a:t>61</a:t>
            </a:fld>
            <a:endParaRPr lang="en-US" sz="120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B3D8AE-839D-FE47-972C-55C78F4C6B11}" type="slidenum">
              <a:rPr lang="en-US" sz="1200"/>
              <a:pPr/>
              <a:t>62</a:t>
            </a:fld>
            <a:endParaRPr lang="en-US" sz="1200"/>
          </a:p>
        </p:txBody>
      </p:sp>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E4B2D0C-3271-0F43-A262-98B4D5F86E65}" type="slidenum">
              <a:rPr lang="en-US" sz="1200"/>
              <a:pPr/>
              <a:t>63</a:t>
            </a:fld>
            <a:endParaRPr lang="en-US" sz="12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658018-C7DD-AB4B-8AE9-7042D22CC41E}" type="slidenum">
              <a:rPr lang="en-US" sz="1200"/>
              <a:pPr/>
              <a:t>64</a:t>
            </a:fld>
            <a:endParaRPr lang="en-US" sz="120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pPr/>
              <a:t>65</a:t>
            </a:fld>
            <a:endParaRPr lang="en-US" sz="120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C36C70-E447-0842-94B3-5441E915239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482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40800-A92E-874F-A6AF-BC431D5DF7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آخر مرة راجعت فيها، لم يكن المؤمنون يقدمون ذبائح عند المذبح. فإلى أي شيء يشير "المذبح" اليوم؟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922E16-6754-8042-BE63-53814761A44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817790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431A74-6CBD-0340-95A3-4A2B6A5045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430018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FD172C-9D26-6245-9394-A3E7C2F1CD1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71579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75143A-BB81-D74B-A692-2366D2400E7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276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D1115E-E9C9-E843-8E00-180C57224B05}" type="slidenum">
              <a:rPr lang="en-US" sz="1200"/>
              <a:pPr/>
              <a:t>71</a:t>
            </a:fld>
            <a:endParaRPr lang="en-US" sz="120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72</a:t>
            </a:fld>
            <a:endParaRPr kumimoji="0" lang="en-US" sz="120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(Homiletics)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47E67-6431-9148-8449-21D7522DF87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هل واجهتك مشكلة مع مؤمن آخر؟   (إذا قلت "لا"، فأنا أتساءل أي كوكب كنت تعيش فيه!) هل أنت في شركة مع كل مسيحي تعرفه الآن – أفراد عائلتك، زملائك في العمل، جيرانك وأصدقائك؟ إذا لم تكن في انسجام معهم، فماذا تفعل؟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إذا آذيت شخصًا آخر، فإن متى 5 يخبرك بما عليك أن تفعله في أي قضية عامة تفرّقك.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1EA978-C162-1E4B-B930-C3D28503161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دعونا نقرأها.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يضع عليك الله مسؤولية المصالحة إذا كنت أنت </a:t>
            </a:r>
            <a:r>
              <a:rPr lang="ar-JO" sz="1800" b="1" dirty="0">
                <a:effectLst/>
                <a:latin typeface="Calibri" panose="020F0502020204030204" pitchFamily="34" charset="0"/>
                <a:ea typeface="Calibri" panose="020F0502020204030204" pitchFamily="34" charset="0"/>
                <a:cs typeface="Arial" panose="020B0604020202020204" pitchFamily="34" charset="0"/>
              </a:rPr>
              <a:t>المذنب</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3170" name="Rectangle 2"/>
          <p:cNvSpPr>
            <a:spLocks noGrp="1" noRot="1" noChangeAspect="1" noChangeArrowheads="1"/>
          </p:cNvSpPr>
          <p:nvPr>
            <p:ph type="sldImg"/>
          </p:nvPr>
        </p:nvSpPr>
        <p:spPr>
          <a:solidFill>
            <a:srgbClr val="FFFFFF"/>
          </a:solidFill>
          <a:ln/>
        </p:spPr>
      </p:sp>
      <p:sp>
        <p:nvSpPr>
          <p:cNvPr id="263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ومع ذلك، في بعض الحالات، أنت مستاء. الشخص الآخر مذنب بالخطية. في النهاية، كل كنيسة تواجه مشاكل مع المؤمنين الذين يعيشون في الخطية. في هذه الحالة، سيردهم الجسد المحب إلى قداسة الله.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5.xml"/><Relationship Id="rId4" Type="http://schemas.openxmlformats.org/officeDocument/2006/relationships/image" Target="../media/image1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3557C-CEE0-C748-A106-C5AEA2E21F33}" type="slidenum">
              <a:rPr lang="en-US"/>
              <a:pPr>
                <a:defRPr/>
              </a:pPr>
              <a:t>‹#›</a:t>
            </a:fld>
            <a:endParaRPr lang="en-US"/>
          </a:p>
        </p:txBody>
      </p:sp>
    </p:spTree>
    <p:extLst>
      <p:ext uri="{BB962C8B-B14F-4D97-AF65-F5344CB8AC3E}">
        <p14:creationId xmlns:p14="http://schemas.microsoft.com/office/powerpoint/2010/main" val="3863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9EE0B-D6F3-2E42-BD82-CEEBF4B8EF02}" type="slidenum">
              <a:rPr lang="en-US"/>
              <a:pPr>
                <a:defRPr/>
              </a:pPr>
              <a:t>‹#›</a:t>
            </a:fld>
            <a:endParaRPr lang="en-US"/>
          </a:p>
        </p:txBody>
      </p:sp>
    </p:spTree>
    <p:extLst>
      <p:ext uri="{BB962C8B-B14F-4D97-AF65-F5344CB8AC3E}">
        <p14:creationId xmlns:p14="http://schemas.microsoft.com/office/powerpoint/2010/main" val="2222447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5128591"/>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90018644"/>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latin typeface="Times New Roman"/>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15053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2967261"/>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5367955"/>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5820929"/>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8328215"/>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127419"/>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0509363"/>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524387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FA76C-5DB2-2744-B64B-A0A4272D4442}" type="slidenum">
              <a:rPr lang="en-US"/>
              <a:pPr>
                <a:defRPr/>
              </a:pPr>
              <a:t>‹#›</a:t>
            </a:fld>
            <a:endParaRPr lang="en-US"/>
          </a:p>
        </p:txBody>
      </p:sp>
    </p:spTree>
    <p:extLst>
      <p:ext uri="{BB962C8B-B14F-4D97-AF65-F5344CB8AC3E}">
        <p14:creationId xmlns:p14="http://schemas.microsoft.com/office/powerpoint/2010/main" val="19965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1652098"/>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6291775"/>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3530997"/>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B740F4-4D60-F44F-BC91-3DD1A7577E7B}" type="slidenum">
              <a:rPr lang="en-GB"/>
              <a:pPr>
                <a:defRPr/>
              </a:pPr>
              <a:t>‹#›</a:t>
            </a:fld>
            <a:endParaRPr lang="en-GB"/>
          </a:p>
        </p:txBody>
      </p:sp>
    </p:spTree>
    <p:extLst>
      <p:ext uri="{BB962C8B-B14F-4D97-AF65-F5344CB8AC3E}">
        <p14:creationId xmlns:p14="http://schemas.microsoft.com/office/powerpoint/2010/main" val="1523367067"/>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46662B-3FC9-144D-96AA-9A6E1204DC66}" type="slidenum">
              <a:rPr lang="en-GB"/>
              <a:pPr>
                <a:defRPr/>
              </a:pPr>
              <a:t>‹#›</a:t>
            </a:fld>
            <a:endParaRPr lang="en-GB"/>
          </a:p>
        </p:txBody>
      </p:sp>
    </p:spTree>
    <p:extLst>
      <p:ext uri="{BB962C8B-B14F-4D97-AF65-F5344CB8AC3E}">
        <p14:creationId xmlns:p14="http://schemas.microsoft.com/office/powerpoint/2010/main" val="2161374654"/>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648BBB-CB12-0341-AA17-3D8DD21E6FCC}" type="slidenum">
              <a:rPr lang="en-GB"/>
              <a:pPr>
                <a:defRPr/>
              </a:pPr>
              <a:t>‹#›</a:t>
            </a:fld>
            <a:endParaRPr lang="en-GB"/>
          </a:p>
        </p:txBody>
      </p:sp>
    </p:spTree>
    <p:extLst>
      <p:ext uri="{BB962C8B-B14F-4D97-AF65-F5344CB8AC3E}">
        <p14:creationId xmlns:p14="http://schemas.microsoft.com/office/powerpoint/2010/main" val="274045955"/>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F06255-2079-6948-8D27-B57A4A8A59BE}" type="slidenum">
              <a:rPr lang="en-GB"/>
              <a:pPr>
                <a:defRPr/>
              </a:pPr>
              <a:t>‹#›</a:t>
            </a:fld>
            <a:endParaRPr lang="en-GB"/>
          </a:p>
        </p:txBody>
      </p:sp>
    </p:spTree>
    <p:extLst>
      <p:ext uri="{BB962C8B-B14F-4D97-AF65-F5344CB8AC3E}">
        <p14:creationId xmlns:p14="http://schemas.microsoft.com/office/powerpoint/2010/main" val="946890198"/>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CB6A9C-9DD2-8246-B47A-B3139FFBD6DE}" type="slidenum">
              <a:rPr lang="en-GB"/>
              <a:pPr>
                <a:defRPr/>
              </a:pPr>
              <a:t>‹#›</a:t>
            </a:fld>
            <a:endParaRPr lang="en-GB"/>
          </a:p>
        </p:txBody>
      </p:sp>
    </p:spTree>
    <p:extLst>
      <p:ext uri="{BB962C8B-B14F-4D97-AF65-F5344CB8AC3E}">
        <p14:creationId xmlns:p14="http://schemas.microsoft.com/office/powerpoint/2010/main" val="1255696874"/>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AAFABE-9212-6543-B9A7-A51D8D6F1810}" type="slidenum">
              <a:rPr lang="en-GB"/>
              <a:pPr>
                <a:defRPr/>
              </a:pPr>
              <a:t>‹#›</a:t>
            </a:fld>
            <a:endParaRPr lang="en-GB"/>
          </a:p>
        </p:txBody>
      </p:sp>
    </p:spTree>
    <p:extLst>
      <p:ext uri="{BB962C8B-B14F-4D97-AF65-F5344CB8AC3E}">
        <p14:creationId xmlns:p14="http://schemas.microsoft.com/office/powerpoint/2010/main" val="4275018469"/>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AC43C8-DAA3-D24B-BCBA-72033109743E}" type="slidenum">
              <a:rPr lang="en-GB"/>
              <a:pPr>
                <a:defRPr/>
              </a:pPr>
              <a:t>‹#›</a:t>
            </a:fld>
            <a:endParaRPr lang="en-GB"/>
          </a:p>
        </p:txBody>
      </p:sp>
    </p:spTree>
    <p:extLst>
      <p:ext uri="{BB962C8B-B14F-4D97-AF65-F5344CB8AC3E}">
        <p14:creationId xmlns:p14="http://schemas.microsoft.com/office/powerpoint/2010/main" val="209691062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5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23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06C38380-A8AF-904C-B644-488A62B17693}" type="slidenum">
              <a:rPr lang="en-US" altLang="ja-JP"/>
              <a:pPr>
                <a:defRPr/>
              </a:pPr>
              <a:t>‹#›</a:t>
            </a:fld>
            <a:endParaRPr lang="en-US" altLang="ja-JP"/>
          </a:p>
        </p:txBody>
      </p:sp>
    </p:spTree>
    <p:extLst>
      <p:ext uri="{BB962C8B-B14F-4D97-AF65-F5344CB8AC3E}">
        <p14:creationId xmlns:p14="http://schemas.microsoft.com/office/powerpoint/2010/main" val="42004964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31BF99-C918-0546-8A4B-19BB0AC5092E}" type="slidenum">
              <a:rPr lang="en-GB"/>
              <a:pPr>
                <a:defRPr/>
              </a:pPr>
              <a:t>‹#›</a:t>
            </a:fld>
            <a:endParaRPr lang="en-GB"/>
          </a:p>
        </p:txBody>
      </p:sp>
    </p:spTree>
    <p:extLst>
      <p:ext uri="{BB962C8B-B14F-4D97-AF65-F5344CB8AC3E}">
        <p14:creationId xmlns:p14="http://schemas.microsoft.com/office/powerpoint/2010/main" val="1811967315"/>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574201-94A0-4543-BD97-7E98764937DD}" type="slidenum">
              <a:rPr lang="en-GB"/>
              <a:pPr>
                <a:defRPr/>
              </a:pPr>
              <a:t>‹#›</a:t>
            </a:fld>
            <a:endParaRPr lang="en-GB"/>
          </a:p>
        </p:txBody>
      </p:sp>
    </p:spTree>
    <p:extLst>
      <p:ext uri="{BB962C8B-B14F-4D97-AF65-F5344CB8AC3E}">
        <p14:creationId xmlns:p14="http://schemas.microsoft.com/office/powerpoint/2010/main" val="1377475443"/>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BB243-0AC0-284A-BEAB-44B30CD7C45E}" type="slidenum">
              <a:rPr lang="en-GB"/>
              <a:pPr>
                <a:defRPr/>
              </a:pPr>
              <a:t>‹#›</a:t>
            </a:fld>
            <a:endParaRPr lang="en-GB"/>
          </a:p>
        </p:txBody>
      </p:sp>
    </p:spTree>
    <p:extLst>
      <p:ext uri="{BB962C8B-B14F-4D97-AF65-F5344CB8AC3E}">
        <p14:creationId xmlns:p14="http://schemas.microsoft.com/office/powerpoint/2010/main" val="2812391655"/>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404055-4CDE-CD4C-A5CA-96E9FDBE0EC8}" type="slidenum">
              <a:rPr lang="en-GB"/>
              <a:pPr>
                <a:defRPr/>
              </a:pPr>
              <a:t>‹#›</a:t>
            </a:fld>
            <a:endParaRPr lang="en-GB"/>
          </a:p>
        </p:txBody>
      </p:sp>
    </p:spTree>
    <p:extLst>
      <p:ext uri="{BB962C8B-B14F-4D97-AF65-F5344CB8AC3E}">
        <p14:creationId xmlns:p14="http://schemas.microsoft.com/office/powerpoint/2010/main" val="4071740464"/>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092692102"/>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65988586"/>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270334135"/>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52683847"/>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984075194"/>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9463604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5BDDA47-412D-5743-A70F-05D935EC22D2}" type="slidenum">
              <a:rPr lang="en-US" altLang="ja-JP"/>
              <a:pPr>
                <a:defRPr/>
              </a:pPr>
              <a:t>‹#›</a:t>
            </a:fld>
            <a:endParaRPr lang="en-US" altLang="ja-JP"/>
          </a:p>
        </p:txBody>
      </p:sp>
    </p:spTree>
    <p:extLst>
      <p:ext uri="{BB962C8B-B14F-4D97-AF65-F5344CB8AC3E}">
        <p14:creationId xmlns:p14="http://schemas.microsoft.com/office/powerpoint/2010/main" val="1574839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003677340"/>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408977304"/>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94133235"/>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70010058"/>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43057104"/>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FC4C5D0D-7860-7E45-B55E-8CEA3B8B9EE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18283740"/>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067DC-771F-E04E-978E-79E39B5E6F4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71594454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0083F-2CEF-8447-AFEA-D4521EE27E0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208311622"/>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7992-A369-964D-B3DF-C613560FEBA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881681377"/>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730E98-C1E2-AE44-A9F3-86E37E234B0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50796558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7663BFC-D34B-4B45-B267-07A7C2AF6840}" type="slidenum">
              <a:rPr lang="en-US" altLang="ja-JP"/>
              <a:pPr>
                <a:defRPr/>
              </a:pPr>
              <a:t>‹#›</a:t>
            </a:fld>
            <a:endParaRPr lang="en-US" altLang="ja-JP"/>
          </a:p>
        </p:txBody>
      </p:sp>
    </p:spTree>
    <p:extLst>
      <p:ext uri="{BB962C8B-B14F-4D97-AF65-F5344CB8AC3E}">
        <p14:creationId xmlns:p14="http://schemas.microsoft.com/office/powerpoint/2010/main" val="2839342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3489C9-2406-9148-BC1B-FA62F320D4C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957830991"/>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06CB72-7609-BC43-8140-B84969195C1B}"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653283198"/>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CB198-68C0-354B-B2DE-2BB8994F24D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483605049"/>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60539-18FD-E24E-8BA6-A18A48D0A39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447681246"/>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A47273-D13C-B249-84C2-90439379802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84724663"/>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E626-5BFF-4E4C-AA99-83ECB8B7058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778848884"/>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893341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486478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596492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59176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8E0F13-CDC3-7A4B-B079-B769914748AD}" type="slidenum">
              <a:rPr lang="en-US" altLang="ja-JP"/>
              <a:pPr>
                <a:defRPr/>
              </a:pPr>
              <a:t>‹#›</a:t>
            </a:fld>
            <a:endParaRPr lang="en-US" altLang="ja-JP"/>
          </a:p>
        </p:txBody>
      </p:sp>
    </p:spTree>
    <p:extLst>
      <p:ext uri="{BB962C8B-B14F-4D97-AF65-F5344CB8AC3E}">
        <p14:creationId xmlns:p14="http://schemas.microsoft.com/office/powerpoint/2010/main" val="26965316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178709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9320930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401181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07649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9554091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52228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005571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6CD3568-9A40-2540-9C13-B93D388C479F}"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858338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F530C86-6100-A54A-8682-1DD654849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0651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B518F4D-A442-8540-8274-A681BF0F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43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C8830FF4-3C91-124A-A763-662BF807FA92}" type="slidenum">
              <a:rPr lang="en-US" altLang="ja-JP"/>
              <a:pPr>
                <a:defRPr/>
              </a:pPr>
              <a:t>‹#›</a:t>
            </a:fld>
            <a:endParaRPr lang="en-US" altLang="ja-JP"/>
          </a:p>
        </p:txBody>
      </p:sp>
    </p:spTree>
    <p:extLst>
      <p:ext uri="{BB962C8B-B14F-4D97-AF65-F5344CB8AC3E}">
        <p14:creationId xmlns:p14="http://schemas.microsoft.com/office/powerpoint/2010/main" val="34868125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6FA2E8-6D87-CA4A-BEB3-89D62A99D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8123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0150D9C-F28F-B64C-A7AC-640F51114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9135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BA07FD2-25F3-FA48-AA64-A66D74A4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92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021F98F-BDB8-F147-AF15-4E313D367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318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9468148-1AEB-7844-A0FA-1C8739482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1080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7DCEC6B-B11A-C542-A078-624EAA195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3199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080D32E-E315-F040-BA52-032473FC2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88355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04AE435-7643-2B40-B345-DF847CD6D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67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409305492"/>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565049701"/>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EC8752F-84CE-794A-9580-AB0C84EE1867}" type="slidenum">
              <a:rPr lang="en-US" altLang="ja-JP"/>
              <a:pPr>
                <a:defRPr/>
              </a:pPr>
              <a:t>‹#›</a:t>
            </a:fld>
            <a:endParaRPr lang="en-US" altLang="ja-JP"/>
          </a:p>
        </p:txBody>
      </p:sp>
    </p:spTree>
    <p:extLst>
      <p:ext uri="{BB962C8B-B14F-4D97-AF65-F5344CB8AC3E}">
        <p14:creationId xmlns:p14="http://schemas.microsoft.com/office/powerpoint/2010/main" val="12334626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71757631"/>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7668530"/>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11112124"/>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137984898"/>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397536149"/>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36060930"/>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83022994"/>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37691819"/>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822027495"/>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9854149"/>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E5EA1DE6-FBAA-1140-8FA1-26BC08064538}" type="slidenum">
              <a:rPr lang="en-US" altLang="ja-JP"/>
              <a:pPr>
                <a:defRPr/>
              </a:pPr>
              <a:t>‹#›</a:t>
            </a:fld>
            <a:endParaRPr lang="en-US" altLang="ja-JP"/>
          </a:p>
        </p:txBody>
      </p:sp>
    </p:spTree>
    <p:extLst>
      <p:ext uri="{BB962C8B-B14F-4D97-AF65-F5344CB8AC3E}">
        <p14:creationId xmlns:p14="http://schemas.microsoft.com/office/powerpoint/2010/main" val="19004348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1614914"/>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402939"/>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3684616"/>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9450531"/>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0841544"/>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29235699"/>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8670534"/>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0106834"/>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6208837"/>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905424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1CF47DD-F970-FF45-926F-5A953C6FBAC3}" type="slidenum">
              <a:rPr lang="en-US" altLang="ja-JP"/>
              <a:pPr>
                <a:defRPr/>
              </a:pPr>
              <a:t>‹#›</a:t>
            </a:fld>
            <a:endParaRPr lang="en-US" altLang="ja-JP"/>
          </a:p>
        </p:txBody>
      </p:sp>
    </p:spTree>
    <p:extLst>
      <p:ext uri="{BB962C8B-B14F-4D97-AF65-F5344CB8AC3E}">
        <p14:creationId xmlns:p14="http://schemas.microsoft.com/office/powerpoint/2010/main" val="23662597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0517118"/>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0031615"/>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4371862"/>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227250"/>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0066611"/>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5981798"/>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4256918"/>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7863800"/>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3484560"/>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88606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D7BE4-5825-F64A-9B4D-8C5F4E20A7E0}" type="slidenum">
              <a:rPr lang="en-US"/>
              <a:pPr>
                <a:defRPr/>
              </a:pPr>
              <a:t>‹#›</a:t>
            </a:fld>
            <a:endParaRPr lang="en-US"/>
          </a:p>
        </p:txBody>
      </p:sp>
    </p:spTree>
    <p:extLst>
      <p:ext uri="{BB962C8B-B14F-4D97-AF65-F5344CB8AC3E}">
        <p14:creationId xmlns:p14="http://schemas.microsoft.com/office/powerpoint/2010/main" val="492003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570C216-74E2-D445-BA57-79F4A713E4EE}" type="slidenum">
              <a:rPr lang="en-US" altLang="ja-JP"/>
              <a:pPr>
                <a:defRPr/>
              </a:pPr>
              <a:t>‹#›</a:t>
            </a:fld>
            <a:endParaRPr lang="en-US" altLang="ja-JP"/>
          </a:p>
        </p:txBody>
      </p:sp>
    </p:spTree>
    <p:extLst>
      <p:ext uri="{BB962C8B-B14F-4D97-AF65-F5344CB8AC3E}">
        <p14:creationId xmlns:p14="http://schemas.microsoft.com/office/powerpoint/2010/main" val="8490410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551609"/>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244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0677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77104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8589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21688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0798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358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1616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43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4EEA90D-AC41-3741-838B-FFB2895DA2CB}" type="slidenum">
              <a:rPr lang="en-US" altLang="ja-JP"/>
              <a:pPr>
                <a:defRPr/>
              </a:pPr>
              <a:t>‹#›</a:t>
            </a:fld>
            <a:endParaRPr lang="en-US" altLang="ja-JP"/>
          </a:p>
        </p:txBody>
      </p:sp>
    </p:spTree>
    <p:extLst>
      <p:ext uri="{BB962C8B-B14F-4D97-AF65-F5344CB8AC3E}">
        <p14:creationId xmlns:p14="http://schemas.microsoft.com/office/powerpoint/2010/main" val="26491172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0470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8537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9" name="Rectangle 103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5751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5463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7224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6034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89047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4842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6452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48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C2B57A67-BC8C-3342-AE85-CAEC35C2DD1F}" type="slidenum">
              <a:rPr lang="en-US" altLang="ja-JP"/>
              <a:pPr>
                <a:defRPr/>
              </a:pPr>
              <a:t>‹#›</a:t>
            </a:fld>
            <a:endParaRPr lang="en-US" altLang="ja-JP"/>
          </a:p>
        </p:txBody>
      </p:sp>
    </p:spTree>
    <p:extLst>
      <p:ext uri="{BB962C8B-B14F-4D97-AF65-F5344CB8AC3E}">
        <p14:creationId xmlns:p14="http://schemas.microsoft.com/office/powerpoint/2010/main" val="22149536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6808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21012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3560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963A2769-CBC7-DF4B-AC37-55F6A5EBD9B0}" type="slidenum">
              <a:rPr lang="en-US" altLang="ja-JP"/>
              <a:pPr>
                <a:defRPr/>
              </a:pPr>
              <a:t>‹#›</a:t>
            </a:fld>
            <a:endParaRPr lang="en-US" altLang="ja-JP"/>
          </a:p>
        </p:txBody>
      </p:sp>
    </p:spTree>
    <p:extLst>
      <p:ext uri="{BB962C8B-B14F-4D97-AF65-F5344CB8AC3E}">
        <p14:creationId xmlns:p14="http://schemas.microsoft.com/office/powerpoint/2010/main" val="3839881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24E31BB-2048-8C4C-B27D-FAFC3F3387ED}" type="slidenum">
              <a:rPr lang="en-US" altLang="ja-JP"/>
              <a:pPr>
                <a:defRPr/>
              </a:pPr>
              <a:t>‹#›</a:t>
            </a:fld>
            <a:endParaRPr lang="en-US" altLang="ja-JP"/>
          </a:p>
        </p:txBody>
      </p:sp>
    </p:spTree>
    <p:extLst>
      <p:ext uri="{BB962C8B-B14F-4D97-AF65-F5344CB8AC3E}">
        <p14:creationId xmlns:p14="http://schemas.microsoft.com/office/powerpoint/2010/main" val="20316091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0F87FC8-89AC-C344-A1AE-BE2FC69F4EA8}" type="slidenum">
              <a:rPr lang="en-US" altLang="ja-JP"/>
              <a:pPr>
                <a:defRPr/>
              </a:pPr>
              <a:t>‹#›</a:t>
            </a:fld>
            <a:endParaRPr lang="en-US" altLang="ja-JP"/>
          </a:p>
        </p:txBody>
      </p:sp>
    </p:spTree>
    <p:extLst>
      <p:ext uri="{BB962C8B-B14F-4D97-AF65-F5344CB8AC3E}">
        <p14:creationId xmlns:p14="http://schemas.microsoft.com/office/powerpoint/2010/main" val="31137677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F41C7007-444C-7342-A620-4266EFEA1B48}" type="slidenum">
              <a:rPr lang="en-US" altLang="ja-JP"/>
              <a:pPr>
                <a:defRPr/>
              </a:pPr>
              <a:t>‹#›</a:t>
            </a:fld>
            <a:endParaRPr lang="en-US" altLang="ja-JP"/>
          </a:p>
        </p:txBody>
      </p:sp>
    </p:spTree>
    <p:extLst>
      <p:ext uri="{BB962C8B-B14F-4D97-AF65-F5344CB8AC3E}">
        <p14:creationId xmlns:p14="http://schemas.microsoft.com/office/powerpoint/2010/main" val="365132499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AE1CA198-F956-5343-89B0-1422BA05A969}" type="slidenum">
              <a:rPr lang="en-US" altLang="ja-JP"/>
              <a:pPr>
                <a:defRPr/>
              </a:pPr>
              <a:t>‹#›</a:t>
            </a:fld>
            <a:endParaRPr lang="en-US" altLang="ja-JP"/>
          </a:p>
        </p:txBody>
      </p:sp>
    </p:spTree>
    <p:extLst>
      <p:ext uri="{BB962C8B-B14F-4D97-AF65-F5344CB8AC3E}">
        <p14:creationId xmlns:p14="http://schemas.microsoft.com/office/powerpoint/2010/main" val="25196294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EFD9CF3B-A7A9-F241-BFFA-653C450ADBEF}" type="slidenum">
              <a:rPr lang="en-US" altLang="ja-JP"/>
              <a:pPr>
                <a:defRPr/>
              </a:pPr>
              <a:t>‹#›</a:t>
            </a:fld>
            <a:endParaRPr lang="en-US" altLang="ja-JP"/>
          </a:p>
        </p:txBody>
      </p:sp>
    </p:spTree>
    <p:extLst>
      <p:ext uri="{BB962C8B-B14F-4D97-AF65-F5344CB8AC3E}">
        <p14:creationId xmlns:p14="http://schemas.microsoft.com/office/powerpoint/2010/main" val="42595380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D88641D7-DD3D-BC44-A378-9A9AF131B3C0}" type="slidenum">
              <a:rPr lang="en-US" altLang="ja-JP"/>
              <a:pPr>
                <a:defRPr/>
              </a:pPr>
              <a:t>‹#›</a:t>
            </a:fld>
            <a:endParaRPr lang="en-US" altLang="ja-JP"/>
          </a:p>
        </p:txBody>
      </p:sp>
    </p:spTree>
    <p:extLst>
      <p:ext uri="{BB962C8B-B14F-4D97-AF65-F5344CB8AC3E}">
        <p14:creationId xmlns:p14="http://schemas.microsoft.com/office/powerpoint/2010/main" val="4252417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CD26F5D-AC3F-9F40-9E19-7BFDD13E9D7A}" type="slidenum">
              <a:rPr lang="en-US"/>
              <a:pPr>
                <a:defRPr/>
              </a:pPr>
              <a:t>‹#›</a:t>
            </a:fld>
            <a:endParaRPr lang="en-US"/>
          </a:p>
        </p:txBody>
      </p:sp>
    </p:spTree>
    <p:extLst>
      <p:ext uri="{BB962C8B-B14F-4D97-AF65-F5344CB8AC3E}">
        <p14:creationId xmlns:p14="http://schemas.microsoft.com/office/powerpoint/2010/main" val="3736873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E0F93C2-5CA1-4B43-8C59-1A1A5B8BA29A}" type="slidenum">
              <a:rPr lang="en-US" altLang="ja-JP"/>
              <a:pPr>
                <a:defRPr/>
              </a:pPr>
              <a:t>‹#›</a:t>
            </a:fld>
            <a:endParaRPr lang="en-US" altLang="ja-JP"/>
          </a:p>
        </p:txBody>
      </p:sp>
    </p:spTree>
    <p:extLst>
      <p:ext uri="{BB962C8B-B14F-4D97-AF65-F5344CB8AC3E}">
        <p14:creationId xmlns:p14="http://schemas.microsoft.com/office/powerpoint/2010/main" val="16379185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DF5D52B-0DDB-F44A-A2F5-ACED833BF30B}" type="slidenum">
              <a:rPr lang="en-US" altLang="ja-JP"/>
              <a:pPr>
                <a:defRPr/>
              </a:pPr>
              <a:t>‹#›</a:t>
            </a:fld>
            <a:endParaRPr lang="en-US" altLang="ja-JP"/>
          </a:p>
        </p:txBody>
      </p:sp>
    </p:spTree>
    <p:extLst>
      <p:ext uri="{BB962C8B-B14F-4D97-AF65-F5344CB8AC3E}">
        <p14:creationId xmlns:p14="http://schemas.microsoft.com/office/powerpoint/2010/main" val="9030706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FE008DE-1011-3640-B79C-98E5D4C16DBE}" type="slidenum">
              <a:rPr lang="en-US" altLang="ja-JP"/>
              <a:pPr>
                <a:defRPr/>
              </a:pPr>
              <a:t>‹#›</a:t>
            </a:fld>
            <a:endParaRPr lang="en-US" altLang="ja-JP"/>
          </a:p>
        </p:txBody>
      </p:sp>
    </p:spTree>
    <p:extLst>
      <p:ext uri="{BB962C8B-B14F-4D97-AF65-F5344CB8AC3E}">
        <p14:creationId xmlns:p14="http://schemas.microsoft.com/office/powerpoint/2010/main" val="6998317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E4D2496-9B25-D54F-9E11-4B1DE83CF495}" type="slidenum">
              <a:rPr lang="en-US" altLang="ja-JP"/>
              <a:pPr>
                <a:defRPr/>
              </a:pPr>
              <a:t>‹#›</a:t>
            </a:fld>
            <a:endParaRPr lang="en-US" altLang="ja-JP"/>
          </a:p>
        </p:txBody>
      </p:sp>
    </p:spTree>
    <p:extLst>
      <p:ext uri="{BB962C8B-B14F-4D97-AF65-F5344CB8AC3E}">
        <p14:creationId xmlns:p14="http://schemas.microsoft.com/office/powerpoint/2010/main" val="7141817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3665365619"/>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99F9DBB-E238-064A-B861-D40D82D63034}" type="slidenum">
              <a:rPr lang="en-US"/>
              <a:pPr>
                <a:defRPr/>
              </a:pPr>
              <a:t>‹#›</a:t>
            </a:fld>
            <a:endParaRPr lang="en-US"/>
          </a:p>
        </p:txBody>
      </p:sp>
    </p:spTree>
    <p:extLst>
      <p:ext uri="{BB962C8B-B14F-4D97-AF65-F5344CB8AC3E}">
        <p14:creationId xmlns:p14="http://schemas.microsoft.com/office/powerpoint/2010/main" val="174813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37AA18-9220-5E47-86E2-5C201364CAF7}" type="slidenum">
              <a:rPr lang="en-US"/>
              <a:pPr>
                <a:defRPr/>
              </a:pPr>
              <a:t>‹#›</a:t>
            </a:fld>
            <a:endParaRPr lang="en-US"/>
          </a:p>
        </p:txBody>
      </p:sp>
    </p:spTree>
    <p:extLst>
      <p:ext uri="{BB962C8B-B14F-4D97-AF65-F5344CB8AC3E}">
        <p14:creationId xmlns:p14="http://schemas.microsoft.com/office/powerpoint/2010/main" val="192881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F70FB6-781E-DB43-A555-33E1B0FED80F}" type="slidenum">
              <a:rPr lang="en-US"/>
              <a:pPr>
                <a:defRPr/>
              </a:pPr>
              <a:t>‹#›</a:t>
            </a:fld>
            <a:endParaRPr lang="en-US"/>
          </a:p>
        </p:txBody>
      </p:sp>
    </p:spTree>
    <p:extLst>
      <p:ext uri="{BB962C8B-B14F-4D97-AF65-F5344CB8AC3E}">
        <p14:creationId xmlns:p14="http://schemas.microsoft.com/office/powerpoint/2010/main" val="3235684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A2E612D-90E5-1F4F-854A-DBDC4E642352}" type="slidenum">
              <a:rPr lang="en-US"/>
              <a:pPr>
                <a:defRPr/>
              </a:pPr>
              <a:t>‹#›</a:t>
            </a:fld>
            <a:endParaRPr lang="en-US"/>
          </a:p>
        </p:txBody>
      </p:sp>
    </p:spTree>
    <p:extLst>
      <p:ext uri="{BB962C8B-B14F-4D97-AF65-F5344CB8AC3E}">
        <p14:creationId xmlns:p14="http://schemas.microsoft.com/office/powerpoint/2010/main" val="1955937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A0A9634-0AB1-E74B-8C47-2C5BC9DBB639}" type="slidenum">
              <a:rPr lang="en-US"/>
              <a:pPr>
                <a:defRPr/>
              </a:pPr>
              <a:t>‹#›</a:t>
            </a:fld>
            <a:endParaRPr lang="en-US"/>
          </a:p>
        </p:txBody>
      </p:sp>
    </p:spTree>
    <p:extLst>
      <p:ext uri="{BB962C8B-B14F-4D97-AF65-F5344CB8AC3E}">
        <p14:creationId xmlns:p14="http://schemas.microsoft.com/office/powerpoint/2010/main" val="882225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B5B59A4-BDA9-D64B-B1FA-164BA57AF125}" type="slidenum">
              <a:rPr lang="en-US"/>
              <a:pPr>
                <a:defRPr/>
              </a:pPr>
              <a:t>‹#›</a:t>
            </a:fld>
            <a:endParaRPr lang="en-US"/>
          </a:p>
        </p:txBody>
      </p:sp>
    </p:spTree>
    <p:extLst>
      <p:ext uri="{BB962C8B-B14F-4D97-AF65-F5344CB8AC3E}">
        <p14:creationId xmlns:p14="http://schemas.microsoft.com/office/powerpoint/2010/main" val="144908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10A23-DDCB-FF4E-A942-4795D3BCEDA1}" type="slidenum">
              <a:rPr lang="en-US"/>
              <a:pPr>
                <a:defRPr/>
              </a:pPr>
              <a:t>‹#›</a:t>
            </a:fld>
            <a:endParaRPr lang="en-US"/>
          </a:p>
        </p:txBody>
      </p:sp>
    </p:spTree>
    <p:extLst>
      <p:ext uri="{BB962C8B-B14F-4D97-AF65-F5344CB8AC3E}">
        <p14:creationId xmlns:p14="http://schemas.microsoft.com/office/powerpoint/2010/main" val="847457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B1758-24A2-3D45-9528-C79A84F96554}" type="slidenum">
              <a:rPr lang="en-US"/>
              <a:pPr>
                <a:defRPr/>
              </a:pPr>
              <a:t>‹#›</a:t>
            </a:fld>
            <a:endParaRPr lang="en-US"/>
          </a:p>
        </p:txBody>
      </p:sp>
    </p:spTree>
    <p:extLst>
      <p:ext uri="{BB962C8B-B14F-4D97-AF65-F5344CB8AC3E}">
        <p14:creationId xmlns:p14="http://schemas.microsoft.com/office/powerpoint/2010/main" val="777849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7D35974-2ACE-C44A-A2A0-4DE11F485B46}" type="slidenum">
              <a:rPr lang="en-US"/>
              <a:pPr>
                <a:defRPr/>
              </a:pPr>
              <a:t>‹#›</a:t>
            </a:fld>
            <a:endParaRPr lang="en-US"/>
          </a:p>
        </p:txBody>
      </p:sp>
    </p:spTree>
    <p:extLst>
      <p:ext uri="{BB962C8B-B14F-4D97-AF65-F5344CB8AC3E}">
        <p14:creationId xmlns:p14="http://schemas.microsoft.com/office/powerpoint/2010/main" val="2685268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A54793-4C94-F048-8B71-72A6DD83D8B8}" type="slidenum">
              <a:rPr lang="en-US"/>
              <a:pPr>
                <a:defRPr/>
              </a:pPr>
              <a:t>‹#›</a:t>
            </a:fld>
            <a:endParaRPr lang="en-US"/>
          </a:p>
        </p:txBody>
      </p:sp>
    </p:spTree>
    <p:extLst>
      <p:ext uri="{BB962C8B-B14F-4D97-AF65-F5344CB8AC3E}">
        <p14:creationId xmlns:p14="http://schemas.microsoft.com/office/powerpoint/2010/main" val="27385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B6CBAED-25F7-3F47-A0CC-E31E6B514E01}" type="slidenum">
              <a:rPr lang="en-US"/>
              <a:pPr>
                <a:defRPr/>
              </a:pPr>
              <a:t>‹#›</a:t>
            </a:fld>
            <a:endParaRPr lang="en-US"/>
          </a:p>
        </p:txBody>
      </p:sp>
    </p:spTree>
    <p:extLst>
      <p:ext uri="{BB962C8B-B14F-4D97-AF65-F5344CB8AC3E}">
        <p14:creationId xmlns:p14="http://schemas.microsoft.com/office/powerpoint/2010/main" val="2755262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35907"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5908" name="Rectangle 68"/>
          <p:cNvSpPr>
            <a:spLocks noGrp="1" noChangeArrowheads="1"/>
          </p:cNvSpPr>
          <p:nvPr>
            <p:ph type="subTitle" sz="quarter" idx="1"/>
          </p:nvPr>
        </p:nvSpPr>
        <p:spPr>
          <a:xfrm>
            <a:off x="4021138" y="2860675"/>
            <a:ext cx="4437062" cy="3114675"/>
          </a:xfrm>
        </p:spPr>
        <p:txBody>
          <a:bodyPr/>
          <a:lstStyle>
            <a:lvl1pPr marL="0" indent="0">
              <a:buFont typeface="Wingdings"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4823DD70-6F50-994E-8C55-3E2DAA80A9E3}" type="slidenum">
              <a:rPr lang="en-US"/>
              <a:pPr>
                <a:defRPr/>
              </a:pPr>
              <a:t>‹#›</a:t>
            </a:fld>
            <a:endParaRPr lang="en-US"/>
          </a:p>
        </p:txBody>
      </p:sp>
    </p:spTree>
    <p:extLst>
      <p:ext uri="{BB962C8B-B14F-4D97-AF65-F5344CB8AC3E}">
        <p14:creationId xmlns:p14="http://schemas.microsoft.com/office/powerpoint/2010/main" val="2280874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8ABBA30-C468-E34F-8D61-426FE61720BD}" type="slidenum">
              <a:rPr lang="en-US"/>
              <a:pPr>
                <a:defRPr/>
              </a:pPr>
              <a:t>‹#›</a:t>
            </a:fld>
            <a:endParaRPr lang="en-US"/>
          </a:p>
        </p:txBody>
      </p:sp>
    </p:spTree>
    <p:extLst>
      <p:ext uri="{BB962C8B-B14F-4D97-AF65-F5344CB8AC3E}">
        <p14:creationId xmlns:p14="http://schemas.microsoft.com/office/powerpoint/2010/main" val="3703414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578B4CE-56F7-2B43-BB3B-9EC2F025D3A9}" type="slidenum">
              <a:rPr lang="en-US"/>
              <a:pPr>
                <a:defRPr/>
              </a:pPr>
              <a:t>‹#›</a:t>
            </a:fld>
            <a:endParaRPr lang="en-US"/>
          </a:p>
        </p:txBody>
      </p:sp>
    </p:spTree>
    <p:extLst>
      <p:ext uri="{BB962C8B-B14F-4D97-AF65-F5344CB8AC3E}">
        <p14:creationId xmlns:p14="http://schemas.microsoft.com/office/powerpoint/2010/main" val="1987132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B35EFB83-628B-274B-9F23-655E2A7A3537}" type="slidenum">
              <a:rPr lang="en-US"/>
              <a:pPr>
                <a:defRPr/>
              </a:pPr>
              <a:t>‹#›</a:t>
            </a:fld>
            <a:endParaRPr lang="en-US"/>
          </a:p>
        </p:txBody>
      </p:sp>
    </p:spTree>
    <p:extLst>
      <p:ext uri="{BB962C8B-B14F-4D97-AF65-F5344CB8AC3E}">
        <p14:creationId xmlns:p14="http://schemas.microsoft.com/office/powerpoint/2010/main" val="3707456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1"/>
          <p:cNvSpPr>
            <a:spLocks noGrp="1" noChangeArrowheads="1"/>
          </p:cNvSpPr>
          <p:nvPr>
            <p:ph type="dt" sz="half" idx="10"/>
          </p:nvPr>
        </p:nvSpPr>
        <p:spPr>
          <a:ln/>
        </p:spPr>
        <p:txBody>
          <a:bodyPr/>
          <a:lstStyle>
            <a:lvl1pPr>
              <a:defRPr/>
            </a:lvl1pPr>
          </a:lstStyle>
          <a:p>
            <a:pPr>
              <a:defRPr/>
            </a:pPr>
            <a:endParaRPr lang="en-US"/>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a:p>
        </p:txBody>
      </p:sp>
      <p:sp>
        <p:nvSpPr>
          <p:cNvPr id="9" name="Rectangle 1093"/>
          <p:cNvSpPr>
            <a:spLocks noGrp="1" noChangeArrowheads="1"/>
          </p:cNvSpPr>
          <p:nvPr>
            <p:ph type="sldNum" sz="quarter" idx="12"/>
          </p:nvPr>
        </p:nvSpPr>
        <p:spPr>
          <a:ln/>
        </p:spPr>
        <p:txBody>
          <a:bodyPr/>
          <a:lstStyle>
            <a:lvl1pPr>
              <a:defRPr/>
            </a:lvl1pPr>
          </a:lstStyle>
          <a:p>
            <a:pPr>
              <a:defRPr/>
            </a:pPr>
            <a:fld id="{71F64E9D-C115-D54F-9230-8A2BCB24B730}" type="slidenum">
              <a:rPr lang="en-US"/>
              <a:pPr>
                <a:defRPr/>
              </a:pPr>
              <a:t>‹#›</a:t>
            </a:fld>
            <a:endParaRPr lang="en-US"/>
          </a:p>
        </p:txBody>
      </p:sp>
    </p:spTree>
    <p:extLst>
      <p:ext uri="{BB962C8B-B14F-4D97-AF65-F5344CB8AC3E}">
        <p14:creationId xmlns:p14="http://schemas.microsoft.com/office/powerpoint/2010/main" val="55250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1"/>
          <p:cNvSpPr>
            <a:spLocks noGrp="1" noChangeArrowheads="1"/>
          </p:cNvSpPr>
          <p:nvPr>
            <p:ph type="dt" sz="half" idx="10"/>
          </p:nvPr>
        </p:nvSpPr>
        <p:spPr>
          <a:ln/>
        </p:spPr>
        <p:txBody>
          <a:bodyPr/>
          <a:lstStyle>
            <a:lvl1pPr>
              <a:defRPr/>
            </a:lvl1pPr>
          </a:lstStyle>
          <a:p>
            <a:pPr>
              <a:defRPr/>
            </a:pPr>
            <a:endParaRPr lang="en-US"/>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a:p>
        </p:txBody>
      </p:sp>
      <p:sp>
        <p:nvSpPr>
          <p:cNvPr id="5" name="Rectangle 1093"/>
          <p:cNvSpPr>
            <a:spLocks noGrp="1" noChangeArrowheads="1"/>
          </p:cNvSpPr>
          <p:nvPr>
            <p:ph type="sldNum" sz="quarter" idx="12"/>
          </p:nvPr>
        </p:nvSpPr>
        <p:spPr>
          <a:ln/>
        </p:spPr>
        <p:txBody>
          <a:bodyPr/>
          <a:lstStyle>
            <a:lvl1pPr>
              <a:defRPr/>
            </a:lvl1pPr>
          </a:lstStyle>
          <a:p>
            <a:pPr>
              <a:defRPr/>
            </a:pPr>
            <a:fld id="{6A6A4C63-5B85-BB46-96E1-4BDF104F9125}" type="slidenum">
              <a:rPr lang="en-US"/>
              <a:pPr>
                <a:defRPr/>
              </a:pPr>
              <a:t>‹#›</a:t>
            </a:fld>
            <a:endParaRPr lang="en-US"/>
          </a:p>
        </p:txBody>
      </p:sp>
    </p:spTree>
    <p:extLst>
      <p:ext uri="{BB962C8B-B14F-4D97-AF65-F5344CB8AC3E}">
        <p14:creationId xmlns:p14="http://schemas.microsoft.com/office/powerpoint/2010/main" val="194363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87D8E-7D51-8F49-9D04-2C71960960F2}" type="slidenum">
              <a:rPr lang="en-US"/>
              <a:pPr>
                <a:defRPr/>
              </a:pPr>
              <a:t>‹#›</a:t>
            </a:fld>
            <a:endParaRPr lang="en-US"/>
          </a:p>
        </p:txBody>
      </p:sp>
    </p:spTree>
    <p:extLst>
      <p:ext uri="{BB962C8B-B14F-4D97-AF65-F5344CB8AC3E}">
        <p14:creationId xmlns:p14="http://schemas.microsoft.com/office/powerpoint/2010/main" val="292011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a:p>
        </p:txBody>
      </p:sp>
      <p:sp>
        <p:nvSpPr>
          <p:cNvPr id="4" name="Rectangle 1093"/>
          <p:cNvSpPr>
            <a:spLocks noGrp="1" noChangeArrowheads="1"/>
          </p:cNvSpPr>
          <p:nvPr>
            <p:ph type="sldNum" sz="quarter" idx="12"/>
          </p:nvPr>
        </p:nvSpPr>
        <p:spPr>
          <a:ln/>
        </p:spPr>
        <p:txBody>
          <a:bodyPr/>
          <a:lstStyle>
            <a:lvl1pPr>
              <a:defRPr/>
            </a:lvl1pPr>
          </a:lstStyle>
          <a:p>
            <a:pPr>
              <a:defRPr/>
            </a:pPr>
            <a:fld id="{E94FED90-10C1-C148-8F52-09EA87D82CF3}" type="slidenum">
              <a:rPr lang="en-US"/>
              <a:pPr>
                <a:defRPr/>
              </a:pPr>
              <a:t>‹#›</a:t>
            </a:fld>
            <a:endParaRPr lang="en-US"/>
          </a:p>
        </p:txBody>
      </p:sp>
    </p:spTree>
    <p:extLst>
      <p:ext uri="{BB962C8B-B14F-4D97-AF65-F5344CB8AC3E}">
        <p14:creationId xmlns:p14="http://schemas.microsoft.com/office/powerpoint/2010/main" val="21530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1CCA3D05-1289-A844-A48C-9698F3A864BC}" type="slidenum">
              <a:rPr lang="en-US"/>
              <a:pPr>
                <a:defRPr/>
              </a:pPr>
              <a:t>‹#›</a:t>
            </a:fld>
            <a:endParaRPr lang="en-US"/>
          </a:p>
        </p:txBody>
      </p:sp>
    </p:spTree>
    <p:extLst>
      <p:ext uri="{BB962C8B-B14F-4D97-AF65-F5344CB8AC3E}">
        <p14:creationId xmlns:p14="http://schemas.microsoft.com/office/powerpoint/2010/main" val="405267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F014C2DB-2730-4D4A-B961-3E1EBC17CD63}" type="slidenum">
              <a:rPr lang="en-US"/>
              <a:pPr>
                <a:defRPr/>
              </a:pPr>
              <a:t>‹#›</a:t>
            </a:fld>
            <a:endParaRPr lang="en-US"/>
          </a:p>
        </p:txBody>
      </p:sp>
    </p:spTree>
    <p:extLst>
      <p:ext uri="{BB962C8B-B14F-4D97-AF65-F5344CB8AC3E}">
        <p14:creationId xmlns:p14="http://schemas.microsoft.com/office/powerpoint/2010/main" val="3112361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E5F93FB1-3531-A247-BF0A-72B30658E4D1}" type="slidenum">
              <a:rPr lang="en-US"/>
              <a:pPr>
                <a:defRPr/>
              </a:pPr>
              <a:t>‹#›</a:t>
            </a:fld>
            <a:endParaRPr lang="en-US"/>
          </a:p>
        </p:txBody>
      </p:sp>
    </p:spTree>
    <p:extLst>
      <p:ext uri="{BB962C8B-B14F-4D97-AF65-F5344CB8AC3E}">
        <p14:creationId xmlns:p14="http://schemas.microsoft.com/office/powerpoint/2010/main" val="3663585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8C4BC85D-55BD-B144-912F-795B6F69CC8C}" type="slidenum">
              <a:rPr lang="en-US"/>
              <a:pPr>
                <a:defRPr/>
              </a:pPr>
              <a:t>‹#›</a:t>
            </a:fld>
            <a:endParaRPr lang="en-US"/>
          </a:p>
        </p:txBody>
      </p:sp>
    </p:spTree>
    <p:extLst>
      <p:ext uri="{BB962C8B-B14F-4D97-AF65-F5344CB8AC3E}">
        <p14:creationId xmlns:p14="http://schemas.microsoft.com/office/powerpoint/2010/main" val="92297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97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8DF0A1A-7423-2040-9711-565E67DF23F1}" type="slidenum">
              <a:rPr lang="en-US" altLang="ja-JP"/>
              <a:pPr>
                <a:defRPr/>
              </a:pPr>
              <a:t>‹#›</a:t>
            </a:fld>
            <a:endParaRPr lang="en-US" altLang="ja-JP"/>
          </a:p>
        </p:txBody>
      </p:sp>
    </p:spTree>
    <p:extLst>
      <p:ext uri="{BB962C8B-B14F-4D97-AF65-F5344CB8AC3E}">
        <p14:creationId xmlns:p14="http://schemas.microsoft.com/office/powerpoint/2010/main" val="1964935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FCCF7-8CFD-8940-B927-4F5393844C24}" type="slidenum">
              <a:rPr lang="en-US"/>
              <a:pPr>
                <a:defRPr/>
              </a:pPr>
              <a:t>‹#›</a:t>
            </a:fld>
            <a:endParaRPr lang="en-US"/>
          </a:p>
        </p:txBody>
      </p:sp>
    </p:spTree>
    <p:extLst>
      <p:ext uri="{BB962C8B-B14F-4D97-AF65-F5344CB8AC3E}">
        <p14:creationId xmlns:p14="http://schemas.microsoft.com/office/powerpoint/2010/main" val="3493252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56943-8608-B448-B157-8BF449D3E266}" type="slidenum">
              <a:rPr lang="en-US"/>
              <a:pPr>
                <a:defRPr/>
              </a:pPr>
              <a:t>‹#›</a:t>
            </a:fld>
            <a:endParaRPr lang="en-US"/>
          </a:p>
        </p:txBody>
      </p:sp>
    </p:spTree>
    <p:extLst>
      <p:ext uri="{BB962C8B-B14F-4D97-AF65-F5344CB8AC3E}">
        <p14:creationId xmlns:p14="http://schemas.microsoft.com/office/powerpoint/2010/main" val="4127064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6E121-1CD1-5D46-AE74-8A899CB11C84}" type="slidenum">
              <a:rPr lang="en-US"/>
              <a:pPr>
                <a:defRPr/>
              </a:pPr>
              <a:t>‹#›</a:t>
            </a:fld>
            <a:endParaRPr lang="en-US"/>
          </a:p>
        </p:txBody>
      </p:sp>
    </p:spTree>
    <p:extLst>
      <p:ext uri="{BB962C8B-B14F-4D97-AF65-F5344CB8AC3E}">
        <p14:creationId xmlns:p14="http://schemas.microsoft.com/office/powerpoint/2010/main" val="427002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5B9874-650F-3D45-98DE-0C6CFE770598}" type="slidenum">
              <a:rPr lang="en-US"/>
              <a:pPr>
                <a:defRPr/>
              </a:pPr>
              <a:t>‹#›</a:t>
            </a:fld>
            <a:endParaRPr lang="en-US"/>
          </a:p>
        </p:txBody>
      </p:sp>
    </p:spTree>
    <p:extLst>
      <p:ext uri="{BB962C8B-B14F-4D97-AF65-F5344CB8AC3E}">
        <p14:creationId xmlns:p14="http://schemas.microsoft.com/office/powerpoint/2010/main" val="2719518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ECBFB-DED4-9C49-A59D-F22D47E4DA53}" type="slidenum">
              <a:rPr lang="en-US"/>
              <a:pPr>
                <a:defRPr/>
              </a:pPr>
              <a:t>‹#›</a:t>
            </a:fld>
            <a:endParaRPr lang="en-US"/>
          </a:p>
        </p:txBody>
      </p:sp>
    </p:spTree>
    <p:extLst>
      <p:ext uri="{BB962C8B-B14F-4D97-AF65-F5344CB8AC3E}">
        <p14:creationId xmlns:p14="http://schemas.microsoft.com/office/powerpoint/2010/main" val="1769570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85088-0450-5A49-BB8C-DCBC6D92926A}" type="slidenum">
              <a:rPr lang="en-US"/>
              <a:pPr>
                <a:defRPr/>
              </a:pPr>
              <a:t>‹#›</a:t>
            </a:fld>
            <a:endParaRPr lang="en-US"/>
          </a:p>
        </p:txBody>
      </p:sp>
    </p:spTree>
    <p:extLst>
      <p:ext uri="{BB962C8B-B14F-4D97-AF65-F5344CB8AC3E}">
        <p14:creationId xmlns:p14="http://schemas.microsoft.com/office/powerpoint/2010/main" val="275842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04015E-9C50-8548-A067-AEF242B16D70}" type="slidenum">
              <a:rPr lang="en-US"/>
              <a:pPr>
                <a:defRPr/>
              </a:pPr>
              <a:t>‹#›</a:t>
            </a:fld>
            <a:endParaRPr lang="en-US"/>
          </a:p>
        </p:txBody>
      </p:sp>
    </p:spTree>
    <p:extLst>
      <p:ext uri="{BB962C8B-B14F-4D97-AF65-F5344CB8AC3E}">
        <p14:creationId xmlns:p14="http://schemas.microsoft.com/office/powerpoint/2010/main" val="3518973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8F3E13-74AB-644F-B091-26F53716EB2B}" type="slidenum">
              <a:rPr lang="en-US"/>
              <a:pPr>
                <a:defRPr/>
              </a:pPr>
              <a:t>‹#›</a:t>
            </a:fld>
            <a:endParaRPr lang="en-US"/>
          </a:p>
        </p:txBody>
      </p:sp>
    </p:spTree>
    <p:extLst>
      <p:ext uri="{BB962C8B-B14F-4D97-AF65-F5344CB8AC3E}">
        <p14:creationId xmlns:p14="http://schemas.microsoft.com/office/powerpoint/2010/main" val="1678372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A2C3E-2662-944F-B444-9D867E51D71A}" type="slidenum">
              <a:rPr lang="en-US"/>
              <a:pPr>
                <a:defRPr/>
              </a:pPr>
              <a:t>‹#›</a:t>
            </a:fld>
            <a:endParaRPr lang="en-US"/>
          </a:p>
        </p:txBody>
      </p:sp>
    </p:spTree>
    <p:extLst>
      <p:ext uri="{BB962C8B-B14F-4D97-AF65-F5344CB8AC3E}">
        <p14:creationId xmlns:p14="http://schemas.microsoft.com/office/powerpoint/2010/main" val="3202646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8BD25-3998-8541-8653-D8A742940A19}" type="slidenum">
              <a:rPr lang="en-US"/>
              <a:pPr>
                <a:defRPr/>
              </a:pPr>
              <a:t>‹#›</a:t>
            </a:fld>
            <a:endParaRPr lang="en-US"/>
          </a:p>
        </p:txBody>
      </p:sp>
    </p:spTree>
    <p:extLst>
      <p:ext uri="{BB962C8B-B14F-4D97-AF65-F5344CB8AC3E}">
        <p14:creationId xmlns:p14="http://schemas.microsoft.com/office/powerpoint/2010/main" val="1302914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F05D4-3045-734C-A53D-0FE8E9ED47B8}" type="slidenum">
              <a:rPr lang="en-US"/>
              <a:pPr>
                <a:defRPr/>
              </a:pPr>
              <a:t>‹#›</a:t>
            </a:fld>
            <a:endParaRPr lang="en-US"/>
          </a:p>
        </p:txBody>
      </p:sp>
    </p:spTree>
    <p:extLst>
      <p:ext uri="{BB962C8B-B14F-4D97-AF65-F5344CB8AC3E}">
        <p14:creationId xmlns:p14="http://schemas.microsoft.com/office/powerpoint/2010/main" val="616666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B6405-6D7D-D347-8D69-CE431D4A9C01}" type="slidenum">
              <a:rPr lang="en-US"/>
              <a:pPr>
                <a:defRPr/>
              </a:pPr>
              <a:t>‹#›</a:t>
            </a:fld>
            <a:endParaRPr lang="en-US"/>
          </a:p>
        </p:txBody>
      </p:sp>
    </p:spTree>
    <p:extLst>
      <p:ext uri="{BB962C8B-B14F-4D97-AF65-F5344CB8AC3E}">
        <p14:creationId xmlns:p14="http://schemas.microsoft.com/office/powerpoint/2010/main" val="1951922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3B9F542-0DB7-0340-97C7-127060C80959}" type="slidenum">
              <a:rPr lang="en-US"/>
              <a:pPr>
                <a:defRPr/>
              </a:pPr>
              <a:t>‹#›</a:t>
            </a:fld>
            <a:endParaRPr lang="en-US"/>
          </a:p>
        </p:txBody>
      </p:sp>
    </p:spTree>
    <p:extLst>
      <p:ext uri="{BB962C8B-B14F-4D97-AF65-F5344CB8AC3E}">
        <p14:creationId xmlns:p14="http://schemas.microsoft.com/office/powerpoint/2010/main" val="2908247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A4C9876-5600-0C42-98C0-109F61E3C198}" type="slidenum">
              <a:rPr lang="en-US"/>
              <a:pPr>
                <a:defRPr/>
              </a:pPr>
              <a:t>‹#›</a:t>
            </a:fld>
            <a:endParaRPr lang="en-US"/>
          </a:p>
        </p:txBody>
      </p:sp>
    </p:spTree>
    <p:extLst>
      <p:ext uri="{BB962C8B-B14F-4D97-AF65-F5344CB8AC3E}">
        <p14:creationId xmlns:p14="http://schemas.microsoft.com/office/powerpoint/2010/main" val="33213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13C7C1-41B5-2F44-B7AF-8FCBF95FFFFF}" type="slidenum">
              <a:rPr lang="en-US"/>
              <a:pPr>
                <a:defRPr/>
              </a:pPr>
              <a:t>‹#›</a:t>
            </a:fld>
            <a:endParaRPr lang="en-US"/>
          </a:p>
        </p:txBody>
      </p:sp>
    </p:spTree>
    <p:extLst>
      <p:ext uri="{BB962C8B-B14F-4D97-AF65-F5344CB8AC3E}">
        <p14:creationId xmlns:p14="http://schemas.microsoft.com/office/powerpoint/2010/main" val="2991535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6458F0C-6455-EA49-BF5C-7F8B9B4D6364}" type="slidenum">
              <a:rPr lang="en-US"/>
              <a:pPr>
                <a:defRPr/>
              </a:pPr>
              <a:t>‹#›</a:t>
            </a:fld>
            <a:endParaRPr lang="en-US"/>
          </a:p>
        </p:txBody>
      </p:sp>
    </p:spTree>
    <p:extLst>
      <p:ext uri="{BB962C8B-B14F-4D97-AF65-F5344CB8AC3E}">
        <p14:creationId xmlns:p14="http://schemas.microsoft.com/office/powerpoint/2010/main" val="2951184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8973B39-D51B-BA4D-B0B3-4D178595C1B2}" type="slidenum">
              <a:rPr lang="en-US"/>
              <a:pPr>
                <a:defRPr/>
              </a:pPr>
              <a:t>‹#›</a:t>
            </a:fld>
            <a:endParaRPr lang="en-US"/>
          </a:p>
        </p:txBody>
      </p:sp>
    </p:spTree>
    <p:extLst>
      <p:ext uri="{BB962C8B-B14F-4D97-AF65-F5344CB8AC3E}">
        <p14:creationId xmlns:p14="http://schemas.microsoft.com/office/powerpoint/2010/main" val="3040546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3344F9A-D4AA-254F-81BC-E31DC6E8D0DA}" type="slidenum">
              <a:rPr lang="en-US"/>
              <a:pPr>
                <a:defRPr/>
              </a:pPr>
              <a:t>‹#›</a:t>
            </a:fld>
            <a:endParaRPr lang="en-US"/>
          </a:p>
        </p:txBody>
      </p:sp>
    </p:spTree>
    <p:extLst>
      <p:ext uri="{BB962C8B-B14F-4D97-AF65-F5344CB8AC3E}">
        <p14:creationId xmlns:p14="http://schemas.microsoft.com/office/powerpoint/2010/main" val="3709932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84242F4-CE8C-2240-B1C4-823362058025}" type="slidenum">
              <a:rPr lang="en-US"/>
              <a:pPr>
                <a:defRPr/>
              </a:pPr>
              <a:t>‹#›</a:t>
            </a:fld>
            <a:endParaRPr lang="en-US"/>
          </a:p>
        </p:txBody>
      </p:sp>
    </p:spTree>
    <p:extLst>
      <p:ext uri="{BB962C8B-B14F-4D97-AF65-F5344CB8AC3E}">
        <p14:creationId xmlns:p14="http://schemas.microsoft.com/office/powerpoint/2010/main" val="1866639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6416D53-787E-EC47-8D0B-0C3DDAC88D1C}" type="slidenum">
              <a:rPr lang="en-US"/>
              <a:pPr>
                <a:defRPr/>
              </a:pPr>
              <a:t>‹#›</a:t>
            </a:fld>
            <a:endParaRPr lang="en-US"/>
          </a:p>
        </p:txBody>
      </p:sp>
    </p:spTree>
    <p:extLst>
      <p:ext uri="{BB962C8B-B14F-4D97-AF65-F5344CB8AC3E}">
        <p14:creationId xmlns:p14="http://schemas.microsoft.com/office/powerpoint/2010/main" val="2093235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51451AA-C80D-EE4F-92AB-D7CF1A707A71}" type="slidenum">
              <a:rPr lang="en-US"/>
              <a:pPr>
                <a:defRPr/>
              </a:pPr>
              <a:t>‹#›</a:t>
            </a:fld>
            <a:endParaRPr lang="en-US"/>
          </a:p>
        </p:txBody>
      </p:sp>
    </p:spTree>
    <p:extLst>
      <p:ext uri="{BB962C8B-B14F-4D97-AF65-F5344CB8AC3E}">
        <p14:creationId xmlns:p14="http://schemas.microsoft.com/office/powerpoint/2010/main" val="4225737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DB9EFD4-7EF3-7B49-9F62-4C68AB952BC1}" type="slidenum">
              <a:rPr lang="en-US"/>
              <a:pPr>
                <a:defRPr/>
              </a:pPr>
              <a:t>‹#›</a:t>
            </a:fld>
            <a:endParaRPr lang="en-US"/>
          </a:p>
        </p:txBody>
      </p:sp>
    </p:spTree>
    <p:extLst>
      <p:ext uri="{BB962C8B-B14F-4D97-AF65-F5344CB8AC3E}">
        <p14:creationId xmlns:p14="http://schemas.microsoft.com/office/powerpoint/2010/main" val="2816549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DF85E5-2FBE-6D4B-BAE8-343FD27B9DC1}" type="slidenum">
              <a:rPr lang="en-US"/>
              <a:pPr>
                <a:defRPr/>
              </a:pPr>
              <a:t>‹#›</a:t>
            </a:fld>
            <a:endParaRPr lang="en-US"/>
          </a:p>
        </p:txBody>
      </p:sp>
    </p:spTree>
    <p:extLst>
      <p:ext uri="{BB962C8B-B14F-4D97-AF65-F5344CB8AC3E}">
        <p14:creationId xmlns:p14="http://schemas.microsoft.com/office/powerpoint/2010/main" val="48888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33473AA-CBE9-9A48-AE83-45FA1D0B0C7F}" type="slidenum">
              <a:rPr lang="en-US"/>
              <a:pPr>
                <a:defRPr/>
              </a:pPr>
              <a:t>‹#›</a:t>
            </a:fld>
            <a:endParaRPr lang="en-US"/>
          </a:p>
        </p:txBody>
      </p:sp>
    </p:spTree>
    <p:extLst>
      <p:ext uri="{BB962C8B-B14F-4D97-AF65-F5344CB8AC3E}">
        <p14:creationId xmlns:p14="http://schemas.microsoft.com/office/powerpoint/2010/main" val="139827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19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068325-537E-7540-B5AB-980C830D9783}" type="slidenum">
              <a:rPr lang="en-US"/>
              <a:pPr>
                <a:defRPr/>
              </a:pPr>
              <a:t>‹#›</a:t>
            </a:fld>
            <a:endParaRPr lang="en-US"/>
          </a:p>
        </p:txBody>
      </p:sp>
    </p:spTree>
    <p:extLst>
      <p:ext uri="{BB962C8B-B14F-4D97-AF65-F5344CB8AC3E}">
        <p14:creationId xmlns:p14="http://schemas.microsoft.com/office/powerpoint/2010/main" val="159311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478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25455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014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43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148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355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44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42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77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54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025F-B0E5-BF4B-9759-BD2C28B4F271}" type="slidenum">
              <a:rPr lang="en-US"/>
              <a:pPr>
                <a:defRPr/>
              </a:pPr>
              <a:t>‹#›</a:t>
            </a:fld>
            <a:endParaRPr lang="en-US"/>
          </a:p>
        </p:txBody>
      </p:sp>
    </p:spTree>
    <p:extLst>
      <p:ext uri="{BB962C8B-B14F-4D97-AF65-F5344CB8AC3E}">
        <p14:creationId xmlns:p14="http://schemas.microsoft.com/office/powerpoint/2010/main" val="657974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atin typeface="Trebuchet MS"/>
            </a:endParaRP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372711974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7963921"/>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763266"/>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803957"/>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771008"/>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2798725"/>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882091"/>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713566"/>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176232"/>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0309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2EE4C-69C5-7F49-A74F-6949C3200196}" type="slidenum">
              <a:rPr lang="en-US"/>
              <a:pPr>
                <a:defRPr/>
              </a:pPr>
              <a:t>‹#›</a:t>
            </a:fld>
            <a:endParaRPr lang="en-US"/>
          </a:p>
        </p:txBody>
      </p:sp>
    </p:spTree>
    <p:extLst>
      <p:ext uri="{BB962C8B-B14F-4D97-AF65-F5344CB8AC3E}">
        <p14:creationId xmlns:p14="http://schemas.microsoft.com/office/powerpoint/2010/main" val="1112745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43839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86144972"/>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1797688"/>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6413039"/>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7132245"/>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3743160"/>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8352980"/>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5131865"/>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2443556"/>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573041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6.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8.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0.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17" Type="http://schemas.openxmlformats.org/officeDocument/2006/relationships/image" Target="../media/image14.png"/><Relationship Id="rId2" Type="http://schemas.openxmlformats.org/officeDocument/2006/relationships/slideLayout" Target="../slideLayouts/slideLayout136.xml"/><Relationship Id="rId16" Type="http://schemas.openxmlformats.org/officeDocument/2006/relationships/image" Target="../media/image13.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6.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6.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image" Target="../media/image8.jpeg"/><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7.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9.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7.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19.emf"/><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4.xml"/><Relationship Id="rId1" Type="http://schemas.openxmlformats.org/officeDocument/2006/relationships/slideLayout" Target="../slideLayouts/slideLayout234.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1869E3-140A-FF4A-9BCB-BC0475708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latin typeface="Trebuchet MS"/>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000000"/>
              </a:solidFill>
              <a:latin typeface="Trebuchet MS"/>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415884"/>
      </p:ext>
    </p:extLst>
  </p:cSld>
  <p:clrMap bg1="lt1" tx1="dk1" bg2="lt2" tx2="dk2" accent1="accent1" accent2="accent2" accent3="accent3" accent4="accent4" accent5="accent5" accent6="accent6" hlink="hlink" folHlink="folHlink"/>
  <p:sldLayoutIdLst>
    <p:sldLayoutId id="2147486873" r:id="rId1"/>
    <p:sldLayoutId id="2147486874" r:id="rId2"/>
    <p:sldLayoutId id="2147486875" r:id="rId3"/>
    <p:sldLayoutId id="2147486876" r:id="rId4"/>
    <p:sldLayoutId id="2147486877" r:id="rId5"/>
    <p:sldLayoutId id="2147486878" r:id="rId6"/>
    <p:sldLayoutId id="2147486879" r:id="rId7"/>
    <p:sldLayoutId id="2147486880" r:id="rId8"/>
    <p:sldLayoutId id="2147486881" r:id="rId9"/>
    <p:sldLayoutId id="2147486882" r:id="rId10"/>
    <p:sldLayoutId id="2147486883"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380215"/>
      </p:ext>
    </p:extLst>
  </p:cSld>
  <p:clrMap bg1="lt1" tx1="dk1" bg2="lt2" tx2="dk2" accent1="accent1" accent2="accent2" accent3="accent3" accent4="accent4" accent5="accent5" accent6="accent6" hlink="hlink" folHlink="folHlink"/>
  <p:sldLayoutIdLst>
    <p:sldLayoutId id="2147486885" r:id="rId1"/>
    <p:sldLayoutId id="2147486886" r:id="rId2"/>
    <p:sldLayoutId id="2147486887" r:id="rId3"/>
    <p:sldLayoutId id="2147486888" r:id="rId4"/>
    <p:sldLayoutId id="2147486889" r:id="rId5"/>
    <p:sldLayoutId id="2147486890" r:id="rId6"/>
    <p:sldLayoutId id="2147486891" r:id="rId7"/>
    <p:sldLayoutId id="2147486892" r:id="rId8"/>
    <p:sldLayoutId id="2147486893" r:id="rId9"/>
    <p:sldLayoutId id="2147486894" r:id="rId10"/>
    <p:sldLayoutId id="214748689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277327"/>
      </p:ext>
    </p:extLst>
  </p:cSld>
  <p:clrMap bg1="dk2" tx1="lt1" bg2="dk1" tx2="lt2" accent1="accent1" accent2="accent2" accent3="accent3" accent4="accent4" accent5="accent5" accent6="accent6" hlink="hlink" folHlink="folHlink"/>
  <p:sldLayoutIdLst>
    <p:sldLayoutId id="2147486897" r:id="rId1"/>
    <p:sldLayoutId id="2147486898" r:id="rId2"/>
    <p:sldLayoutId id="2147486899" r:id="rId3"/>
    <p:sldLayoutId id="2147486900" r:id="rId4"/>
    <p:sldLayoutId id="2147486901" r:id="rId5"/>
    <p:sldLayoutId id="2147486902" r:id="rId6"/>
    <p:sldLayoutId id="2147486903" r:id="rId7"/>
    <p:sldLayoutId id="2147486904" r:id="rId8"/>
    <p:sldLayoutId id="2147486905" r:id="rId9"/>
    <p:sldLayoutId id="2147486906" r:id="rId10"/>
    <p:sldLayoutId id="2147486907"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ED63A7D-2707-1545-9D2C-7F5BF241585E}" type="slidenum">
              <a:rPr lang="en-GB"/>
              <a:pPr>
                <a:defRPr/>
              </a:pPr>
              <a:t>‹#›</a:t>
            </a:fld>
            <a:endParaRPr lang="en-GB"/>
          </a:p>
        </p:txBody>
      </p:sp>
    </p:spTree>
    <p:extLst>
      <p:ext uri="{BB962C8B-B14F-4D97-AF65-F5344CB8AC3E}">
        <p14:creationId xmlns:p14="http://schemas.microsoft.com/office/powerpoint/2010/main" val="868126918"/>
      </p:ext>
    </p:extLst>
  </p:cSld>
  <p:clrMap bg1="lt1" tx1="dk1" bg2="lt2" tx2="dk2" accent1="accent1" accent2="accent2" accent3="accent3" accent4="accent4" accent5="accent5" accent6="accent6" hlink="hlink" folHlink="folHlink"/>
  <p:sldLayoutIdLst>
    <p:sldLayoutId id="2147486909" r:id="rId1"/>
    <p:sldLayoutId id="2147486910" r:id="rId2"/>
    <p:sldLayoutId id="2147486911" r:id="rId3"/>
    <p:sldLayoutId id="2147486912" r:id="rId4"/>
    <p:sldLayoutId id="2147486913" r:id="rId5"/>
    <p:sldLayoutId id="2147486914" r:id="rId6"/>
    <p:sldLayoutId id="2147486915" r:id="rId7"/>
    <p:sldLayoutId id="2147486916" r:id="rId8"/>
    <p:sldLayoutId id="2147486917" r:id="rId9"/>
    <p:sldLayoutId id="2147486918" r:id="rId10"/>
    <p:sldLayoutId id="214748691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2240908042"/>
      </p:ext>
    </p:extLst>
  </p:cSld>
  <p:clrMap bg1="dk2" tx1="lt1" bg2="dk1" tx2="lt2" accent1="accent1" accent2="accent2" accent3="accent3" accent4="accent4" accent5="accent5" accent6="accent6" hlink="hlink" folHlink="folHlink"/>
  <p:sldLayoutIdLst>
    <p:sldLayoutId id="2147486921" r:id="rId1"/>
    <p:sldLayoutId id="2147486922" r:id="rId2"/>
    <p:sldLayoutId id="2147486923" r:id="rId3"/>
    <p:sldLayoutId id="2147486924" r:id="rId4"/>
    <p:sldLayoutId id="2147486925" r:id="rId5"/>
    <p:sldLayoutId id="2147486926" r:id="rId6"/>
    <p:sldLayoutId id="2147486927" r:id="rId7"/>
    <p:sldLayoutId id="2147486928" r:id="rId8"/>
    <p:sldLayoutId id="2147486929" r:id="rId9"/>
    <p:sldLayoutId id="2147486930" r:id="rId10"/>
    <p:sldLayoutId id="2147486931"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157665A8-C280-8E40-8742-3A4E11E0C4B8}"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755308"/>
      </p:ext>
    </p:extLst>
  </p:cSld>
  <p:clrMap bg1="lt1" tx1="dk1" bg2="lt2" tx2="dk2" accent1="accent1" accent2="accent2" accent3="accent3" accent4="accent4" accent5="accent5" accent6="accent6" hlink="hlink" folHlink="folHlink"/>
  <p:sldLayoutIdLst>
    <p:sldLayoutId id="2147486933" r:id="rId1"/>
    <p:sldLayoutId id="2147486934" r:id="rId2"/>
    <p:sldLayoutId id="2147486935" r:id="rId3"/>
    <p:sldLayoutId id="2147486936" r:id="rId4"/>
    <p:sldLayoutId id="2147486937" r:id="rId5"/>
    <p:sldLayoutId id="2147486938" r:id="rId6"/>
    <p:sldLayoutId id="2147486939" r:id="rId7"/>
    <p:sldLayoutId id="2147486940" r:id="rId8"/>
    <p:sldLayoutId id="2147486941" r:id="rId9"/>
    <p:sldLayoutId id="2147486942" r:id="rId10"/>
    <p:sldLayoutId id="214748694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105398671"/>
      </p:ext>
    </p:extLst>
  </p:cSld>
  <p:clrMap bg1="dk2" tx1="lt1" bg2="dk1" tx2="lt2" accent1="accent1" accent2="accent2" accent3="accent3" accent4="accent4" accent5="accent5" accent6="accent6" hlink="hlink" folHlink="folHlink"/>
  <p:sldLayoutIdLst>
    <p:sldLayoutId id="2147486945" r:id="rId1"/>
    <p:sldLayoutId id="2147486946" r:id="rId2"/>
    <p:sldLayoutId id="2147486947" r:id="rId3"/>
    <p:sldLayoutId id="2147486948" r:id="rId4"/>
    <p:sldLayoutId id="2147486949" r:id="rId5"/>
    <p:sldLayoutId id="2147486950" r:id="rId6"/>
    <p:sldLayoutId id="2147486951" r:id="rId7"/>
    <p:sldLayoutId id="2147486952" r:id="rId8"/>
    <p:sldLayoutId id="2147486953" r:id="rId9"/>
    <p:sldLayoutId id="2147486954" r:id="rId10"/>
    <p:sldLayoutId id="2147486955"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1497F-556D-314F-AEFB-C6A9D90AC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969102"/>
      </p:ext>
    </p:extLst>
  </p:cSld>
  <p:clrMap bg1="lt1" tx1="dk1" bg2="lt2" tx2="dk2" accent1="accent1" accent2="accent2" accent3="accent3" accent4="accent4" accent5="accent5" accent6="accent6" hlink="hlink" folHlink="folHlink"/>
  <p:sldLayoutIdLst>
    <p:sldLayoutId id="2147486957" r:id="rId1"/>
    <p:sldLayoutId id="2147486958" r:id="rId2"/>
    <p:sldLayoutId id="2147486959" r:id="rId3"/>
    <p:sldLayoutId id="2147486960" r:id="rId4"/>
    <p:sldLayoutId id="2147486961" r:id="rId5"/>
    <p:sldLayoutId id="2147486962" r:id="rId6"/>
    <p:sldLayoutId id="2147486963" r:id="rId7"/>
    <p:sldLayoutId id="2147486964" r:id="rId8"/>
    <p:sldLayoutId id="2147486965" r:id="rId9"/>
    <p:sldLayoutId id="2147486966" r:id="rId10"/>
    <p:sldLayoutId id="214748696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24874482"/>
      </p:ext>
    </p:extLst>
  </p:cSld>
  <p:clrMap bg1="dk2" tx1="lt1" bg2="dk1" tx2="lt2" accent1="accent1" accent2="accent2" accent3="accent3" accent4="accent4" accent5="accent5" accent6="accent6" hlink="hlink" folHlink="folHlink"/>
  <p:sldLayoutIdLst>
    <p:sldLayoutId id="2147486969" r:id="rId1"/>
    <p:sldLayoutId id="2147486970" r:id="rId2"/>
    <p:sldLayoutId id="2147486971" r:id="rId3"/>
    <p:sldLayoutId id="2147486972" r:id="rId4"/>
    <p:sldLayoutId id="2147486973" r:id="rId5"/>
    <p:sldLayoutId id="2147486974" r:id="rId6"/>
    <p:sldLayoutId id="2147486975" r:id="rId7"/>
    <p:sldLayoutId id="2147486976" r:id="rId8"/>
    <p:sldLayoutId id="2147486977" r:id="rId9"/>
    <p:sldLayoutId id="2147486978" r:id="rId10"/>
    <p:sldLayoutId id="2147486979"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2465462"/>
      </p:ext>
    </p:extLst>
  </p:cSld>
  <p:clrMap bg1="lt1" tx1="dk1" bg2="lt2" tx2="dk2" accent1="accent1" accent2="accent2" accent3="accent3" accent4="accent4" accent5="accent5" accent6="accent6" hlink="hlink" folHlink="folHlink"/>
  <p:sldLayoutIdLst>
    <p:sldLayoutId id="2147486981" r:id="rId1"/>
    <p:sldLayoutId id="2147486982" r:id="rId2"/>
    <p:sldLayoutId id="2147486983" r:id="rId3"/>
    <p:sldLayoutId id="2147486984" r:id="rId4"/>
    <p:sldLayoutId id="2147486985" r:id="rId5"/>
    <p:sldLayoutId id="2147486986" r:id="rId6"/>
    <p:sldLayoutId id="2147486987" r:id="rId7"/>
    <p:sldLayoutId id="2147486988" r:id="rId8"/>
    <p:sldLayoutId id="2147486989" r:id="rId9"/>
    <p:sldLayoutId id="2147486990" r:id="rId10"/>
    <p:sldLayoutId id="214748699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286000"/>
            <a:ext cx="9144000" cy="3581400"/>
            <a:chOff x="0" y="1968"/>
            <a:chExt cx="5760" cy="2256"/>
          </a:xfrm>
        </p:grpSpPr>
        <p:sp>
          <p:nvSpPr>
            <p:cNvPr id="1434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14339"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E20680E5-5A05-8E43-9D77-50320F4AD787}" type="slidenum">
              <a:rPr lang="en-US" altLang="ja-JP"/>
              <a:pPr>
                <a:defRPr/>
              </a:pPr>
              <a:t>‹#›</a:t>
            </a:fld>
            <a:endParaRPr lang="en-US" altLang="ja-JP"/>
          </a:p>
        </p:txBody>
      </p:sp>
      <p:pic>
        <p:nvPicPr>
          <p:cNvPr id="14344"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2"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8091908"/>
      </p:ext>
    </p:extLst>
  </p:cSld>
  <p:clrMap bg1="lt1" tx1="dk1" bg2="lt2" tx2="dk2" accent1="accent1" accent2="accent2" accent3="accent3" accent4="accent4" accent5="accent5" accent6="accent6" hlink="hlink" folHlink="folHlink"/>
  <p:sldLayoutIdLst>
    <p:sldLayoutId id="2147486993" r:id="rId1"/>
    <p:sldLayoutId id="2147486994" r:id="rId2"/>
    <p:sldLayoutId id="2147486995" r:id="rId3"/>
    <p:sldLayoutId id="2147486996" r:id="rId4"/>
    <p:sldLayoutId id="2147486997" r:id="rId5"/>
    <p:sldLayoutId id="2147486998" r:id="rId6"/>
    <p:sldLayoutId id="2147486999" r:id="rId7"/>
    <p:sldLayoutId id="2147487000" r:id="rId8"/>
    <p:sldLayoutId id="2147487001" r:id="rId9"/>
    <p:sldLayoutId id="2147487002" r:id="rId10"/>
    <p:sldLayoutId id="2147487003"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056935"/>
      </p:ext>
    </p:extLst>
  </p:cSld>
  <p:clrMap bg1="lt1" tx1="dk1" bg2="lt2" tx2="dk2" accent1="accent1" accent2="accent2" accent3="accent3" accent4="accent4" accent5="accent5" accent6="accent6" hlink="hlink" folHlink="folHlink"/>
  <p:sldLayoutIdLst>
    <p:sldLayoutId id="2147487005" r:id="rId1"/>
    <p:sldLayoutId id="2147487006" r:id="rId2"/>
    <p:sldLayoutId id="2147487007" r:id="rId3"/>
    <p:sldLayoutId id="2147487008" r:id="rId4"/>
    <p:sldLayoutId id="2147487009" r:id="rId5"/>
    <p:sldLayoutId id="2147487010" r:id="rId6"/>
    <p:sldLayoutId id="2147487011" r:id="rId7"/>
    <p:sldLayoutId id="2147487012" r:id="rId8"/>
    <p:sldLayoutId id="2147487013" r:id="rId9"/>
    <p:sldLayoutId id="2147487014" r:id="rId10"/>
    <p:sldLayoutId id="2147487015"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solidFill>
                  <a:srgbClr val="000000"/>
                </a:solidFill>
              </a:rPr>
              <a:pPr>
                <a:defRPr/>
              </a:pPr>
              <a:t>‹#›</a:t>
            </a:fld>
            <a:endParaRPr lang="en-US">
              <a:solidFill>
                <a:srgbClr val="000000"/>
              </a:solidFill>
            </a:endParaRPr>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138771520"/>
      </p:ext>
    </p:extLst>
  </p:cSld>
  <p:clrMap bg1="lt1" tx1="dk1" bg2="lt2" tx2="dk2" accent1="accent1" accent2="accent2" accent3="accent3" accent4="accent4" accent5="accent5" accent6="accent6" hlink="hlink" folHlink="folHlink"/>
  <p:sldLayoutIdLst>
    <p:sldLayoutId id="2147487017" r:id="rId1"/>
    <p:sldLayoutId id="2147487018" r:id="rId2"/>
    <p:sldLayoutId id="2147487019" r:id="rId3"/>
    <p:sldLayoutId id="2147487020" r:id="rId4"/>
    <p:sldLayoutId id="2147487021" r:id="rId5"/>
    <p:sldLayoutId id="2147487022" r:id="rId6"/>
    <p:sldLayoutId id="2147487023" r:id="rId7"/>
    <p:sldLayoutId id="2147487024" r:id="rId8"/>
    <p:sldLayoutId id="2147487025" r:id="rId9"/>
    <p:sldLayoutId id="2147487026" r:id="rId10"/>
    <p:sldLayoutId id="2147487027"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86000"/>
            <a:ext cx="9144000" cy="3581400"/>
            <a:chOff x="0" y="1968"/>
            <a:chExt cx="5760" cy="2256"/>
          </a:xfrm>
        </p:grpSpPr>
        <p:sp>
          <p:nvSpPr>
            <p:cNvPr id="25609"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0"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1"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2"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3"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4"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5"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6"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7"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8"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9"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0"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1"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2"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3"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4"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5"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6"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7"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8"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9"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0"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1"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2"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3"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4"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5"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6"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7"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8"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9"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0"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1"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2"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3"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4"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5"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6"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7"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8"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9"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0"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1"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2"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3"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4"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5"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6"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7"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8"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9"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0"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1"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2"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3"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4"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5"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6"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7"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8"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9"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0"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1"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3"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25604"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Osaka" charset="-128"/>
                <a:cs typeface="Osaka" charset="-128"/>
              </a:defRPr>
            </a:lvl1pPr>
          </a:lstStyle>
          <a:p>
            <a:pPr>
              <a:defRPr/>
            </a:pPr>
            <a:endParaRPr lang="en-US" altLang="ja-JP" dirty="0"/>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Osaka" charset="-128"/>
                <a:cs typeface="Osaka" charset="-128"/>
              </a:defRPr>
            </a:lvl1pPr>
          </a:lstStyle>
          <a:p>
            <a:pPr>
              <a:defRPr/>
            </a:pPr>
            <a:endParaRPr lang="en-US" altLang="ja-JP" dirty="0"/>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Osaka" charset="0"/>
                <a:cs typeface="Osaka" charset="0"/>
              </a:defRPr>
            </a:lvl1pPr>
          </a:lstStyle>
          <a:p>
            <a:pPr>
              <a:defRPr/>
            </a:pPr>
            <a:fld id="{85631FB1-4118-E540-9A35-19FECE8475C4}" type="slidenum">
              <a:rPr lang="en-US" altLang="ja-JP" smtClean="0"/>
              <a:pPr>
                <a:defRPr/>
              </a:pPr>
              <a:t>‹#›</a:t>
            </a:fld>
            <a:endParaRPr lang="en-US" altLang="ja-JP" dirty="0"/>
          </a:p>
        </p:txBody>
      </p:sp>
      <p:pic>
        <p:nvPicPr>
          <p:cNvPr id="25608"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977189"/>
      </p:ext>
    </p:extLst>
  </p:cSld>
  <p:clrMap bg1="dk2" tx1="lt1" bg2="dk1" tx2="lt2" accent1="accent1" accent2="accent2" accent3="accent3" accent4="accent4" accent5="accent5" accent6="accent6" hlink="hlink" folHlink="folHlink"/>
  <p:sldLayoutIdLst>
    <p:sldLayoutId id="2147487029" r:id="rId1"/>
    <p:sldLayoutId id="2147487030" r:id="rId2"/>
    <p:sldLayoutId id="2147487031" r:id="rId3"/>
    <p:sldLayoutId id="2147487032" r:id="rId4"/>
    <p:sldLayoutId id="2147487033" r:id="rId5"/>
    <p:sldLayoutId id="2147487034" r:id="rId6"/>
    <p:sldLayoutId id="2147487035" r:id="rId7"/>
    <p:sldLayoutId id="2147487036" r:id="rId8"/>
    <p:sldLayoutId id="2147487037" r:id="rId9"/>
    <p:sldLayoutId id="2147487038" r:id="rId10"/>
    <p:sldLayoutId id="2147487039" r:id="rId11"/>
  </p:sldLayoutIdLst>
  <p:txStyles>
    <p:titleStyle>
      <a:lvl1pPr algn="l" rtl="0" eaLnBrk="0" fontAlgn="base" hangingPunct="0">
        <a:spcBef>
          <a:spcPct val="0"/>
        </a:spcBef>
        <a:spcAft>
          <a:spcPct val="0"/>
        </a:spcAft>
        <a:defRPr kumimoji="1" sz="4000" b="0" i="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b="0" i="0">
          <a:solidFill>
            <a:schemeClr val="tx1"/>
          </a:solidFill>
          <a:latin typeface="Arial" panose="020B0604020202020204" pitchFamily="34" charset="0"/>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b="0" i="0">
          <a:solidFill>
            <a:schemeClr val="tx1"/>
          </a:solidFill>
          <a:latin typeface="Arial" panose="020B0604020202020204" pitchFamily="34" charset="0"/>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b="0" i="0">
          <a:solidFill>
            <a:schemeClr val="tx1"/>
          </a:solidFill>
          <a:latin typeface="Arial" panose="020B0604020202020204" pitchFamily="34" charset="0"/>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b="0" i="0">
          <a:solidFill>
            <a:schemeClr val="tx1"/>
          </a:solidFill>
          <a:latin typeface="Arial" panose="020B0604020202020204" pitchFamily="34" charset="0"/>
          <a:ea typeface="+mn-ea"/>
          <a:cs typeface="+mn-cs"/>
        </a:defRPr>
      </a:lvl4pPr>
      <a:lvl5pPr marL="2347913" indent="-295275" algn="l" rtl="0" eaLnBrk="0" fontAlgn="base" hangingPunct="0">
        <a:spcBef>
          <a:spcPct val="20000"/>
        </a:spcBef>
        <a:spcAft>
          <a:spcPct val="0"/>
        </a:spcAft>
        <a:buFont typeface="Wingdings" charset="0"/>
        <a:buChar char="ü"/>
        <a:defRPr kumimoji="1" sz="2000" b="0" i="0">
          <a:solidFill>
            <a:schemeClr val="tx1"/>
          </a:solidFill>
          <a:latin typeface="Arial" panose="020B0604020202020204" pitchFamily="34" charset="0"/>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solidFill>
                  <a:srgbClr val="BBE0E3"/>
                </a:solidFill>
                <a:latin typeface="Arial" panose="020B0604020202020204" pitchFamily="34" charset="0"/>
              </a:defRPr>
            </a:lvl1pPr>
          </a:lstStyle>
          <a:p>
            <a:pPr>
              <a:defRPr/>
            </a:pPr>
            <a:fld id="{4CA48BD1-6236-4048-AB1A-871C8BA8D260}" type="slidenum">
              <a:rPr lang="en-US" smtClean="0"/>
              <a:pPr>
                <a:defRPr/>
              </a:pPr>
              <a:t>‹#›</a:t>
            </a:fld>
            <a:endParaRPr lang="en-US" dirty="0"/>
          </a:p>
        </p:txBody>
      </p:sp>
    </p:spTree>
    <p:extLst>
      <p:ext uri="{BB962C8B-B14F-4D97-AF65-F5344CB8AC3E}">
        <p14:creationId xmlns:p14="http://schemas.microsoft.com/office/powerpoint/2010/main" val="629913006"/>
      </p:ext>
    </p:extLst>
  </p:cSld>
  <p:clrMap bg1="dk2" tx1="lt1" bg2="dk1" tx2="lt2" accent1="accent1" accent2="accent2" accent3="accent3" accent4="accent4" accent5="accent5" accent6="accent6" hlink="hlink" folHlink="folHlink"/>
  <p:sldLayoutIdLst>
    <p:sldLayoutId id="2147487041" r:id="rId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CD7178A9-9722-1A49-B6A8-79082BF917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3" r:id="rId1"/>
    <p:sldLayoutId id="2147486659" r:id="rId2"/>
    <p:sldLayoutId id="2147486660" r:id="rId3"/>
    <p:sldLayoutId id="2147486661" r:id="rId4"/>
    <p:sldLayoutId id="2147486662" r:id="rId5"/>
    <p:sldLayoutId id="2147486663" r:id="rId6"/>
    <p:sldLayoutId id="2147486664" r:id="rId7"/>
    <p:sldLayoutId id="2147486665" r:id="rId8"/>
    <p:sldLayoutId id="2147486666" r:id="rId9"/>
    <p:sldLayoutId id="2147486667" r:id="rId10"/>
    <p:sldLayoutId id="2147486668"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1026"/>
          <p:cNvGrpSpPr>
            <a:grpSpLocks/>
          </p:cNvGrpSpPr>
          <p:nvPr/>
        </p:nvGrpSpPr>
        <p:grpSpPr bwMode="auto">
          <a:xfrm>
            <a:off x="0" y="0"/>
            <a:ext cx="9147175" cy="6867525"/>
            <a:chOff x="0" y="0"/>
            <a:chExt cx="5762" cy="4326"/>
          </a:xfrm>
        </p:grpSpPr>
        <p:sp>
          <p:nvSpPr>
            <p:cNvPr id="38920" name="Rectangle 1027"/>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1" name="Rectangle 1028"/>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2" name="Rectangle 1029"/>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3" name="Rectangle 1030"/>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4" name="Rectangle 1031"/>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5" name="Rectangle 1032"/>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6" name="Rectangle 1033"/>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7" name="Rectangle 1034"/>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8" name="Rectangle 1035"/>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9" name="Rectangle 1036"/>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0" name="Rectangle 1037"/>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1" name="Rectangle 1038"/>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2" name="Rectangle 1039"/>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3" name="Rectangle 1040"/>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4" name="Rectangle 1041"/>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5" name="Rectangle 1042"/>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6" name="Rectangle 1043"/>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7" name="Rectangle 1044"/>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8" name="Rectangle 1045"/>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9" name="Rectangle 1046"/>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0" name="Rectangle 1047"/>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1" name="Rectangle 1048"/>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2" name="Rectangle 1049"/>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3" name="Rectangle 1050"/>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4" name="Rectangle 1051"/>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5" name="Rectangle 1052"/>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6" name="Rectangle 1053"/>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7" name="Rectangle 1054"/>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8" name="Rectangle 1055"/>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9" name="Rectangle 1056"/>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0" name="Rectangle 1057"/>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1" name="Rectangle 1058"/>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2" name="Rectangle 1059"/>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3" name="Rectangle 1060"/>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4" name="Rectangle 1061"/>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5" name="Rectangle 1062"/>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6" name="Rectangle 1063"/>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7" name="Rectangle 1064"/>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8" name="Rectangle 1065"/>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9" name="Rectangle 1066"/>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0" name="Rectangle 1067"/>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1" name="Rectangle 1068"/>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2" name="Rectangle 1069"/>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3" name="Rectangle 1070"/>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4" name="Rectangle 1071"/>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5" name="Rectangle 1072"/>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6" name="Rectangle 1073"/>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7" name="Rectangle 1074"/>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8" name="Rectangle 1075"/>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9" name="Rectangle 1076"/>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0" name="Rectangle 1077"/>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1" name="Rectangle 1078"/>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2" name="Rectangle 1079"/>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3" name="Rectangle 1080"/>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4" name="Rectangle 1081"/>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5" name="Rectangle 1082"/>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6" name="Rectangle 1083"/>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7" name="Rectangle 1084"/>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8" name="Rectangle 1085"/>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9" name="Rectangle 1086"/>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80" name="Rectangle 1087"/>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81" name="Rectangle 1088"/>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8915" name="Rectangle 1089"/>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16" name="Rectangle 1090"/>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83" name="Rectangle 1091"/>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34884" name="Rectangle 1092"/>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34885" name="Rectangle 1093"/>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B1CF3457-DCF5-064E-B55D-4D8F16D3A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74" r:id="rId1"/>
    <p:sldLayoutId id="2147486669" r:id="rId2"/>
    <p:sldLayoutId id="2147486670" r:id="rId3"/>
    <p:sldLayoutId id="2147486671" r:id="rId4"/>
    <p:sldLayoutId id="2147486672" r:id="rId5"/>
    <p:sldLayoutId id="2147486673" r:id="rId6"/>
    <p:sldLayoutId id="2147486674" r:id="rId7"/>
    <p:sldLayoutId id="2147486675" r:id="rId8"/>
    <p:sldLayoutId id="2147486676" r:id="rId9"/>
    <p:sldLayoutId id="2147486677" r:id="rId10"/>
    <p:sldLayoutId id="214748667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2286000"/>
            <a:ext cx="9144000" cy="3581400"/>
            <a:chOff x="0" y="1968"/>
            <a:chExt cx="5760" cy="2256"/>
          </a:xfrm>
        </p:grpSpPr>
        <p:sp>
          <p:nvSpPr>
            <p:cNvPr id="5223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5222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222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45F7FEC-2161-7648-A7FB-6FEE9136E6F5}" type="slidenum">
              <a:rPr lang="en-US" altLang="ja-JP"/>
              <a:pPr>
                <a:defRPr/>
              </a:pPr>
              <a:t>‹#›</a:t>
            </a:fld>
            <a:endParaRPr lang="en-US" altLang="ja-JP"/>
          </a:p>
        </p:txBody>
      </p:sp>
      <p:pic>
        <p:nvPicPr>
          <p:cNvPr id="52232"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680"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2D4CB74-1E8C-674E-B146-B8051A921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91" r:id="rId1"/>
    <p:sldLayoutId id="2147486692" r:id="rId2"/>
    <p:sldLayoutId id="2147486693" r:id="rId3"/>
    <p:sldLayoutId id="2147486694" r:id="rId4"/>
    <p:sldLayoutId id="2147486695" r:id="rId5"/>
    <p:sldLayoutId id="2147486696" r:id="rId6"/>
    <p:sldLayoutId id="2147486697" r:id="rId7"/>
    <p:sldLayoutId id="2147486698" r:id="rId8"/>
    <p:sldLayoutId id="2147486699" r:id="rId9"/>
    <p:sldLayoutId id="2147486700" r:id="rId10"/>
    <p:sldLayoutId id="2147486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latin typeface="Arial" charset="0"/>
              </a:defRPr>
            </a:lvl1pPr>
          </a:lstStyle>
          <a:p>
            <a:pPr>
              <a:defRPr/>
            </a:pPr>
            <a:fld id="{F08EA196-AFA1-A441-8DB0-144BFA3656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6" r:id="rId1"/>
    <p:sldLayoutId id="2147486702" r:id="rId2"/>
    <p:sldLayoutId id="2147486703" r:id="rId3"/>
    <p:sldLayoutId id="2147486704" r:id="rId4"/>
    <p:sldLayoutId id="2147486705" r:id="rId5"/>
    <p:sldLayoutId id="2147486706" r:id="rId6"/>
    <p:sldLayoutId id="2147486707" r:id="rId7"/>
    <p:sldLayoutId id="2147486708" r:id="rId8"/>
    <p:sldLayoutId id="2147486709" r:id="rId9"/>
    <p:sldLayoutId id="2147486710" r:id="rId10"/>
    <p:sldLayoutId id="2147486711"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latin typeface="Arial" charset="0"/>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latin typeface="Arial" charset="0"/>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404117821"/>
      </p:ext>
    </p:extLst>
  </p:cSld>
  <p:clrMap bg1="lt1" tx1="dk1" bg2="lt2" tx2="dk2" accent1="accent1" accent2="accent2" accent3="accent3" accent4="accent4" accent5="accent5" accent6="accent6" hlink="hlink" folHlink="folHlink"/>
  <p:sldLayoutIdLst>
    <p:sldLayoutId id="2147486861" r:id="rId1"/>
    <p:sldLayoutId id="2147486862" r:id="rId2"/>
    <p:sldLayoutId id="2147486863" r:id="rId3"/>
    <p:sldLayoutId id="2147486864" r:id="rId4"/>
    <p:sldLayoutId id="2147486865" r:id="rId5"/>
    <p:sldLayoutId id="2147486866" r:id="rId6"/>
    <p:sldLayoutId id="2147486867" r:id="rId7"/>
    <p:sldLayoutId id="2147486868" r:id="rId8"/>
    <p:sldLayoutId id="2147486869" r:id="rId9"/>
    <p:sldLayoutId id="2147486870" r:id="rId10"/>
    <p:sldLayoutId id="21474868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08.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9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9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0.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9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9.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9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4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1.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3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1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24.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2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0.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69.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ctrTitle"/>
          </p:nvPr>
        </p:nvSpPr>
        <p:spPr>
          <a:xfrm>
            <a:off x="473075" y="685800"/>
            <a:ext cx="8229600" cy="2362200"/>
          </a:xfrm>
        </p:spPr>
        <p:txBody>
          <a:bodyPr/>
          <a:lstStyle/>
          <a:p>
            <a:pPr eaLnBrk="1" hangingPunct="1"/>
            <a:r>
              <a:rPr kumimoji="0" lang="ar-JO" sz="6600" b="1" dirty="0">
                <a:latin typeface="Arial" panose="020B0604020202020204" pitchFamily="34" charset="0"/>
                <a:ea typeface="Osaka" charset="0"/>
                <a:cs typeface="Arial" panose="020B0604020202020204" pitchFamily="34" charset="0"/>
              </a:rPr>
              <a:t>وضع الخطوط        التفسيرية العريضة</a:t>
            </a:r>
            <a:endParaRPr kumimoji="0" lang="en-US" sz="5400" dirty="0">
              <a:latin typeface="Arial" panose="020B0604020202020204" pitchFamily="34" charset="0"/>
              <a:ea typeface="Osaka" charset="0"/>
              <a:cs typeface="Arial" panose="020B0604020202020204" pitchFamily="34" charset="0"/>
            </a:endParaRPr>
          </a:p>
        </p:txBody>
      </p:sp>
      <p:sp>
        <p:nvSpPr>
          <p:cNvPr id="101380" name="Text Box 4"/>
          <p:cNvSpPr txBox="1">
            <a:spLocks noChangeArrowheads="1"/>
          </p:cNvSpPr>
          <p:nvPr/>
        </p:nvSpPr>
        <p:spPr bwMode="auto">
          <a:xfrm>
            <a:off x="8439150" y="-5867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charset="0"/>
                <a:ea typeface="Osaka" charset="0"/>
                <a:cs typeface="Osaka" charset="0"/>
              </a:rPr>
              <a:t>31</a:t>
            </a:r>
            <a:endParaRPr lang="en-US" dirty="0">
              <a:latin typeface="Arial" charset="0"/>
              <a:ea typeface="Osaka" charset="0"/>
              <a:cs typeface="Osaka" charset="0"/>
            </a:endParaRPr>
          </a:p>
        </p:txBody>
      </p:sp>
      <p:sp>
        <p:nvSpPr>
          <p:cNvPr id="251907" name="Rectangle 5"/>
          <p:cNvSpPr>
            <a:spLocks noGrp="1" noChangeArrowheads="1"/>
          </p:cNvSpPr>
          <p:nvPr>
            <p:ph type="subTitle" idx="1"/>
          </p:nvPr>
        </p:nvSpPr>
        <p:spPr>
          <a:xfrm>
            <a:off x="0" y="3573463"/>
            <a:ext cx="9144000" cy="1752600"/>
          </a:xfrm>
        </p:spPr>
        <p:txBody>
          <a:bodyPr/>
          <a:lstStyle/>
          <a:p>
            <a:pPr rtl="1" eaLnBrk="1" hangingPunct="1">
              <a:buFont typeface="Wingdings" charset="0"/>
              <a:buNone/>
            </a:pPr>
            <a:r>
              <a:rPr kumimoji="0" lang="ar-JO" sz="6600" b="1" dirty="0">
                <a:solidFill>
                  <a:srgbClr val="FFFFFF"/>
                </a:solidFill>
                <a:latin typeface="Arial" panose="020B0604020202020204" pitchFamily="34" charset="0"/>
                <a:ea typeface="Osaka" charset="0"/>
                <a:cs typeface="Arial" panose="020B0604020202020204" pitchFamily="34" charset="0"/>
              </a:rPr>
              <a:t>الجزء الأول :</a:t>
            </a:r>
            <a:br>
              <a:rPr kumimoji="0" lang="en-US" sz="6600" b="1" dirty="0">
                <a:solidFill>
                  <a:srgbClr val="FFFFFF"/>
                </a:solidFill>
                <a:latin typeface="Arial" panose="020B0604020202020204" pitchFamily="34" charset="0"/>
                <a:ea typeface="Osaka" charset="0"/>
                <a:cs typeface="Arial" panose="020B0604020202020204" pitchFamily="34" charset="0"/>
              </a:rPr>
            </a:br>
            <a:r>
              <a:rPr kumimoji="0" lang="ar-JO" sz="3800" b="1" dirty="0">
                <a:latin typeface="Arial" panose="020B0604020202020204" pitchFamily="34" charset="0"/>
                <a:ea typeface="Osaka" charset="0"/>
                <a:cs typeface="Arial" panose="020B0604020202020204" pitchFamily="34" charset="0"/>
              </a:rPr>
              <a:t>كيف تصنع الخطوط العريضة بناء على النص الكتابي؟</a:t>
            </a:r>
            <a:endParaRPr kumimoji="0" lang="en-US" sz="3800" b="1" dirty="0">
              <a:latin typeface="Arial" panose="020B0604020202020204" pitchFamily="34" charset="0"/>
              <a:ea typeface="Osaka" charset="0"/>
              <a:cs typeface="Arial" panose="020B0604020202020204" pitchFamily="34" charset="0"/>
            </a:endParaRPr>
          </a:p>
        </p:txBody>
      </p:sp>
      <p:sp>
        <p:nvSpPr>
          <p:cNvPr id="3" name="Rectangle 2">
            <a:extLst>
              <a:ext uri="{FF2B5EF4-FFF2-40B4-BE49-F238E27FC236}">
                <a16:creationId xmlns:a16="http://schemas.microsoft.com/office/drawing/2014/main" id="{8BE86337-272B-AA1C-00B9-03D94C60DC49}"/>
              </a:ext>
            </a:extLst>
          </p:cNvPr>
          <p:cNvSpPr>
            <a:spLocks noChangeArrowheads="1"/>
          </p:cNvSpPr>
          <p:nvPr/>
        </p:nvSpPr>
        <p:spPr bwMode="auto">
          <a:xfrm>
            <a:off x="-36512" y="6367581"/>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ar-JO" i="0" dirty="0">
                <a:latin typeface="Arial" panose="020B0604020202020204" pitchFamily="34" charset="0"/>
                <a:cs typeface="Arial" panose="020B0604020202020204" pitchFamily="34" charset="0"/>
              </a:rPr>
              <a:t>متى 5: 23- 24</a:t>
            </a:r>
            <a:endParaRPr lang="en-US" i="0" dirty="0">
              <a:latin typeface="Arial" panose="020B0604020202020204" pitchFamily="34" charset="0"/>
              <a:cs typeface="Arial" panose="020B0604020202020204" pitchFamily="34" charset="0"/>
            </a:endParaRP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فَإِنْ قَدَّمْتَ قُرْبَانَكَ إِلَى ٱلْمَذْبَحِ</a:t>
            </a: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وَهُنَاكَ تَذَكَّرْتَ أَنَّ لِأَخِيكَ شَيْئًا عَلَيْكَ</a:t>
            </a:r>
            <a:r>
              <a:rPr lang="ar-JO"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فَٱتْرُكْ هُنَاكَ قُرْبَانَكَ قُدَّامَ ٱلْمَذْبَحِ وَٱذْهَبْ أَوَّلًا ٱصْطَلِحْ مَعَ أَخِيكَ وَحِينَئِذٍ تَعَالَ وَقَدِّمْ قُرْبَانَكَ</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92934" name="Oval 6"/>
          <p:cNvSpPr>
            <a:spLocks noChangeArrowheads="1"/>
          </p:cNvSpPr>
          <p:nvPr/>
        </p:nvSpPr>
        <p:spPr bwMode="auto">
          <a:xfrm>
            <a:off x="6300192" y="3212976"/>
            <a:ext cx="1800200" cy="781174"/>
          </a:xfrm>
          <a:prstGeom prst="ellipse">
            <a:avLst/>
          </a:pr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2935" name="Text Box 7"/>
          <p:cNvSpPr txBox="1">
            <a:spLocks noChangeArrowheads="1"/>
          </p:cNvSpPr>
          <p:nvPr/>
        </p:nvSpPr>
        <p:spPr bwMode="auto">
          <a:xfrm>
            <a:off x="7596336" y="1447800"/>
            <a:ext cx="720080" cy="1708150"/>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cs typeface="Arial" panose="020B0604020202020204" pitchFamily="34" charset="0"/>
              </a:rPr>
              <a:t>؟</a:t>
            </a:r>
            <a:endParaRPr kumimoji="0" lang="en-US" sz="10600" b="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9117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190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190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متى</a:t>
            </a:r>
            <a:r>
              <a:rPr lang="mr-IN" altLang="ja-JP" b="1" dirty="0">
                <a:effectLst>
                  <a:outerShdw blurRad="38100" dist="38100" dir="2700000" algn="tl">
                    <a:srgbClr val="FFFFFF"/>
                  </a:outerShdw>
                </a:effectLst>
                <a:latin typeface="Arial" panose="020B0604020202020204" pitchFamily="34" charset="0"/>
                <a:ea typeface="ＭＳ Ｐゴシック" charset="0"/>
              </a:rPr>
              <a:t>'</a:t>
            </a:r>
            <a:r>
              <a:rPr lang="en-US"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dirty="0">
              <a:latin typeface="Arial" panose="020B0604020202020204" pitchFamily="34" charset="0"/>
              <a:ea typeface="ＭＳ Ｐゴシック" charset="0"/>
              <a:cs typeface="Arial" panose="020B0604020202020204" pitchFamily="34"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23- 24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مذنب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القضية: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العلائقية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51915" name="Picture 15"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06198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ar-JO" b="1" dirty="0">
                <a:solidFill>
                  <a:schemeClr val="tx1"/>
                </a:solidFill>
                <a:latin typeface="Arial" panose="020B0604020202020204" pitchFamily="34" charset="0"/>
                <a:cs typeface="Arial" panose="020B0604020202020204" pitchFamily="34" charset="0"/>
              </a:rPr>
              <a:t>متى 5: 23- 24</a:t>
            </a:r>
            <a:endParaRPr lang="en-US" b="1" dirty="0">
              <a:solidFill>
                <a:schemeClr val="tx1"/>
              </a:solidFill>
              <a:latin typeface="Arial" panose="020B0604020202020204" pitchFamily="34" charset="0"/>
              <a:cs typeface="Arial" panose="020B0604020202020204" pitchFamily="34" charset="0"/>
            </a:endParaRPr>
          </a:p>
        </p:txBody>
      </p:sp>
      <p:pic>
        <p:nvPicPr>
          <p:cNvPr id="253955"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3960"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09659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214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214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متى</a:t>
            </a:r>
            <a:r>
              <a:rPr lang="mr-IN" altLang="ja-JP" b="1" dirty="0">
                <a:effectLst>
                  <a:outerShdw blurRad="38100" dist="38100" dir="2700000" algn="tl">
                    <a:srgbClr val="FFFFFF"/>
                  </a:outerShdw>
                </a:effectLst>
                <a:latin typeface="Arial" panose="020B0604020202020204" pitchFamily="34" charset="0"/>
                <a:ea typeface="ＭＳ Ｐゴシック" charset="0"/>
              </a:rPr>
              <a:t>'</a:t>
            </a:r>
            <a:r>
              <a:rPr lang="en-US"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dirty="0">
              <a:latin typeface="Arial" panose="020B0604020202020204" pitchFamily="34" charset="0"/>
              <a:ea typeface="ＭＳ Ｐゴシック" charset="0"/>
              <a:cs typeface="Arial" panose="020B0604020202020204" pitchFamily="34" charset="0"/>
            </a:endParaRPr>
          </a:p>
        </p:txBody>
      </p:sp>
      <p:sp>
        <p:nvSpPr>
          <p:cNvPr id="2621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23- 24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0"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بالإساءة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1"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الخطية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مذنب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القضية: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4" name="Rectangle 12"/>
          <p:cNvSpPr>
            <a:spLocks noChangeArrowheads="1"/>
          </p:cNvSpPr>
          <p:nvPr/>
        </p:nvSpPr>
        <p:spPr bwMode="auto">
          <a:xfrm>
            <a:off x="6228184" y="1905000"/>
            <a:ext cx="28396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 15- 17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العلائقية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62158"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709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نعيد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الخطأة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593538"/>
            <a:ext cx="6400800" cy="3264461"/>
          </a:xfrm>
          <a:prstGeom prst="rightArrowCallout">
            <a:avLst>
              <a:gd name="adj1" fmla="val 25000"/>
              <a:gd name="adj2" fmla="val 25000"/>
              <a:gd name="adj3" fmla="val 16638"/>
              <a:gd name="adj4" fmla="val 87562"/>
            </a:avLst>
          </a:prstGeom>
          <a:solidFill>
            <a:srgbClr val="80008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متى 18: 15-20</a:t>
            </a:r>
            <a:endParaRPr kumimoji="0" lang="en-US" dirty="0">
              <a:latin typeface="Arial" panose="020B0604020202020204" pitchFamily="34" charset="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365637" cy="2966015"/>
          </a:xfrm>
          <a:prstGeom prst="rightArrowCallout">
            <a:avLst>
              <a:gd name="adj1" fmla="val 25836"/>
              <a:gd name="adj2" fmla="val 25000"/>
              <a:gd name="adj3" fmla="val 21693"/>
              <a:gd name="adj4" fmla="val 8682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400800"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7" name="AutoShape 1069"/>
          <p:cNvSpPr>
            <a:spLocks noChangeArrowheads="1"/>
          </p:cNvSpPr>
          <p:nvPr/>
        </p:nvSpPr>
        <p:spPr bwMode="auto">
          <a:xfrm>
            <a:off x="6012160" y="3886200"/>
            <a:ext cx="3131840" cy="2895600"/>
          </a:xfrm>
          <a:prstGeom prst="verticalScroll">
            <a:avLst>
              <a:gd name="adj" fmla="val 12500"/>
            </a:avLst>
          </a:prstGeom>
          <a:solidFill>
            <a:srgbClr val="80008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8" name="Rectangle 1070"/>
          <p:cNvSpPr>
            <a:spLocks noChangeArrowheads="1"/>
          </p:cNvSpPr>
          <p:nvPr/>
        </p:nvSpPr>
        <p:spPr bwMode="auto">
          <a:xfrm>
            <a:off x="6435724" y="4191000"/>
            <a:ext cx="2403475"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لماذا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18-20</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15وإن أخطأ إليك أخوك فاذهب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اثنين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لكي تقوم كل كلمة على فم شاهدين أو ثلاثة. 17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3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18 الحق أقول لكم: كل ما تربطونه على الأرض يكون مربوطا في السماء وكل ما تحلونه على الأرض يكون محلولا في السماء. 19 وأقول لكم أيضا: إن اتفق اثنان منكم على الأرض في أي شيء يطلبانه فإنه يكون لهما من قبل أبي الذي في السماوات 20 لأنه حيثما اجتمع اثنان أو ثلاثة باسمي فهناك أكون في وسطهم.</a:t>
            </a:r>
          </a:p>
        </p:txBody>
      </p:sp>
    </p:spTree>
    <p:extLst>
      <p:ext uri="{BB962C8B-B14F-4D97-AF65-F5344CB8AC3E}">
        <p14:creationId xmlns:p14="http://schemas.microsoft.com/office/powerpoint/2010/main" val="33606065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11633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3059832" y="152400"/>
            <a:ext cx="5867400" cy="1066800"/>
          </a:xfrm>
          <a:effectLst/>
        </p:spPr>
        <p:txBody>
          <a:bodyPr/>
          <a:lstStyle/>
          <a:p>
            <a:pPr algn="r" eaLnBrk="1" hangingPunct="1">
              <a:defRPr/>
            </a:pPr>
            <a:r>
              <a:rPr lang="ar-JO" sz="6600" b="1" dirty="0">
                <a:solidFill>
                  <a:srgbClr val="FFFFFF"/>
                </a:solidFill>
                <a:effectLst/>
                <a:latin typeface="Arial" panose="020B0604020202020204" pitchFamily="34" charset="0"/>
                <a:ea typeface="Osaka" charset="0"/>
                <a:cs typeface="Arial" panose="020B0604020202020204" pitchFamily="34" charset="0"/>
              </a:rPr>
              <a:t>هدفنا:</a:t>
            </a:r>
            <a:endParaRPr lang="en-US" dirty="0">
              <a:solidFill>
                <a:srgbClr val="FFFFFF"/>
              </a:solidFill>
              <a:effectLst/>
              <a:latin typeface="Arial" panose="020B0604020202020204" pitchFamily="34" charset="0"/>
              <a:ea typeface="Osaka" charset="0"/>
              <a:cs typeface="Arial" panose="020B0604020202020204" pitchFamily="34"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rPr>
              <a:t>الإسترداد!</a:t>
            </a:r>
            <a:endParaRPr kumimoji="0" lang="en-US"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endParaRP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1F0769"/>
              </a:solidFill>
              <a:effectLst/>
              <a:uLnTx/>
              <a:uFillTx/>
              <a:latin typeface="Verdana" charset="0"/>
              <a:ea typeface="Osaka" charset="0"/>
              <a:cs typeface="Osaka" charset="0"/>
            </a:endParaRPr>
          </a:p>
        </p:txBody>
      </p:sp>
    </p:spTree>
    <p:extLst>
      <p:ext uri="{BB962C8B-B14F-4D97-AF65-F5344CB8AC3E}">
        <p14:creationId xmlns:p14="http://schemas.microsoft.com/office/powerpoint/2010/main" val="22499772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85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532"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panose="020B0604020202020204" pitchFamily="34" charset="0"/>
                <a:ea typeface="ＭＳ Ｐゴシック" charset="0"/>
                <a:cs typeface="Arial" panose="020B0604020202020204" pitchFamily="34" charset="0"/>
              </a:rPr>
              <a:t>Restore People in Sin</a:t>
            </a:r>
            <a:endParaRPr lang="en-US" sz="3600">
              <a:latin typeface="Arial" panose="020B0604020202020204" pitchFamily="34" charset="0"/>
              <a:ea typeface="ＭＳ Ｐゴシック" charset="0"/>
              <a:cs typeface="Arial" panose="020B0604020202020204" pitchFamily="34" charset="0"/>
            </a:endParaRPr>
          </a:p>
        </p:txBody>
      </p:sp>
      <p:sp>
        <p:nvSpPr>
          <p:cNvPr id="278533" name="Rectangle 7"/>
          <p:cNvSpPr>
            <a:spLocks noChangeArrowheads="1"/>
          </p:cNvSpPr>
          <p:nvPr/>
        </p:nvSpPr>
        <p:spPr bwMode="auto">
          <a:xfrm>
            <a:off x="1676400" y="2997200"/>
            <a:ext cx="6858000" cy="1981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أيها الإخوة إن انسبق إنسان فأخذ في زلة ما فأصلحوا أنتم الروحانيين مثل هذا بروح الوداعة ناظراً إلى نفسك لئلا تجرب أنت أيضاً</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altLang="ja-JP"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غلاطية ٦: ١</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8534"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استرداد الناس </a:t>
            </a:r>
            <a:r>
              <a:rPr kumimoji="0" lang="ar-JO"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a:t>
            </a:r>
            <a:r>
              <a:rPr kumimoji="0" lang="ar-SA"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الخطية</a:t>
            </a:r>
            <a:endPar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0864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b="1" dirty="0">
                <a:latin typeface="Arial" panose="020B0604020202020204" pitchFamily="34" charset="0"/>
                <a:ea typeface="ＭＳ Ｐゴシック" charset="0"/>
                <a:cs typeface="Arial" panose="020B0604020202020204" pitchFamily="34" charset="0"/>
              </a:rPr>
              <a:t>4 خطوات في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عملية الإسترداد الإلهي</a:t>
            </a:r>
            <a:endParaRPr lang="en-US" sz="4800" dirty="0">
              <a:latin typeface="Arial" panose="020B0604020202020204" pitchFamily="34" charset="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73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3" descr="Haifa bay overview from southeast, tb0508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3954" name="Title 1"/>
          <p:cNvSpPr>
            <a:spLocks noGrp="1"/>
          </p:cNvSpPr>
          <p:nvPr>
            <p:ph type="title"/>
          </p:nvPr>
        </p:nvSpPr>
        <p:spPr>
          <a:xfrm>
            <a:off x="571500" y="76200"/>
            <a:ext cx="8001000" cy="1905000"/>
          </a:xfrm>
        </p:spPr>
        <p:txBody>
          <a:bodyPr/>
          <a:lstStyle/>
          <a:p>
            <a:pPr algn="ctr"/>
            <a:r>
              <a:rPr lang="ar-JO" b="1" dirty="0">
                <a:solidFill>
                  <a:schemeClr val="bg1"/>
                </a:solidFill>
                <a:latin typeface="Arial" panose="020B0604020202020204" pitchFamily="34" charset="0"/>
                <a:ea typeface="Osaka" charset="0"/>
                <a:cs typeface="Arial" panose="020B0604020202020204" pitchFamily="34" charset="0"/>
              </a:rPr>
              <a:t>في البداية دعونا نأخذ صورة عامة عن العظة التفسيرية وعملية الإعداد لها  .</a:t>
            </a:r>
            <a:endParaRPr lang="en-US" b="1" dirty="0">
              <a:solidFill>
                <a:schemeClr val="bg1"/>
              </a:solidFill>
              <a:latin typeface="Arial" panose="020B0604020202020204" pitchFamily="34" charset="0"/>
              <a:ea typeface="Osaka" charset="0"/>
              <a:cs typeface="Arial" panose="020B0604020202020204" pitchFamily="34" charset="0"/>
            </a:endParaRPr>
          </a:p>
        </p:txBody>
      </p:sp>
      <p:sp>
        <p:nvSpPr>
          <p:cNvPr id="3" name="Content Placeholder 2"/>
          <p:cNvSpPr>
            <a:spLocks noGrp="1"/>
          </p:cNvSpPr>
          <p:nvPr>
            <p:ph idx="1"/>
          </p:nvPr>
        </p:nvSpPr>
        <p:spPr>
          <a:xfrm>
            <a:off x="152400" y="2362200"/>
            <a:ext cx="8953500" cy="2286000"/>
          </a:xfrm>
        </p:spPr>
        <p:txBody>
          <a:bodyPr/>
          <a:lstStyle/>
          <a:p>
            <a:pPr algn="r" rtl="1"/>
            <a:r>
              <a:rPr lang="ar-JO" b="1" dirty="0">
                <a:solidFill>
                  <a:schemeClr val="bg1"/>
                </a:solidFill>
                <a:latin typeface="Arial" panose="020B0604020202020204" pitchFamily="34" charset="0"/>
                <a:ea typeface="Osaka" charset="0"/>
                <a:cs typeface="Arial" panose="020B0604020202020204" pitchFamily="34" charset="0"/>
              </a:rPr>
              <a:t>هذا يظهر في شكل مخطط في صفحة 251 </a:t>
            </a:r>
            <a:endParaRPr lang="en-US" b="1" dirty="0">
              <a:solidFill>
                <a:schemeClr val="bg1"/>
              </a:solidFill>
              <a:latin typeface="Arial" panose="020B0604020202020204" pitchFamily="34" charset="0"/>
              <a:ea typeface="Osaka" charset="0"/>
              <a:cs typeface="Arial" panose="020B0604020202020204" pitchFamily="34" charset="0"/>
            </a:endParaRPr>
          </a:p>
          <a:p>
            <a:pPr algn="r" rtl="1"/>
            <a:r>
              <a:rPr lang="ar-JO" b="1" dirty="0">
                <a:solidFill>
                  <a:schemeClr val="bg1"/>
                </a:solidFill>
                <a:latin typeface="Arial" panose="020B0604020202020204" pitchFamily="34" charset="0"/>
                <a:ea typeface="Osaka" charset="0"/>
                <a:cs typeface="Arial" panose="020B0604020202020204" pitchFamily="34" charset="0"/>
              </a:rPr>
              <a:t>كما يظهر نفس الجزء ولكن في شكل خطوط عريضة في صفحة 27 - 28</a:t>
            </a:r>
            <a:endParaRPr lang="en-US"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38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Matthew</a:t>
            </a:r>
            <a:r>
              <a:rPr lang="mr-IN" altLang="ja-JP" b="1">
                <a:effectLst>
                  <a:outerShdw blurRad="38100" dist="38100" dir="2700000" algn="tl">
                    <a:srgbClr val="FFFFFF"/>
                  </a:outerShdw>
                </a:effectLst>
                <a:latin typeface="Arial" panose="020B0604020202020204" pitchFamily="34" charset="0"/>
                <a:ea typeface="ＭＳ Ｐゴシック" charset="0"/>
              </a:rPr>
              <a:t>'</a:t>
            </a: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a:latin typeface="Arial" panose="020B0604020202020204" pitchFamily="34" charset="0"/>
              <a:ea typeface="ＭＳ Ｐゴシック" charset="0"/>
              <a:cs typeface="Arial" panose="020B0604020202020204" pitchFamily="34"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الموضوع</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مخطئ</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مخطَئ إليك</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خطية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 15-17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العلاقاتية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84686" name="Picture 13" descr="roman column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687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couplefightingmed.png"/>
          <p:cNvPicPr>
            <a:picLocks noChangeAspect="1"/>
          </p:cNvPicPr>
          <p:nvPr/>
        </p:nvPicPr>
        <p:blipFill rotWithShape="1">
          <a:blip r:embed="rId3">
            <a:extLst>
              <a:ext uri="{28A0092B-C50C-407E-A947-70E740481C1C}">
                <a14:useLocalDpi xmlns:a14="http://schemas.microsoft.com/office/drawing/2010/main"/>
              </a:ext>
            </a:extLst>
          </a:blip>
          <a:srcRect r="13667" b="14072"/>
          <a:stretch/>
        </p:blipFill>
        <p:spPr bwMode="auto">
          <a:xfrm>
            <a:off x="0" y="771526"/>
            <a:ext cx="9143999" cy="605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ar-SA" dirty="0">
                <a:latin typeface="Arial" panose="020B0604020202020204" pitchFamily="34" charset="0"/>
                <a:ea typeface="ＭＳ Ｐゴシック" charset="0"/>
                <a:cs typeface="Arial" panose="020B0604020202020204" pitchFamily="34" charset="0"/>
              </a:rPr>
              <a:t>الذهاب شخصياً</a:t>
            </a:r>
            <a:endParaRPr lang="en-US" dirty="0">
              <a:latin typeface="Arial" panose="020B0604020202020204" pitchFamily="34" charset="0"/>
              <a:ea typeface="ＭＳ Ｐゴシック" charset="0"/>
              <a:cs typeface="Arial" panose="020B0604020202020204" pitchFamily="34" charset="0"/>
            </a:endParaRPr>
          </a:p>
        </p:txBody>
      </p:sp>
      <p:sp>
        <p:nvSpPr>
          <p:cNvPr id="4" name="Title 1"/>
          <p:cNvSpPr txBox="1">
            <a:spLocks/>
          </p:cNvSpPr>
          <p:nvPr/>
        </p:nvSpPr>
        <p:spPr bwMode="auto">
          <a:xfrm>
            <a:off x="1" y="764704"/>
            <a:ext cx="2411759"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15875" marR="0" lvl="0" indent="-15875" algn="r" defTabSz="914400" rtl="1" eaLnBrk="0" fontAlgn="base" latinLnBrk="0" hangingPunct="0">
              <a:lnSpc>
                <a:spcPct val="100000"/>
              </a:lnSpc>
              <a:spcBef>
                <a:spcPct val="0"/>
              </a:spcBef>
              <a:spcAft>
                <a:spcPct val="0"/>
              </a:spcAft>
              <a:buClrTx/>
              <a:buSzTx/>
              <a:buFontTx/>
              <a:buNone/>
              <a:tabLst/>
              <a:defRPr/>
            </a:pPr>
            <a:r>
              <a:rPr kumimoji="0" lang="ar-SA" altLang="zh-CN"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ليس:</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البريد الإلكتروني</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القصيرة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الرسالة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SA"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الهاتف</a:t>
            </a:r>
            <a:endPar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47401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Matthew</a:t>
            </a:r>
            <a:r>
              <a:rPr lang="mr-IN" altLang="ja-JP" b="1">
                <a:effectLst>
                  <a:outerShdw blurRad="38100" dist="38100" dir="2700000" algn="tl">
                    <a:srgbClr val="FFFFFF"/>
                  </a:outerShdw>
                </a:effectLst>
                <a:latin typeface="Arial" panose="020B0604020202020204" pitchFamily="34" charset="0"/>
                <a:ea typeface="ＭＳ Ｐゴシック" charset="0"/>
              </a:rPr>
              <a:t>'</a:t>
            </a: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a:latin typeface="Arial" panose="020B0604020202020204" pitchFamily="34" charset="0"/>
              <a:ea typeface="ＭＳ Ｐゴシック" charset="0"/>
              <a:cs typeface="Arial" panose="020B0604020202020204" pitchFamily="34"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5: 23-24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الموضوع</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 إليك</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عام</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خطية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18: 15-17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أعمدة متى العلاقاتية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284686" name="Picture 13" descr="roman column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المبادر</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2975212" y="5351463"/>
            <a:ext cx="2934268"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6332560" y="5351463"/>
            <a:ext cx="2811439"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4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6" grpId="0" build="p" autoUpdateAnimBg="0"/>
      <p:bldP spid="1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19000"/>
            <a:ext cx="9144000" cy="6858000"/>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28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لماذا لا نواجه الاخرين؟</a:t>
            </a:r>
            <a:endParaRPr lang="en-US" b="1" dirty="0">
              <a:latin typeface="Arial" panose="020B0604020202020204" pitchFamily="34" charset="0"/>
              <a:ea typeface="ＭＳ Ｐゴシック" charset="0"/>
              <a:cs typeface="Arial" panose="020B0604020202020204" pitchFamily="34" charset="0"/>
            </a:endParaRPr>
          </a:p>
        </p:txBody>
      </p:sp>
      <p:sp>
        <p:nvSpPr>
          <p:cNvPr id="897028" name="Text Box 4"/>
          <p:cNvSpPr txBox="1">
            <a:spLocks noChangeArrowheads="1"/>
          </p:cNvSpPr>
          <p:nvPr/>
        </p:nvSpPr>
        <p:spPr bwMode="auto">
          <a:xfrm>
            <a:off x="684213" y="1700213"/>
            <a:ext cx="3376612" cy="44021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628650" indent="-628650">
              <a:defRPr sz="2400">
                <a:solidFill>
                  <a:schemeClr val="tx1"/>
                </a:solidFill>
                <a:latin typeface="Arial" charset="0"/>
                <a:ea typeface="ＭＳ Ｐゴシック" charset="0"/>
                <a:cs typeface="ＭＳ Ｐゴシック" charset="0"/>
              </a:defRPr>
            </a:lvl1pPr>
            <a:lvl2pPr marL="1200150" indent="-457200">
              <a:defRPr sz="2400">
                <a:solidFill>
                  <a:schemeClr val="tx1"/>
                </a:solidFill>
                <a:latin typeface="Arial" charset="0"/>
                <a:ea typeface="ＭＳ Ｐゴシック" charset="0"/>
              </a:defRPr>
            </a:lvl2pPr>
            <a:lvl3pPr marL="1771650" indent="-457200">
              <a:defRPr sz="2400">
                <a:solidFill>
                  <a:schemeClr val="tx1"/>
                </a:solidFill>
                <a:latin typeface="Arial" charset="0"/>
                <a:ea typeface="ＭＳ Ｐゴシック" charset="0"/>
              </a:defRPr>
            </a:lvl3pPr>
            <a:lvl4pPr marL="2343150" indent="-457200">
              <a:defRPr sz="2400">
                <a:solidFill>
                  <a:schemeClr val="tx1"/>
                </a:solidFill>
                <a:latin typeface="Arial" charset="0"/>
                <a:ea typeface="ＭＳ Ｐゴシック" charset="0"/>
              </a:defRPr>
            </a:lvl4pPr>
            <a:lvl5pPr marL="2914650" indent="-457200">
              <a:defRPr sz="2400">
                <a:solidFill>
                  <a:schemeClr val="tx1"/>
                </a:solidFill>
                <a:latin typeface="Arial" charset="0"/>
                <a:ea typeface="ＭＳ Ｐゴシック" charset="0"/>
              </a:defRPr>
            </a:lvl5pPr>
            <a:lvl6pPr marL="3371850" indent="-457200" eaLnBrk="0" fontAlgn="base" hangingPunct="0">
              <a:spcBef>
                <a:spcPct val="0"/>
              </a:spcBef>
              <a:spcAft>
                <a:spcPct val="0"/>
              </a:spcAft>
              <a:defRPr sz="2400">
                <a:solidFill>
                  <a:schemeClr val="tx1"/>
                </a:solidFill>
                <a:latin typeface="Arial" charset="0"/>
                <a:ea typeface="ＭＳ Ｐゴシック" charset="0"/>
              </a:defRPr>
            </a:lvl6pPr>
            <a:lvl7pPr marL="3829050" indent="-457200" eaLnBrk="0" fontAlgn="base" hangingPunct="0">
              <a:spcBef>
                <a:spcPct val="0"/>
              </a:spcBef>
              <a:spcAft>
                <a:spcPct val="0"/>
              </a:spcAft>
              <a:defRPr sz="2400">
                <a:solidFill>
                  <a:schemeClr val="tx1"/>
                </a:solidFill>
                <a:latin typeface="Arial" charset="0"/>
                <a:ea typeface="ＭＳ Ｐゴシック" charset="0"/>
              </a:defRPr>
            </a:lvl7pPr>
            <a:lvl8pPr marL="4286250" indent="-457200" eaLnBrk="0" fontAlgn="base" hangingPunct="0">
              <a:spcBef>
                <a:spcPct val="0"/>
              </a:spcBef>
              <a:spcAft>
                <a:spcPct val="0"/>
              </a:spcAft>
              <a:defRPr sz="2400">
                <a:solidFill>
                  <a:schemeClr val="tx1"/>
                </a:solidFill>
                <a:latin typeface="Arial" charset="0"/>
                <a:ea typeface="ＭＳ Ｐゴシック" charset="0"/>
              </a:defRPr>
            </a:lvl8pPr>
            <a:lvl9pPr marL="4743450" indent="-457200" eaLnBrk="0" fontAlgn="base" hangingPunct="0">
              <a:spcBef>
                <a:spcPct val="0"/>
              </a:spcBef>
              <a:spcAft>
                <a:spcPct val="0"/>
              </a:spcAft>
              <a:defRPr sz="2400">
                <a:solidFill>
                  <a:schemeClr val="tx1"/>
                </a:solidFill>
                <a:latin typeface="Arial" charset="0"/>
                <a:ea typeface="ＭＳ Ｐゴシック"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جهل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شك</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فشل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خوف</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أعذار</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عدم طهارة</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غير اجتماعي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52762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883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2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خذ </a:t>
            </a:r>
            <a:r>
              <a:rPr kumimoji="0" lang="ar-JO" sz="3600" dirty="0">
                <a:solidFill>
                  <a:srgbClr val="FFFF00"/>
                </a:solidFill>
                <a:latin typeface="Arial" panose="020B0604020202020204" pitchFamily="34" charset="0"/>
                <a:ea typeface="ＭＳ Ｐゴシック" charset="0"/>
                <a:cs typeface="Arial" panose="020B0604020202020204" pitchFamily="34" charset="0"/>
              </a:rPr>
              <a:t>1-2</a:t>
            </a:r>
            <a:r>
              <a:rPr kumimoji="0" lang="ar-JO" sz="3600" dirty="0">
                <a:latin typeface="Arial" panose="020B0604020202020204" pitchFamily="34" charset="0"/>
                <a:ea typeface="ＭＳ Ｐゴシック" charset="0"/>
                <a:cs typeface="Arial" panose="020B0604020202020204" pitchFamily="34" charset="0"/>
              </a:rPr>
              <a:t> آخرين معك</a:t>
            </a:r>
            <a:endParaRPr kumimoji="0" lang="en-US" sz="3600" u="sng"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905219"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05220"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05221"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2"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3"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4"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5"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6"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7"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8"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9"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0"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1"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2"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3"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4"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5"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6"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7"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8"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9"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0"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1"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2"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3"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4"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5"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6"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7"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8"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24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ar-SA" sz="5400" b="1" dirty="0">
                <a:solidFill>
                  <a:srgbClr val="FFFFFF"/>
                </a:solidFill>
                <a:latin typeface="Arial" panose="020B0604020202020204" pitchFamily="34" charset="0"/>
                <a:ea typeface="ＭＳ Ｐゴシック" charset="0"/>
                <a:cs typeface="Arial" panose="020B0604020202020204" pitchFamily="34" charset="0"/>
              </a:rPr>
              <a:t>أسئلة حول الخطوة الثانية</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94659" name="Text Box 3"/>
          <p:cNvSpPr txBox="1">
            <a:spLocks noChangeArrowheads="1"/>
          </p:cNvSpPr>
          <p:nvPr/>
        </p:nvSpPr>
        <p:spPr bwMode="auto">
          <a:xfrm>
            <a:off x="-11113" y="3500438"/>
            <a:ext cx="7315201" cy="1569660"/>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من يجب ان يكون هؤلاء الناس؟</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endParaRPr>
          </a:p>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لماذا تأخذ ١-٢ </a:t>
            </a:r>
            <a:r>
              <a:rPr lang="ar-JO" sz="4800" b="1" dirty="0">
                <a:solidFill>
                  <a:srgbClr val="FFFFFF"/>
                </a:solidFill>
                <a:effectLst>
                  <a:outerShdw blurRad="50800" dist="50800" dir="2700000" algn="tl" rotWithShape="0">
                    <a:srgbClr val="000000"/>
                  </a:outerShdw>
                </a:effectLst>
                <a:latin typeface="Arial" panose="020B0604020202020204" pitchFamily="34" charset="0"/>
                <a:cs typeface="Arial" panose="020B0604020202020204" pitchFamily="34" charset="0"/>
              </a:rPr>
              <a:t>من </a:t>
            </a: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الآخرين؟</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016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1475656" y="4077072"/>
            <a:ext cx="5562600" cy="1152128"/>
          </a:xfrm>
        </p:spPr>
        <p:txBody>
          <a:bodyPr/>
          <a:lstStyle/>
          <a:p>
            <a:pPr rtl="1"/>
            <a:r>
              <a:rPr lang="ar-SA" sz="4800" b="1" dirty="0">
                <a:latin typeface="Arial" panose="020B0604020202020204" pitchFamily="34" charset="0"/>
                <a:cs typeface="Arial" panose="020B0604020202020204" pitchFamily="34" charset="0"/>
              </a:rPr>
              <a:t>تثنية ١٩ : ١٥</a:t>
            </a:r>
          </a:p>
        </p:txBody>
      </p:sp>
      <p:sp>
        <p:nvSpPr>
          <p:cNvPr id="1099780" name="Rectangle 4"/>
          <p:cNvSpPr>
            <a:spLocks noChangeArrowheads="1"/>
          </p:cNvSpPr>
          <p:nvPr/>
        </p:nvSpPr>
        <p:spPr bwMode="auto">
          <a:xfrm>
            <a:off x="2267744" y="476672"/>
            <a:ext cx="6408712" cy="35052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r" defTabSz="914400" rtl="0" eaLnBrk="0" fontAlgn="base" latinLnBrk="0" hangingPunct="0">
              <a:lnSpc>
                <a:spcPct val="100000"/>
              </a:lnSpc>
              <a:spcBef>
                <a:spcPct val="0"/>
              </a:spcBef>
              <a:spcAft>
                <a:spcPct val="0"/>
              </a:spcAft>
              <a:buClrTx/>
              <a:buSzTx/>
              <a:buFont typeface="Wingdings" charset="0"/>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لا يقوم شاهد واحد على إنسان في ذنب ما أو خطية ما من جميع الخطايا التي يخطئ بها</a:t>
            </a:r>
            <a:r>
              <a:rPr lang="ar-JO" sz="3600" b="1" dirty="0">
                <a:solidFill>
                  <a:srgbClr val="FFFFFF"/>
                </a:solidFill>
                <a:latin typeface="Arial" panose="020B0604020202020204" pitchFamily="34" charset="0"/>
                <a:ea typeface="ヒラギノ角ゴ Pro W3" charset="0"/>
                <a:cs typeface="Arial" panose="020B0604020202020204" pitchFamily="34" charset="0"/>
              </a:rPr>
              <a:t>،</a:t>
            </a: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 على فم شاهدين أو على فم ثلاثة شهود يقوم الأمر.</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endParaRPr>
          </a:p>
        </p:txBody>
      </p:sp>
    </p:spTree>
    <p:extLst>
      <p:ext uri="{BB962C8B-B14F-4D97-AF65-F5344CB8AC3E}">
        <p14:creationId xmlns:p14="http://schemas.microsoft.com/office/powerpoint/2010/main" val="465739605"/>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3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اعرض الخطية على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الكنيسة</a:t>
            </a:r>
            <a:r>
              <a:rPr kumimoji="0" lang="ar-JO" sz="3600" dirty="0">
                <a:latin typeface="Arial" panose="020B0604020202020204" pitchFamily="34" charset="0"/>
                <a:ea typeface="ＭＳ Ｐゴシック" charset="0"/>
                <a:cs typeface="Arial" panose="020B0604020202020204" pitchFamily="34" charset="0"/>
              </a:rPr>
              <a:t> بالكامل</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4645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a:defRPr/>
            </a:pPr>
            <a:r>
              <a:rPr lang="ar-JO"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إعداد العظات التفسيرية .</a:t>
            </a:r>
            <a:r>
              <a:rPr lang="en-US"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مقتبس من راميش ريتشارد </a:t>
            </a:r>
            <a:endParaRPr lang="en-US"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dirty="0">
              <a:solidFill>
                <a:srgbClr val="FFFFFF"/>
              </a:solidFill>
              <a:latin typeface="Arial" panose="020B0604020202020204" pitchFamily="34"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الدراسة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بناء العظة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جسر الغرض = جسر القصد</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algn="ctr">
              <a:defRPr/>
            </a:pPr>
            <a:r>
              <a:rPr lang="ar-JO" sz="20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العقل = المخ</a:t>
            </a:r>
            <a:endParaRPr lang="en-US"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ar-JO" sz="20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القلب</a:t>
            </a:r>
            <a:endParaRPr lang="en-US"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algn="ctr">
              <a:defRPr/>
            </a:pPr>
            <a:r>
              <a:rPr lang="ar-JO"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المخطط=</a:t>
            </a:r>
            <a:br>
              <a:rPr lang="en-US"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algn="ctr">
              <a:defRPr/>
            </a:pPr>
            <a:r>
              <a:rPr lang="ar-JO"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الجسد=</a:t>
            </a:r>
            <a:br>
              <a:rPr lang="en-US"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لحم</a:t>
            </a:r>
            <a:endParaRPr lang="en-US"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ar-JO"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rPr>
              <a:t>العظة</a:t>
            </a:r>
            <a:endParaRPr lang="en-US"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ar-JO"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rPr>
              <a:t>النص</a:t>
            </a:r>
            <a:endParaRPr lang="en-US"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1-اختر الجزء الكتابي </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 تحليل = تفسير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الجزء الكتابي</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 .1 تحديد الخطوط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التفسيرية العريضة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 .2 تحديد الفكرة التفسيرية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الإقتراح المركزي للنص</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4- الأسئلة الثلاثة التصاعدية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5- الإستجابة المرغوبة من المستمع </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6. تحديد فكرة العظة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الإقتراح المركزي للعظة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7- ضع الخطوط العريضة للعظة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8- ضع خطة للوضوح الشفهي</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9- أعد المقدمة والخاتمة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10- خطط الرسالة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العظة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يُظهر النص الأبيض 10 خطوات مقتبسة من هادون روبنسون، الوعظ الكتابي (الملاحظات، 105)</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ar-JO" b="1" dirty="0">
                <a:solidFill>
                  <a:srgbClr val="00084D"/>
                </a:solidFill>
                <a:latin typeface="Arial" panose="020B0604020202020204" pitchFamily="34" charset="0"/>
                <a:cs typeface="Arial" panose="020B0604020202020204" pitchFamily="34" charset="0"/>
              </a:rPr>
              <a:t>27-28، 251</a:t>
            </a:r>
            <a:endParaRPr lang="en-US" dirty="0">
              <a:solidFill>
                <a:srgbClr val="00084D"/>
              </a:solidFill>
              <a:latin typeface="Arial" panose="020B0604020202020204" pitchFamily="34"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عظ</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تكوين العظة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 م ع</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unit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effectLst/>
        </p:spPr>
        <p:txBody>
          <a:bodyPr/>
          <a:lstStyle/>
          <a:p>
            <a:pPr>
              <a:defRPr/>
            </a:pPr>
            <a:r>
              <a:rPr lang="ar-SA" sz="6600" dirty="0">
                <a:effectLst>
                  <a:glow rad="228600">
                    <a:schemeClr val="tx1"/>
                  </a:glow>
                </a:effectLst>
                <a:latin typeface="Arial" panose="020B0604020202020204" pitchFamily="34" charset="0"/>
                <a:ea typeface="ＭＳ Ｐゴシック" charset="0"/>
                <a:cs typeface="Arial" panose="020B0604020202020204" pitchFamily="34" charset="0"/>
              </a:rPr>
              <a:t>لماذا تخبر الكنيسة كلها</a:t>
            </a:r>
            <a:r>
              <a:rPr lang="ar-JO" sz="6600" dirty="0">
                <a:effectLst>
                  <a:glow rad="228600">
                    <a:schemeClr val="tx1"/>
                  </a:glow>
                </a:effectLst>
                <a:latin typeface="Arial" panose="020B0604020202020204" pitchFamily="34" charset="0"/>
                <a:ea typeface="ＭＳ Ｐゴシック" charset="0"/>
                <a:cs typeface="Arial" panose="020B0604020202020204" pitchFamily="34" charset="0"/>
              </a:rPr>
              <a:t>؟</a:t>
            </a:r>
            <a:endParaRPr lang="en-US" sz="6600" dirty="0">
              <a:effectLst>
                <a:glow rad="2286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7661714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4 في الإسترداد</a:t>
            </a:r>
            <a:br>
              <a:rPr kumimoji="0" lang="en-US"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عامل الشخص كأنه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غير مؤمن</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9731"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9732"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9733"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4"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5"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6"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7"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8"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9"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0"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1"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2"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3"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4"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5"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6"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7"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8"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9"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0"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1"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2"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3"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4"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5"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6"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7"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8"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9"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60"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9767" name="Text Box 39"/>
          <p:cNvSpPr txBox="1">
            <a:spLocks noChangeArrowheads="1"/>
          </p:cNvSpPr>
          <p:nvPr/>
        </p:nvSpPr>
        <p:spPr bwMode="auto">
          <a:xfrm>
            <a:off x="5618163" y="6269038"/>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5888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كيف لا انضباط</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طرد</a:t>
            </a:r>
            <a:endParaRPr kumimoji="0" 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Sins Worthy of Discipline</a:t>
            </a:r>
            <a:endParaRPr lang="en-US">
              <a:latin typeface="Arial" panose="020B0604020202020204" pitchFamily="34" charset="0"/>
              <a:ea typeface="ＭＳ Ｐゴシック" charset="0"/>
              <a:cs typeface="Arial" panose="020B0604020202020204" pitchFamily="34"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كيفية التأديب</a:t>
            </a: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أزل هذا الشخص من الأدوار الكنسية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سلمه للشيطان مثل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امنعه من حضور الكنيسة ؟</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035286"/>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b="1" dirty="0">
                <a:latin typeface="Arial" panose="020B0604020202020204" pitchFamily="34" charset="0"/>
                <a:ea typeface="ＭＳ Ｐゴシック" charset="0"/>
                <a:cs typeface="Arial" panose="020B0604020202020204" pitchFamily="34" charset="0"/>
              </a:rPr>
              <a:t>4 خطوات في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عملية الإسترداد الإلهي</a:t>
            </a:r>
            <a:endParaRPr lang="en-US" sz="4800" dirty="0">
              <a:latin typeface="Arial" panose="020B0604020202020204" pitchFamily="34" charset="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6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ar-JO" sz="4000" b="1" i="1" dirty="0">
                <a:solidFill>
                  <a:schemeClr val="bg1"/>
                </a:solidFill>
                <a:latin typeface="Arial" panose="020B0604020202020204" pitchFamily="34" charset="0"/>
                <a:ea typeface="ＭＳ Ｐゴシック" charset="0"/>
                <a:cs typeface="Arial" panose="020B0604020202020204" pitchFamily="34" charset="0"/>
              </a:rPr>
              <a:t>سؤالنا الثاني تم الإجابة عليه</a:t>
            </a:r>
            <a:br>
              <a:rPr lang="ar-JO" sz="4000" b="1" i="1" dirty="0">
                <a:solidFill>
                  <a:schemeClr val="bg1"/>
                </a:solidFill>
                <a:latin typeface="Arial" panose="020B0604020202020204" pitchFamily="34" charset="0"/>
                <a:ea typeface="ＭＳ Ｐゴシック" charset="0"/>
                <a:cs typeface="Arial" panose="020B0604020202020204" pitchFamily="34" charset="0"/>
              </a:rPr>
            </a:br>
            <a:r>
              <a:rPr lang="ar-JO" sz="4000" b="1" i="1" dirty="0">
                <a:solidFill>
                  <a:schemeClr val="bg1"/>
                </a:solidFill>
                <a:latin typeface="Arial" panose="020B0604020202020204" pitchFamily="34" charset="0"/>
                <a:ea typeface="ＭＳ Ｐゴシック" charset="0"/>
                <a:cs typeface="Arial" panose="020B0604020202020204" pitchFamily="34" charset="0"/>
              </a:rPr>
              <a:t> في الأعداد 18-20:</a:t>
            </a:r>
            <a:br>
              <a:rPr lang="en-US"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rgbClr val="FFFF00"/>
                </a:solidFill>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latin typeface="Arial" panose="020B0604020202020204" pitchFamily="34" charset="0"/>
                <a:ea typeface="ＭＳ Ｐゴシック" charset="0"/>
                <a:cs typeface="Arial" panose="020B0604020202020204" pitchFamily="34" charset="0"/>
              </a:rPr>
              <a:t> نسترد المؤمنين المخطئين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مناسب ؟</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61901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979613" y="3578225"/>
            <a:ext cx="583247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كنيستنا توسع </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سلطة</a:t>
            </a: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الله نفسه</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37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grpId="0" nodeType="afterEffect">
                                  <p:stCondLst>
                                    <p:cond delay="0"/>
                                  </p:stCondLst>
                                  <p:childTnLst>
                                    <p:set>
                                      <p:cBhvr>
                                        <p:cTn id="9" dur="1" fill="hold">
                                          <p:stCondLst>
                                            <p:cond delay="599"/>
                                          </p:stCondLst>
                                        </p:cTn>
                                        <p:tgtEl>
                                          <p:spTgt spid="1078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b="1" dirty="0">
                <a:solidFill>
                  <a:srgbClr val="FFFFFF"/>
                </a:solidFill>
                <a:latin typeface="Arial" panose="020B0604020202020204" pitchFamily="34" charset="0"/>
                <a:ea typeface="ＭＳ Ｐゴシック" charset="0"/>
                <a:cs typeface="Arial" panose="020B0604020202020204" pitchFamily="34" charset="0"/>
              </a:rPr>
              <a:t>لماذا التأديب ؟</a:t>
            </a:r>
            <a:br>
              <a:rPr lang="en-US" sz="6000" b="1" dirty="0">
                <a:solidFill>
                  <a:srgbClr val="FFFFFF"/>
                </a:solidFill>
                <a:latin typeface="Arial" panose="020B0604020202020204" pitchFamily="34" charset="0"/>
                <a:ea typeface="ＭＳ Ｐゴシック" charset="0"/>
                <a:cs typeface="Arial" panose="020B0604020202020204" pitchFamily="34" charset="0"/>
              </a:rPr>
            </a:br>
            <a:r>
              <a:rPr lang="ar-JO" sz="4000" b="1" dirty="0">
                <a:solidFill>
                  <a:srgbClr val="FFFFFF"/>
                </a:solidFill>
                <a:latin typeface="Arial" panose="020B0604020202020204" pitchFamily="34" charset="0"/>
                <a:ea typeface="ＭＳ Ｐゴシック" charset="0"/>
                <a:cs typeface="Arial" panose="020B0604020202020204" pitchFamily="34" charset="0"/>
              </a:rPr>
              <a:t>عندما نسعى لاسترداد شخص ما ....</a:t>
            </a:r>
            <a:endParaRPr lang="en-US" sz="4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38828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2563" name="Rectangle 2"/>
          <p:cNvSpPr>
            <a:spLocks noGrp="1" noChangeArrowheads="1"/>
          </p:cNvSpPr>
          <p:nvPr>
            <p:ph type="title"/>
          </p:nvPr>
        </p:nvSpPr>
        <p:spPr/>
        <p:txBody>
          <a:bodyPr/>
          <a:lstStyle/>
          <a:p>
            <a:pPr eaLnBrk="1" hangingPunct="1"/>
            <a:r>
              <a:rPr lang="en-US" b="1" dirty="0">
                <a:latin typeface="Arial" panose="020B0604020202020204" pitchFamily="34" charset="0"/>
                <a:ea typeface="ＭＳ Ｐゴシック" charset="0"/>
                <a:cs typeface="Arial" panose="020B0604020202020204" pitchFamily="34" charset="0"/>
              </a:rPr>
              <a:t>A Better Translation…</a:t>
            </a:r>
            <a:endParaRPr lang="en-US" dirty="0">
              <a:latin typeface="Arial" panose="020B0604020202020204" pitchFamily="34" charset="0"/>
              <a:ea typeface="ＭＳ Ｐゴシック" charset="0"/>
              <a:cs typeface="Arial" panose="020B0604020202020204" pitchFamily="34" charset="0"/>
            </a:endParaRPr>
          </a:p>
        </p:txBody>
      </p:sp>
      <p:sp>
        <p:nvSpPr>
          <p:cNvPr id="1053700" name="Rectangle 4"/>
          <p:cNvSpPr>
            <a:spLocks noChangeArrowheads="1"/>
          </p:cNvSpPr>
          <p:nvPr/>
        </p:nvSpPr>
        <p:spPr bwMode="auto">
          <a:xfrm>
            <a:off x="0" y="168276"/>
            <a:ext cx="9144000" cy="746124"/>
          </a:xfrm>
          <a:prstGeom prst="rect">
            <a:avLst/>
          </a:prstGeom>
          <a:solidFill>
            <a:schemeClr val="accent2"/>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الترجمة الأمريكية الجديدة المنقحة هي ترجمة أفضل .</a:t>
            </a: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53701" name="Rectangle 5"/>
          <p:cNvSpPr>
            <a:spLocks noChangeArrowheads="1"/>
          </p:cNvSpPr>
          <p:nvPr/>
        </p:nvSpPr>
        <p:spPr bwMode="auto">
          <a:xfrm>
            <a:off x="4191000" y="914400"/>
            <a:ext cx="4876800" cy="521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الترجمة الأمريكية الجديدة المنقحة</a:t>
            </a:r>
            <a:r>
              <a:rPr kumimoji="0" lang="en-US" sz="3200" b="1"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الحق أقول لكم كل ما تربطونه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مربوطاً في السماء. وكل مَا تحلونه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قد حل في السماء</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2567"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68"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69" name="Rectangle 8"/>
            <p:cNvSpPr>
              <a:spLocks noChangeArrowheads="1"/>
            </p:cNvSpPr>
            <p:nvPr/>
          </p:nvSpPr>
          <p:spPr bwMode="auto">
            <a:xfrm>
              <a:off x="2352" y="3182"/>
              <a:ext cx="76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70"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760A860-4B7A-0EFA-4936-E10DE9EC4471}"/>
              </a:ext>
            </a:extLst>
          </p:cNvPr>
          <p:cNvSpPr txBox="1"/>
          <p:nvPr/>
        </p:nvSpPr>
        <p:spPr>
          <a:xfrm>
            <a:off x="0" y="1951256"/>
            <a:ext cx="4114800" cy="3046988"/>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ترجمة كتاب الحياة     </a:t>
            </a:r>
            <a:r>
              <a:rPr lang="ar-JO" sz="3200" b="1" dirty="0">
                <a:solidFill>
                  <a:srgbClr val="FFFFFF"/>
                </a:solidFill>
                <a:latin typeface="Arial" panose="020B0604020202020204" pitchFamily="34" charset="0"/>
                <a:cs typeface="Arial" panose="020B0604020202020204" pitchFamily="34" charset="0"/>
              </a:rPr>
              <a:t>فالحق أقول لكم: إن كل ما تربطونه على الأرض يكون قد ربط في السماء وما تخلونه على الأرض يكون قد حل في السماء</a:t>
            </a:r>
            <a:endParaRPr kumimoji="0" lang="en-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305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par>
                          <p:cTn id="11" fill="hold" nodeType="withGroup">
                            <p:stCondLst>
                              <p:cond delay="0"/>
                            </p:stCondLst>
                            <p:childTnLst>
                              <p:par>
                                <p:cTn id="12" presetID="8" presetClass="exit" presetSubtype="16" fill="hold" nodeType="afterEffect">
                                  <p:stCondLst>
                                    <p:cond delay="0"/>
                                  </p:stCondLst>
                                  <p:childTnLst>
                                    <p:animEffect transition="out" filter="diamond(in)">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5" descr="bible00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rgbClr val="FFFFFF"/>
                </a:solidFill>
                <a:effectLst>
                  <a:outerShdw blurRad="38100" dist="38100" dir="2700000" algn="tl">
                    <a:srgbClr val="000000"/>
                  </a:outerShdw>
                </a:effectLst>
                <a:latin typeface="Arial" charset="0"/>
              </a:rPr>
              <a:t>1. دراسة النص الكتابي</a:t>
            </a:r>
            <a:endParaRPr lang="en-US" dirty="0">
              <a:solidFill>
                <a:srgbClr val="FFFFFF"/>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685800" y="1676400"/>
            <a:ext cx="7414592" cy="38862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أ. اختر الجزء الكتابي في موعد لا يتجاوز يوم الثلاثاء وتأكد </a:t>
            </a:r>
          </a:p>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   من أن الجزء الكتابي ليس طويلًا جدًا بالنسبة لرسالة واحدة.</a:t>
            </a:r>
          </a:p>
          <a:p>
            <a:pPr marL="0" indent="0" algn="r">
              <a:lnSpc>
                <a:spcPct val="90000"/>
              </a:lnSpc>
              <a:defRPr/>
            </a:pPr>
            <a:endParaRPr lang="ar-JO" sz="2800" b="1" dirty="0">
              <a:solidFill>
                <a:srgbClr val="FFFFFF"/>
              </a:solidFill>
              <a:effectLst>
                <a:glow rad="101600">
                  <a:schemeClr val="bg2">
                    <a:alpha val="99000"/>
                  </a:schemeClr>
                </a:glow>
              </a:effectLst>
              <a:latin typeface="Arial" charset="0"/>
              <a:cs typeface="Arial" charset="0"/>
            </a:endParaRPr>
          </a:p>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ب. قم بتفسير الجزء الكتابي (تحليل الأجزاء) واجمع ملاحظاتك.</a:t>
            </a:r>
          </a:p>
          <a:p>
            <a:pPr marL="0" indent="0" algn="r">
              <a:lnSpc>
                <a:spcPct val="90000"/>
              </a:lnSpc>
              <a:defRPr/>
            </a:pPr>
            <a:endParaRPr lang="en-US" sz="2800" b="1" dirty="0">
              <a:solidFill>
                <a:srgbClr val="FFFFFF"/>
              </a:solidFill>
              <a:effectLst>
                <a:glow rad="101600">
                  <a:schemeClr val="bg2">
                    <a:alpha val="99000"/>
                  </a:schemeClr>
                </a:glow>
              </a:effectLst>
              <a:latin typeface="Arial" charset="0"/>
              <a:cs typeface="Arial" charset="0"/>
            </a:endParaRPr>
          </a:p>
        </p:txBody>
      </p:sp>
      <p:sp>
        <p:nvSpPr>
          <p:cNvPr id="257028"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ar-SA" b="1" dirty="0">
                <a:solidFill>
                  <a:srgbClr val="FFFFFF"/>
                </a:solidFill>
                <a:cs typeface="Arial" charset="0"/>
              </a:rPr>
              <a:t>متى ١٨ : ١٩</a:t>
            </a: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وأقول لكم أيضا: إن اتفق اثنان منكم على الأرض في أي شيء يطلبانه فإنه يكون لهما من قبل أبي الذي في السماوات</a:t>
            </a:r>
          </a:p>
        </p:txBody>
      </p:sp>
    </p:spTree>
    <p:extLst>
      <p:ext uri="{BB962C8B-B14F-4D97-AF65-F5344CB8AC3E}">
        <p14:creationId xmlns:p14="http://schemas.microsoft.com/office/powerpoint/2010/main" val="404835876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ar-JO" sz="5400" b="1" dirty="0">
                <a:solidFill>
                  <a:srgbClr val="FFFFFF"/>
                </a:solidFill>
                <a:latin typeface="Arial" panose="020B0604020202020204" pitchFamily="34" charset="0"/>
                <a:cs typeface="Arial" panose="020B0604020202020204" pitchFamily="34" charset="0"/>
              </a:rPr>
              <a:t>المزامير ٨٢: 6، 7</a:t>
            </a:r>
            <a:br>
              <a:rPr lang="ar-JO" sz="5400" b="1" dirty="0">
                <a:solidFill>
                  <a:srgbClr val="FFFFFF"/>
                </a:solidFill>
                <a:latin typeface="Arial" panose="020B0604020202020204" pitchFamily="34" charset="0"/>
                <a:cs typeface="Arial" panose="020B0604020202020204" pitchFamily="34" charset="0"/>
              </a:rPr>
            </a:br>
            <a:r>
              <a:rPr lang="ar-JO" sz="5400" b="1" dirty="0">
                <a:solidFill>
                  <a:srgbClr val="FFFFFF"/>
                </a:solidFill>
                <a:latin typeface="Arial" panose="020B0604020202020204" pitchFamily="34" charset="0"/>
                <a:cs typeface="Arial" panose="020B0604020202020204" pitchFamily="34" charset="0"/>
              </a:rPr>
              <a:t>(إلى حكام إسرائيل / آلهة) 
</a:t>
            </a:r>
            <a:endParaRPr lang="en-US" sz="5400" b="1" dirty="0">
              <a:solidFill>
                <a:srgbClr val="FFFFFF"/>
              </a:solidFill>
              <a:latin typeface="Arial" panose="020B0604020202020204" pitchFamily="34" charset="0"/>
              <a:cs typeface="Arial" panose="020B0604020202020204" pitchFamily="34" charset="0"/>
            </a:endParaRPr>
          </a:p>
        </p:txBody>
      </p:sp>
      <p:sp>
        <p:nvSpPr>
          <p:cNvPr id="328707" name="Rectangle 3"/>
          <p:cNvSpPr>
            <a:spLocks noGrp="1" noChangeArrowheads="1"/>
          </p:cNvSpPr>
          <p:nvPr>
            <p:ph type="subTitle" idx="1"/>
          </p:nvPr>
        </p:nvSpPr>
        <p:spPr>
          <a:xfrm>
            <a:off x="1908175" y="3644900"/>
            <a:ext cx="5184775" cy="2971800"/>
          </a:xfrm>
          <a:effectLst/>
        </p:spPr>
        <p:txBody>
          <a:bodyPr/>
          <a:lstStyle/>
          <a:p>
            <a:pPr algn="r" eaLnBrk="1" hangingPunct="1">
              <a:buFont typeface="Wingdings" charset="2"/>
              <a:buNone/>
              <a:defRPr/>
            </a:pPr>
            <a:r>
              <a:rPr lang="ar-JO" b="1" dirty="0">
                <a:effectLst>
                  <a:glow rad="228600">
                    <a:schemeClr val="accent3">
                      <a:lumMod val="20000"/>
                      <a:lumOff val="80000"/>
                    </a:schemeClr>
                  </a:glow>
                </a:effectLst>
                <a:latin typeface="Arial" panose="020B0604020202020204" pitchFamily="34" charset="0"/>
                <a:cs typeface="Arial" panose="020B0604020202020204" pitchFamily="34" charset="0"/>
              </a:rPr>
              <a:t>6 أنا قلت: إنكم آلهة وبنو العلي كلكم.</a:t>
            </a:r>
          </a:p>
          <a:p>
            <a:pPr algn="r" eaLnBrk="1" hangingPunct="1">
              <a:buFont typeface="Wingdings" charset="2"/>
              <a:buNone/>
              <a:defRPr/>
            </a:pPr>
            <a:r>
              <a:rPr lang="ar-JO" b="1" dirty="0">
                <a:effectLst>
                  <a:glow rad="228600">
                    <a:schemeClr val="accent3">
                      <a:lumMod val="20000"/>
                      <a:lumOff val="80000"/>
                    </a:schemeClr>
                  </a:glow>
                </a:effectLst>
                <a:latin typeface="Arial" panose="020B0604020202020204" pitchFamily="34" charset="0"/>
                <a:cs typeface="Arial" panose="020B0604020202020204" pitchFamily="34" charset="0"/>
              </a:rPr>
              <a:t>7 لكن مثل الناس تموتون وكأحد الرؤساء تسقطون.</a:t>
            </a:r>
            <a:endParaRPr lang="en-US" b="1" dirty="0">
              <a:effectLst>
                <a:glow rad="228600">
                  <a:schemeClr val="accent3">
                    <a:lumMod val="20000"/>
                    <a:lumOff val="8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91557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b="1" dirty="0">
                <a:solidFill>
                  <a:srgbClr val="FFFFFF"/>
                </a:solidFill>
                <a:latin typeface="Arial" panose="020B0604020202020204" pitchFamily="34" charset="0"/>
                <a:ea typeface="ＭＳ Ｐゴシック" charset="0"/>
                <a:cs typeface="Arial" panose="020B0604020202020204" pitchFamily="34" charset="0"/>
              </a:rPr>
              <a:t>لماذا التأديب ؟</a:t>
            </a:r>
            <a:br>
              <a:rPr lang="en-US" sz="6000" b="1" dirty="0">
                <a:solidFill>
                  <a:srgbClr val="FFFFFF"/>
                </a:solidFill>
                <a:latin typeface="Arial" panose="020B0604020202020204" pitchFamily="34" charset="0"/>
                <a:ea typeface="ＭＳ Ｐゴシック" charset="0"/>
                <a:cs typeface="Arial" panose="020B0604020202020204" pitchFamily="34" charset="0"/>
              </a:rPr>
            </a:br>
            <a:r>
              <a:rPr lang="ar-JO" sz="4000" b="1" dirty="0">
                <a:solidFill>
                  <a:srgbClr val="FFFFFF"/>
                </a:solidFill>
                <a:latin typeface="Arial" panose="020B0604020202020204" pitchFamily="34" charset="0"/>
                <a:ea typeface="ＭＳ Ｐゴシック" charset="0"/>
                <a:cs typeface="Arial" panose="020B0604020202020204" pitchFamily="34" charset="0"/>
              </a:rPr>
              <a:t>عندما نسعى لاسترداد شخص ما ....</a:t>
            </a:r>
            <a:endParaRPr lang="en-US" sz="4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
        <p:nvSpPr>
          <p:cNvPr id="1082373" name="Text Box 5"/>
          <p:cNvSpPr txBox="1">
            <a:spLocks noChangeArrowheads="1"/>
          </p:cNvSpPr>
          <p:nvPr/>
        </p:nvSpPr>
        <p:spPr bwMode="auto">
          <a:xfrm>
            <a:off x="3924300" y="2498725"/>
            <a:ext cx="5075238"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في حضور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وسلطة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المسيح</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20</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7011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2373">
                                            <p:txEl>
                                              <p:pRg st="0" end="0"/>
                                            </p:txEl>
                                          </p:spTgt>
                                        </p:tgtEl>
                                        <p:attrNameLst>
                                          <p:attrName>style.visibility</p:attrName>
                                        </p:attrNameLst>
                                      </p:cBhvr>
                                      <p:to>
                                        <p:strVal val="visible"/>
                                      </p:to>
                                    </p:set>
                                    <p:anim calcmode="lin" valueType="num">
                                      <p:cBhvr additive="base">
                                        <p:cTn id="19"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2373">
                                            <p:txEl>
                                              <p:pRg st="1" end="1"/>
                                            </p:txEl>
                                          </p:spTgt>
                                        </p:tgtEl>
                                        <p:attrNameLst>
                                          <p:attrName>style.visibility</p:attrName>
                                        </p:attrNameLst>
                                      </p:cBhvr>
                                      <p:to>
                                        <p:strVal val="visible"/>
                                      </p:to>
                                    </p:set>
                                    <p:anim calcmode="lin" valueType="num">
                                      <p:cBhvr additive="base">
                                        <p:cTn id="25" dur="500" fill="hold"/>
                                        <p:tgtEl>
                                          <p:spTgt spid="108237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2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2373">
                                            <p:txEl>
                                              <p:pRg st="2" end="2"/>
                                            </p:txEl>
                                          </p:spTgt>
                                        </p:tgtEl>
                                        <p:attrNameLst>
                                          <p:attrName>style.visibility</p:attrName>
                                        </p:attrNameLst>
                                      </p:cBhvr>
                                      <p:to>
                                        <p:strVal val="visible"/>
                                      </p:to>
                                    </p:set>
                                    <p:anim calcmode="lin" valueType="num">
                                      <p:cBhvr additive="base">
                                        <p:cTn id="31" dur="500" fill="hold"/>
                                        <p:tgtEl>
                                          <p:spTgt spid="108237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23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ar-SA" sz="5400" b="1" dirty="0">
                <a:solidFill>
                  <a:srgbClr val="FFFFFF"/>
                </a:solidFill>
                <a:cs typeface="Arial" charset="0"/>
              </a:rPr>
              <a:t>متى ١٨ : ٢٠</a:t>
            </a: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4800" b="1" dirty="0">
                <a:solidFill>
                  <a:srgbClr val="FFFFFF"/>
                </a:solidFill>
                <a:cs typeface="Arial" charset="0"/>
              </a:rPr>
              <a:t>لأنه حيثما اجتمع اثنان أو ثلاثة باسمي فهناك أكون في وسطهم</a:t>
            </a:r>
            <a:r>
              <a:rPr kumimoji="0" lang="ar-SA"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p:txBody>
      </p:sp>
    </p:spTree>
    <p:extLst>
      <p:ext uri="{BB962C8B-B14F-4D97-AF65-F5344CB8AC3E}">
        <p14:creationId xmlns:p14="http://schemas.microsoft.com/office/powerpoint/2010/main" val="3562134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marL="0" marR="0" algn="r" rtl="1">
              <a:lnSpc>
                <a:spcPct val="107000"/>
              </a:lnSpc>
              <a:spcBef>
                <a:spcPts val="0"/>
              </a:spcBef>
              <a:spcAft>
                <a:spcPts val="800"/>
              </a:spcAft>
            </a:pPr>
            <a:r>
              <a:rPr lang="ar-SA" sz="2800" b="1" u="sng" dirty="0">
                <a:ea typeface="Calibri" panose="020F0502020204030204" pitchFamily="34" charset="0"/>
                <a:cs typeface="Arial" panose="020B0604020202020204" pitchFamily="34" charset="0"/>
              </a:rPr>
              <a:t>فكرة تفسيرية</a:t>
            </a:r>
            <a:r>
              <a:rPr lang="ar-SA" sz="2800" b="1" dirty="0">
                <a:ea typeface="Calibri" panose="020F0502020204030204" pitchFamily="34" charset="0"/>
                <a:cs typeface="Arial" panose="020B0604020202020204" pitchFamily="34" charset="0"/>
              </a:rPr>
              <a:t>: </a:t>
            </a:r>
            <a:r>
              <a:rPr lang="ar-SA" sz="2800" b="1" dirty="0">
                <a:solidFill>
                  <a:srgbClr val="FFFF00"/>
                </a:solidFill>
                <a:ea typeface="Calibri" panose="020F0502020204030204" pitchFamily="34" charset="0"/>
                <a:cs typeface="Arial" panose="020B0604020202020204" pitchFamily="34" charset="0"/>
              </a:rPr>
              <a:t>السبب</a:t>
            </a:r>
            <a:r>
              <a:rPr lang="ar-SA" sz="2800" b="1" dirty="0">
                <a:ea typeface="Calibri" panose="020F0502020204030204" pitchFamily="34" charset="0"/>
                <a:cs typeface="Arial" panose="020B0604020202020204" pitchFamily="34" charset="0"/>
              </a:rPr>
              <a:t> </a:t>
            </a:r>
            <a:r>
              <a:rPr lang="ar-JO" sz="2800" b="1" dirty="0">
                <a:ea typeface="Calibri" panose="020F0502020204030204" pitchFamily="34" charset="0"/>
                <a:cs typeface="Arial" panose="020B0604020202020204" pitchFamily="34" charset="0"/>
              </a:rPr>
              <a:t>ا</a:t>
            </a:r>
            <a:r>
              <a:rPr lang="ar-SA" sz="2800" b="1" dirty="0">
                <a:ea typeface="Calibri" panose="020F0502020204030204" pitchFamily="34" charset="0"/>
                <a:cs typeface="Arial" panose="020B0604020202020204" pitchFamily="34" charset="0"/>
              </a:rPr>
              <a:t>لذي يوجب على الكنيسة استعادة مسيحي خاطئ بشكل صحيح هو أنها تمدّ سلطان الله.</a:t>
            </a:r>
            <a:endParaRPr lang="en-US" sz="2800" b="1" dirty="0">
              <a:ea typeface="Calibri" panose="020F0502020204030204" pitchFamily="34"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8744272" cy="4419600"/>
          </a:xfrm>
          <a:prstGeom prst="rect">
            <a:avLst/>
          </a:prstGeom>
          <a:noFill/>
          <a:ln>
            <a:noFill/>
          </a:ln>
          <a:effectLst/>
        </p:spPr>
        <p:txBody>
          <a:bodyPr anchor="ctr"/>
          <a:lstStyle/>
          <a:p>
            <a:pPr marL="0" marR="0" lvl="0" indent="0" algn="r" defTabSz="914400" rtl="1" eaLnBrk="0" fontAlgn="base" latinLnBrk="0" hangingPunct="0">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1- (15-17)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الطريقة</a:t>
            </a: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 التي ينبغي فيها على الكنيسة إستعادة مسيحي خاطئ بشكل صحيح يكون بالمحافظة على خصوصية الأمر قدر الإمكان.</a:t>
            </a:r>
            <a:endParaRPr kumimoji="0" lang="en-US"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BBE0E3"/>
              </a:solidFill>
              <a:effectLst>
                <a:glow rad="1778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2- (18-20)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السبب</a:t>
            </a: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 الذي يمكن الكنيسة من استعادة أو الإستمرار في السعي لاستعادة المؤمنين الضّالين هو أنها تبسط سلطان الله نفسه.</a:t>
            </a:r>
            <a:endParaRPr kumimoji="0" lang="en-US"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9268"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rPr>
              <a:t>18: 15- 20</a:t>
            </a:r>
            <a:endParaRPr kumimoji="0" lang="en-US"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6025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9648750" cy="1090612"/>
          </a:xfrm>
        </p:spPr>
        <p:txBody>
          <a:bodyPr/>
          <a:lstStyle/>
          <a:p>
            <a:pPr algn="ctr" eaLnBrk="1" hangingPunct="1">
              <a:defRPr/>
            </a:pPr>
            <a:r>
              <a:rPr lang="ar-SA" sz="6000"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rPr>
              <a:t>الفكرة الرئيسية:</a:t>
            </a:r>
            <a:endParaRPr lang="en-US"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228600" y="3049588"/>
            <a:ext cx="6781800" cy="3198812"/>
          </a:xfrm>
        </p:spPr>
        <p:txBody>
          <a:bodyPr/>
          <a:lstStyle/>
          <a:p>
            <a:pPr eaLnBrk="1" hangingPunct="1">
              <a:defRPr/>
            </a:pP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يجب أن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نستعيد</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الأعضاء الخط</a:t>
            </a:r>
            <a:r>
              <a:rPr lang="ar-JO"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ا</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ة بشكل صحيح لأننا نتصرف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نيابة</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عن الله</a:t>
            </a:r>
            <a:endParaRPr lang="en-US"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60792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Scritpureal-Soaking-Music.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5650"/>
            <a:ext cx="9144000" cy="610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754" name="Title 1"/>
          <p:cNvSpPr>
            <a:spLocks noGrp="1"/>
          </p:cNvSpPr>
          <p:nvPr>
            <p:ph type="title"/>
          </p:nvPr>
        </p:nvSpPr>
        <p:spPr>
          <a:xfrm>
            <a:off x="38100" y="0"/>
            <a:ext cx="9105900" cy="762000"/>
          </a:xfrm>
        </p:spPr>
        <p:txBody>
          <a:bodyPr/>
          <a:lstStyle/>
          <a:p>
            <a:pPr algn="ctr"/>
            <a:r>
              <a:rPr lang="ar-JO" b="1" dirty="0">
                <a:solidFill>
                  <a:schemeClr val="tx1"/>
                </a:solidFill>
                <a:latin typeface="Arial" panose="020B0604020202020204" pitchFamily="34" charset="0"/>
                <a:ea typeface="Osaka" charset="0"/>
                <a:cs typeface="Arial" panose="020B0604020202020204" pitchFamily="34" charset="0"/>
              </a:rPr>
              <a:t>نستطيع تفسير الموسيقى أيضاً</a:t>
            </a:r>
            <a:endParaRPr lang="en-US" b="1" dirty="0">
              <a:solidFill>
                <a:schemeClr val="tx1"/>
              </a:solidFill>
              <a:latin typeface="Arial" panose="020B0604020202020204" pitchFamily="34" charset="0"/>
              <a:ea typeface="Osaka" charset="0"/>
              <a:cs typeface="Arial" panose="020B0604020202020204" pitchFamily="34" charset="0"/>
            </a:endParaRPr>
          </a:p>
        </p:txBody>
      </p:sp>
      <p:sp>
        <p:nvSpPr>
          <p:cNvPr id="3" name="Content Placeholder 2"/>
          <p:cNvSpPr>
            <a:spLocks noGrp="1"/>
          </p:cNvSpPr>
          <p:nvPr>
            <p:ph idx="1"/>
          </p:nvPr>
        </p:nvSpPr>
        <p:spPr>
          <a:xfrm>
            <a:off x="0" y="838200"/>
            <a:ext cx="3733800" cy="6019800"/>
          </a:xfrm>
        </p:spPr>
        <p:txBody>
          <a:bodyPr/>
          <a:lstStyle/>
          <a:p>
            <a:pPr algn="r" rtl="1">
              <a:defRPr/>
            </a:pPr>
            <a:r>
              <a:rPr lang="ar-JO" sz="4000" b="1" dirty="0">
                <a:solidFill>
                  <a:srgbClr val="FFFFFF"/>
                </a:solidFill>
                <a:effectLst>
                  <a:outerShdw blurRad="50800" dist="63500" dir="2700000" algn="tl" rotWithShape="0">
                    <a:srgbClr val="000000">
                      <a:alpha val="98000"/>
                    </a:srgbClr>
                  </a:outerShdw>
                </a:effectLst>
                <a:latin typeface="Arial" panose="020B0604020202020204" pitchFamily="34" charset="0"/>
                <a:ea typeface="Osaka" charset="0"/>
                <a:cs typeface="Arial" panose="020B0604020202020204" pitchFamily="34" charset="0"/>
              </a:rPr>
              <a:t>لخص الحصن العظيم في جملة في الصفحة 6</a:t>
            </a:r>
            <a:endParaRPr lang="en-US" sz="4000" b="1" dirty="0">
              <a:solidFill>
                <a:srgbClr val="FFFFFF"/>
              </a:solidFill>
              <a:effectLst>
                <a:outerShdw blurRad="50800" dist="63500" dir="2700000" algn="tl" rotWithShape="0">
                  <a:srgbClr val="000000">
                    <a:alpha val="98000"/>
                  </a:srgbClr>
                </a:outerShdw>
              </a:effectLst>
              <a:latin typeface="Arial" panose="020B0604020202020204" pitchFamily="34" charset="0"/>
              <a:ea typeface="Osaka" charset="0"/>
              <a:cs typeface="Arial" panose="020B0604020202020204" pitchFamily="34" charset="0"/>
            </a:endParaRPr>
          </a:p>
        </p:txBody>
      </p:sp>
      <p:sp>
        <p:nvSpPr>
          <p:cNvPr id="330756" name="Text Box 4"/>
          <p:cNvSpPr txBox="1">
            <a:spLocks noChangeArrowheads="1"/>
          </p:cNvSpPr>
          <p:nvPr/>
        </p:nvSpPr>
        <p:spPr bwMode="auto">
          <a:xfrm>
            <a:off x="8578850" y="7620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charset="0"/>
                <a:ea typeface="Arial" charset="0"/>
                <a:cs typeface="Arial" charset="0"/>
              </a:rPr>
              <a:t>الحصن العظيم هو </a:t>
            </a:r>
            <a:r>
              <a:rPr lang="ar-JO" sz="4000" b="1" dirty="0">
                <a:solidFill>
                  <a:srgbClr val="FFFF00"/>
                </a:solidFill>
                <a:latin typeface="Arial" charset="0"/>
                <a:ea typeface="Arial" charset="0"/>
                <a:cs typeface="Arial" charset="0"/>
              </a:rPr>
              <a:t>إله</a:t>
            </a:r>
            <a:r>
              <a:rPr lang="ar-JO" sz="4000" b="1" dirty="0">
                <a:solidFill>
                  <a:srgbClr val="FFFFFF"/>
                </a:solidFill>
                <a:latin typeface="Arial" charset="0"/>
                <a:ea typeface="Arial" charset="0"/>
                <a:cs typeface="Arial" charset="0"/>
              </a:rPr>
              <a:t>نا</a:t>
            </a:r>
          </a:p>
          <a:p>
            <a:pPr algn="ctr">
              <a:defRPr/>
            </a:pPr>
            <a:r>
              <a:rPr lang="ar-JO" sz="4000" b="1" dirty="0">
                <a:solidFill>
                  <a:schemeClr val="accent5">
                    <a:lumMod val="75000"/>
                  </a:schemeClr>
                </a:solidFill>
                <a:latin typeface="Arial" charset="0"/>
                <a:ea typeface="Arial" charset="0"/>
                <a:cs typeface="Arial" charset="0"/>
              </a:rPr>
              <a:t>حصن</a:t>
            </a:r>
            <a:r>
              <a:rPr lang="ar-JO" sz="4000" b="1" dirty="0">
                <a:solidFill>
                  <a:srgbClr val="FFFFFF"/>
                </a:solidFill>
                <a:latin typeface="Arial" charset="0"/>
                <a:ea typeface="Arial" charset="0"/>
                <a:cs typeface="Arial" charset="0"/>
              </a:rPr>
              <a:t> لا يفشل أبداً</a:t>
            </a:r>
          </a:p>
          <a:p>
            <a:pPr algn="ctr">
              <a:defRPr/>
            </a:pPr>
            <a:r>
              <a:rPr lang="ar-JO" sz="4000" b="1" dirty="0">
                <a:solidFill>
                  <a:srgbClr val="FFFF00"/>
                </a:solidFill>
                <a:latin typeface="Arial" charset="0"/>
                <a:ea typeface="Arial" charset="0"/>
                <a:cs typeface="Arial" charset="0"/>
              </a:rPr>
              <a:t>هو</a:t>
            </a:r>
            <a:r>
              <a:rPr lang="ar-JO" sz="4000" b="1" dirty="0">
                <a:solidFill>
                  <a:schemeClr val="accent5">
                    <a:lumMod val="75000"/>
                  </a:schemeClr>
                </a:solidFill>
                <a:latin typeface="Arial" charset="0"/>
                <a:ea typeface="Arial" charset="0"/>
                <a:cs typeface="Arial" charset="0"/>
              </a:rPr>
              <a:t> مساعد</a:t>
            </a:r>
            <a:r>
              <a:rPr lang="ar-JO" sz="4000" b="1" dirty="0">
                <a:solidFill>
                  <a:srgbClr val="FFFFFF"/>
                </a:solidFill>
                <a:latin typeface="Arial" charset="0"/>
                <a:ea typeface="Arial" charset="0"/>
                <a:cs typeface="Arial" charset="0"/>
              </a:rPr>
              <a:t>نا وسط الطوفان</a:t>
            </a:r>
          </a:p>
          <a:p>
            <a:pPr algn="ctr">
              <a:defRPr/>
            </a:pPr>
            <a:r>
              <a:rPr lang="ar-JO" sz="4000" b="1" dirty="0">
                <a:solidFill>
                  <a:srgbClr val="FFFFFF"/>
                </a:solidFill>
                <a:latin typeface="Arial" charset="0"/>
                <a:ea typeface="Arial" charset="0"/>
                <a:cs typeface="Arial" charset="0"/>
              </a:rPr>
              <a:t>من العلل المميتة السائدة</a:t>
            </a:r>
          </a:p>
          <a:p>
            <a:pPr algn="ctr">
              <a:defRPr/>
            </a:pPr>
            <a:r>
              <a:rPr lang="ar-JO" sz="4000" b="1" dirty="0">
                <a:solidFill>
                  <a:srgbClr val="FFFFFF"/>
                </a:solidFill>
                <a:latin typeface="Arial" charset="0"/>
                <a:ea typeface="Arial" charset="0"/>
                <a:cs typeface="Arial" charset="0"/>
              </a:rPr>
              <a:t>لأنه لا يزال </a:t>
            </a:r>
            <a:r>
              <a:rPr lang="ar-JO" sz="4000" b="1" dirty="0">
                <a:solidFill>
                  <a:srgbClr val="FFB7F6"/>
                </a:solidFill>
                <a:latin typeface="Arial" charset="0"/>
                <a:ea typeface="Arial" charset="0"/>
                <a:cs typeface="Arial" charset="0"/>
              </a:rPr>
              <a:t>عدونا القديم</a:t>
            </a:r>
          </a:p>
          <a:p>
            <a:pPr algn="ctr">
              <a:defRPr/>
            </a:pPr>
            <a:r>
              <a:rPr lang="ar-JO" sz="4000" b="1" dirty="0">
                <a:solidFill>
                  <a:srgbClr val="FFFFFF"/>
                </a:solidFill>
                <a:latin typeface="Arial" charset="0"/>
                <a:ea typeface="Arial" charset="0"/>
                <a:cs typeface="Arial" charset="0"/>
              </a:rPr>
              <a:t>هل يسعى لإحداث الويل لنا</a:t>
            </a:r>
          </a:p>
          <a:p>
            <a:pPr algn="ctr">
              <a:defRPr/>
            </a:pPr>
            <a:r>
              <a:rPr lang="ar-JO" sz="4000" b="1" dirty="0">
                <a:solidFill>
                  <a:srgbClr val="FFFFFF"/>
                </a:solidFill>
                <a:latin typeface="Arial" charset="0"/>
                <a:ea typeface="Arial" charset="0"/>
                <a:cs typeface="Arial" charset="0"/>
              </a:rPr>
              <a:t>مهارت</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وقوته عظيمة</a:t>
            </a:r>
          </a:p>
          <a:p>
            <a:pPr algn="ctr">
              <a:defRPr/>
            </a:pPr>
            <a:r>
              <a:rPr lang="ar-JO" sz="4000" b="1" dirty="0">
                <a:solidFill>
                  <a:srgbClr val="FFFFFF"/>
                </a:solidFill>
                <a:latin typeface="Arial" charset="0"/>
                <a:ea typeface="Arial" charset="0"/>
                <a:cs typeface="Arial" charset="0"/>
              </a:rPr>
              <a:t>ومسلح بالكراهية القاسية</a:t>
            </a:r>
          </a:p>
          <a:p>
            <a:pPr algn="ctr">
              <a:defRPr/>
            </a:pPr>
            <a:r>
              <a:rPr lang="ar-JO" sz="4000" b="1" dirty="0">
                <a:solidFill>
                  <a:srgbClr val="FFFFFF"/>
                </a:solidFill>
                <a:latin typeface="Arial" charset="0"/>
                <a:ea typeface="Arial" charset="0"/>
                <a:cs typeface="Arial" charset="0"/>
              </a:rPr>
              <a:t>على الأرض ليس </a:t>
            </a:r>
            <a:r>
              <a:rPr lang="ar-JO" sz="4000" b="1" dirty="0">
                <a:solidFill>
                  <a:srgbClr val="FFB7F6"/>
                </a:solidFill>
                <a:latin typeface="Arial" charset="0"/>
                <a:ea typeface="Arial" charset="0"/>
                <a:cs typeface="Arial" charset="0"/>
              </a:rPr>
              <a:t>له</a:t>
            </a:r>
            <a:r>
              <a:rPr lang="ar-JO" sz="4000" b="1" dirty="0">
                <a:solidFill>
                  <a:srgbClr val="FFFFFF"/>
                </a:solidFill>
                <a:latin typeface="Arial" charset="0"/>
                <a:ea typeface="Arial" charset="0"/>
                <a:cs typeface="Arial" charset="0"/>
              </a:rPr>
              <a:t> نظير.</a:t>
            </a:r>
            <a:endParaRPr lang="en-US" sz="4000" b="1" dirty="0">
              <a:solidFill>
                <a:srgbClr val="FFFFFF"/>
              </a:solidFill>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 Box 3"/>
          <p:cNvSpPr txBox="1">
            <a:spLocks noChangeArrowheads="1"/>
          </p:cNvSpPr>
          <p:nvPr/>
        </p:nvSpPr>
        <p:spPr bwMode="auto">
          <a:xfrm>
            <a:off x="1816393" y="561975"/>
            <a:ext cx="5487400"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a:cs typeface="Arial"/>
              </a:rPr>
              <a:t>هل </a:t>
            </a:r>
            <a:r>
              <a:rPr lang="ar-JO" sz="4000" b="1" dirty="0">
                <a:solidFill>
                  <a:srgbClr val="FF0000"/>
                </a:solidFill>
                <a:latin typeface="Arial"/>
                <a:cs typeface="Arial"/>
              </a:rPr>
              <a:t>وثقنا</a:t>
            </a:r>
            <a:r>
              <a:rPr lang="ar-JO" sz="4000" b="1" dirty="0">
                <a:solidFill>
                  <a:srgbClr val="FFFFFF"/>
                </a:solidFill>
                <a:latin typeface="Arial"/>
                <a:cs typeface="Arial"/>
              </a:rPr>
              <a:t> بقوتنا</a:t>
            </a:r>
          </a:p>
          <a:p>
            <a:pPr algn="ctr">
              <a:defRPr/>
            </a:pPr>
            <a:r>
              <a:rPr lang="ar-JO" sz="4000" b="1" dirty="0">
                <a:solidFill>
                  <a:srgbClr val="FFFFFF"/>
                </a:solidFill>
                <a:latin typeface="Arial"/>
                <a:cs typeface="Arial"/>
              </a:rPr>
              <a:t>سيكون سعينا </a:t>
            </a:r>
            <a:r>
              <a:rPr lang="ar-JO" sz="4000" b="1" dirty="0">
                <a:solidFill>
                  <a:schemeClr val="accent5">
                    <a:lumMod val="75000"/>
                  </a:schemeClr>
                </a:solidFill>
                <a:latin typeface="Arial"/>
                <a:cs typeface="Arial"/>
              </a:rPr>
              <a:t>خاسرا</a:t>
            </a:r>
            <a:r>
              <a:rPr lang="ar-JO" sz="4000" b="1" dirty="0">
                <a:solidFill>
                  <a:srgbClr val="FFFFFF"/>
                </a:solidFill>
                <a:latin typeface="Arial"/>
                <a:cs typeface="Arial"/>
              </a:rPr>
              <a:t>ً</a:t>
            </a:r>
          </a:p>
          <a:p>
            <a:pPr algn="ctr">
              <a:defRPr/>
            </a:pPr>
            <a:r>
              <a:rPr lang="ar-JO" sz="4000" b="1" dirty="0">
                <a:solidFill>
                  <a:srgbClr val="FFFFFF"/>
                </a:solidFill>
                <a:latin typeface="Arial"/>
                <a:cs typeface="Arial"/>
              </a:rPr>
              <a:t>لم يكن </a:t>
            </a:r>
            <a:r>
              <a:rPr lang="ar-JO" sz="4000" b="1" dirty="0">
                <a:solidFill>
                  <a:srgbClr val="FFC000"/>
                </a:solidFill>
                <a:latin typeface="Arial"/>
                <a:cs typeface="Arial"/>
              </a:rPr>
              <a:t>الرجل المناسب </a:t>
            </a:r>
            <a:r>
              <a:rPr lang="ar-JO" sz="4000" b="1" dirty="0">
                <a:solidFill>
                  <a:srgbClr val="FFFFFF"/>
                </a:solidFill>
                <a:latin typeface="Arial"/>
                <a:cs typeface="Arial"/>
              </a:rPr>
              <a:t>في جانبنا</a:t>
            </a:r>
          </a:p>
          <a:p>
            <a:pPr algn="ctr">
              <a:defRPr/>
            </a:pPr>
            <a:r>
              <a:rPr lang="ar-JO" sz="4000" b="1" dirty="0">
                <a:solidFill>
                  <a:srgbClr val="FFC000"/>
                </a:solidFill>
                <a:latin typeface="Arial"/>
                <a:cs typeface="Arial"/>
              </a:rPr>
              <a:t>الرجل</a:t>
            </a:r>
            <a:r>
              <a:rPr lang="ar-JO" sz="4000" b="1" dirty="0">
                <a:solidFill>
                  <a:srgbClr val="FFFFFF"/>
                </a:solidFill>
                <a:latin typeface="Arial"/>
                <a:cs typeface="Arial"/>
              </a:rPr>
              <a:t> الذي اختاره </a:t>
            </a:r>
            <a:r>
              <a:rPr lang="ar-JO" sz="4000" b="1" dirty="0">
                <a:solidFill>
                  <a:srgbClr val="FFFF00"/>
                </a:solidFill>
                <a:latin typeface="Arial"/>
                <a:cs typeface="Arial"/>
              </a:rPr>
              <a:t>الل</a:t>
            </a:r>
            <a:r>
              <a:rPr lang="ar-JO" sz="4000" b="1" dirty="0">
                <a:solidFill>
                  <a:srgbClr val="FFFFFF"/>
                </a:solidFill>
                <a:latin typeface="Arial"/>
                <a:cs typeface="Arial"/>
              </a:rPr>
              <a:t>ه بنفسه</a:t>
            </a:r>
          </a:p>
          <a:p>
            <a:pPr algn="ctr">
              <a:defRPr/>
            </a:pPr>
            <a:r>
              <a:rPr lang="ar-JO" sz="4000" b="1" dirty="0">
                <a:solidFill>
                  <a:srgbClr val="FFFFFF"/>
                </a:solidFill>
                <a:latin typeface="Arial"/>
                <a:cs typeface="Arial"/>
              </a:rPr>
              <a:t>لا تسأل </a:t>
            </a:r>
            <a:r>
              <a:rPr lang="ar-JO" sz="4000" b="1" dirty="0">
                <a:solidFill>
                  <a:srgbClr val="FFC000"/>
                </a:solidFill>
                <a:latin typeface="Arial"/>
                <a:cs typeface="Arial"/>
              </a:rPr>
              <a:t>من</a:t>
            </a:r>
            <a:r>
              <a:rPr lang="ar-JO" sz="4000" b="1" dirty="0">
                <a:solidFill>
                  <a:srgbClr val="FFFFFF"/>
                </a:solidFill>
                <a:latin typeface="Arial"/>
                <a:cs typeface="Arial"/>
              </a:rPr>
              <a:t> قد يكون؟</a:t>
            </a:r>
          </a:p>
          <a:p>
            <a:pPr algn="ctr">
              <a:defRPr/>
            </a:pPr>
            <a:r>
              <a:rPr lang="ar-JO" sz="4000" b="1" dirty="0">
                <a:solidFill>
                  <a:srgbClr val="FFC000"/>
                </a:solidFill>
                <a:latin typeface="Arial"/>
                <a:cs typeface="Arial"/>
              </a:rPr>
              <a:t>المسيح يسوع هو</a:t>
            </a:r>
          </a:p>
          <a:p>
            <a:pPr algn="ctr">
              <a:defRPr/>
            </a:pPr>
            <a:r>
              <a:rPr lang="ar-JO" sz="4000" b="1" dirty="0">
                <a:solidFill>
                  <a:srgbClr val="FFFFFF"/>
                </a:solidFill>
                <a:latin typeface="Arial"/>
                <a:cs typeface="Arial"/>
              </a:rPr>
              <a:t>الرب الصباؤوت اسم</a:t>
            </a:r>
            <a:r>
              <a:rPr lang="ar-JO" sz="4000" b="1" dirty="0">
                <a:solidFill>
                  <a:srgbClr val="FFC000"/>
                </a:solidFill>
                <a:latin typeface="Arial"/>
                <a:cs typeface="Arial"/>
              </a:rPr>
              <a:t>ه</a:t>
            </a:r>
          </a:p>
          <a:p>
            <a:pPr algn="ctr">
              <a:defRPr/>
            </a:pPr>
            <a:r>
              <a:rPr lang="ar-JO" sz="4000" b="1" dirty="0">
                <a:solidFill>
                  <a:srgbClr val="FFFFFF"/>
                </a:solidFill>
                <a:latin typeface="Arial"/>
                <a:cs typeface="Arial"/>
              </a:rPr>
              <a:t>من جيل إلى جيل نفسه</a:t>
            </a:r>
          </a:p>
          <a:p>
            <a:pPr algn="ctr">
              <a:defRPr/>
            </a:pPr>
            <a:r>
              <a:rPr lang="ar-JO" sz="4000" b="1" dirty="0">
                <a:solidFill>
                  <a:srgbClr val="FFFFFF"/>
                </a:solidFill>
                <a:latin typeface="Arial"/>
                <a:cs typeface="Arial"/>
              </a:rPr>
              <a:t>وعلي</a:t>
            </a:r>
            <a:r>
              <a:rPr lang="ar-JO" sz="4000" b="1" dirty="0">
                <a:solidFill>
                  <a:srgbClr val="FFC000"/>
                </a:solidFill>
                <a:latin typeface="Arial"/>
                <a:cs typeface="Arial"/>
              </a:rPr>
              <a:t>ه</a:t>
            </a:r>
            <a:r>
              <a:rPr lang="ar-JO" sz="4000" b="1" dirty="0">
                <a:solidFill>
                  <a:srgbClr val="FFFFFF"/>
                </a:solidFill>
                <a:latin typeface="Arial"/>
                <a:cs typeface="Arial"/>
              </a:rPr>
              <a:t> أن </a:t>
            </a:r>
            <a:r>
              <a:rPr lang="ar-JO" sz="4000" b="1" dirty="0">
                <a:solidFill>
                  <a:schemeClr val="accent5">
                    <a:lumMod val="75000"/>
                  </a:schemeClr>
                </a:solidFill>
                <a:latin typeface="Arial"/>
                <a:cs typeface="Arial"/>
              </a:rPr>
              <a:t>يربح</a:t>
            </a:r>
            <a:r>
              <a:rPr lang="ar-JO" sz="4000" b="1" dirty="0">
                <a:solidFill>
                  <a:srgbClr val="FFFFFF"/>
                </a:solidFill>
                <a:latin typeface="Arial"/>
                <a:cs typeface="Arial"/>
              </a:rPr>
              <a:t> المعركة.</a:t>
            </a:r>
            <a:endParaRPr lang="en-US" sz="4000" b="1" dirty="0">
              <a:solidFill>
                <a:srgbClr val="FFFFFF"/>
              </a:solidFill>
              <a:latin typeface="Arial"/>
              <a:cs typeface="Arial"/>
            </a:endParaRPr>
          </a:p>
        </p:txBody>
      </p:sp>
      <p:sp>
        <p:nvSpPr>
          <p:cNvPr id="33382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904415" cy="461665"/>
          </a:xfrm>
          <a:noFill/>
        </p:spPr>
        <p:txBody>
          <a:bodyPr wrap="none" anchor="t">
            <a:spAutoFit/>
          </a:bodyPr>
          <a:lstStyle/>
          <a:p>
            <a:pPr algn="l"/>
            <a:r>
              <a:rPr lang="ar-JO" sz="2400" b="1" dirty="0">
                <a:solidFill>
                  <a:schemeClr val="bg1"/>
                </a:solidFill>
                <a:latin typeface="Arial" charset="0"/>
                <a:cs typeface="Arial" charset="0"/>
              </a:rPr>
              <a:t>العدد 2</a:t>
            </a:r>
            <a:endParaRPr lang="en-US" sz="2400" b="1" dirty="0">
              <a:solidFill>
                <a:schemeClr val="bg1"/>
              </a:solidFill>
              <a:latin typeface="Arial" charset="0"/>
              <a:cs typeface="Arial"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rgbClr val="FFFFFF"/>
                </a:solidFill>
                <a:latin typeface="Arial" charset="0"/>
                <a:ea typeface="Arial" charset="0"/>
                <a:cs typeface="Arial" charset="0"/>
              </a:rPr>
              <a:t>وهذا العالم المليء ب</a:t>
            </a:r>
            <a:r>
              <a:rPr lang="ar-JO" sz="4000" b="1" dirty="0">
                <a:solidFill>
                  <a:srgbClr val="FFB7F6"/>
                </a:solidFill>
                <a:latin typeface="Arial" charset="0"/>
                <a:ea typeface="Arial" charset="0"/>
                <a:cs typeface="Arial" charset="0"/>
              </a:rPr>
              <a:t>الشياطين</a:t>
            </a:r>
            <a:endParaRPr lang="ar-JO" sz="4000" b="1" dirty="0">
              <a:solidFill>
                <a:srgbClr val="FFFFFF"/>
              </a:solidFill>
              <a:latin typeface="Arial" charset="0"/>
              <a:ea typeface="Arial" charset="0"/>
              <a:cs typeface="Arial" charset="0"/>
            </a:endParaRPr>
          </a:p>
          <a:p>
            <a:pPr algn="ctr">
              <a:defRPr/>
            </a:pPr>
            <a:r>
              <a:rPr lang="ar-JO" sz="4000" b="1" dirty="0">
                <a:solidFill>
                  <a:srgbClr val="FFFFFF"/>
                </a:solidFill>
                <a:latin typeface="Arial" charset="0"/>
                <a:ea typeface="Arial" charset="0"/>
                <a:cs typeface="Arial" charset="0"/>
              </a:rPr>
              <a:t>ينبغي تهديده بالتراجع عنا</a:t>
            </a:r>
          </a:p>
          <a:p>
            <a:pPr algn="ctr">
              <a:defRPr/>
            </a:pPr>
            <a:r>
              <a:rPr lang="ar-JO" sz="4000" b="1" dirty="0">
                <a:solidFill>
                  <a:srgbClr val="FFFFFF"/>
                </a:solidFill>
                <a:latin typeface="Arial" charset="0"/>
                <a:ea typeface="Arial" charset="0"/>
                <a:cs typeface="Arial" charset="0"/>
              </a:rPr>
              <a:t>ولن نخاف إن شاء </a:t>
            </a:r>
            <a:r>
              <a:rPr lang="ar-JO" sz="4000" b="1" dirty="0">
                <a:solidFill>
                  <a:srgbClr val="FFFF00"/>
                </a:solidFill>
                <a:latin typeface="Arial" charset="0"/>
                <a:ea typeface="Arial" charset="0"/>
                <a:cs typeface="Arial" charset="0"/>
              </a:rPr>
              <a:t>الله</a:t>
            </a:r>
          </a:p>
          <a:p>
            <a:pPr algn="ctr">
              <a:defRPr/>
            </a:pPr>
            <a:r>
              <a:rPr lang="ar-JO" sz="4000" b="1" dirty="0">
                <a:solidFill>
                  <a:srgbClr val="0070C0"/>
                </a:solidFill>
                <a:latin typeface="Arial" charset="0"/>
                <a:ea typeface="Arial" charset="0"/>
                <a:cs typeface="Arial" charset="0"/>
              </a:rPr>
              <a:t>حق</a:t>
            </a:r>
            <a:r>
              <a:rPr lang="ar-JO" sz="4000" b="1" dirty="0">
                <a:solidFill>
                  <a:srgbClr val="FFFFFF"/>
                </a:solidFill>
                <a:latin typeface="Arial" charset="0"/>
                <a:ea typeface="Arial" charset="0"/>
                <a:cs typeface="Arial" charset="0"/>
              </a:rPr>
              <a:t>ه أن </a:t>
            </a:r>
            <a:r>
              <a:rPr lang="ar-JO" sz="4000" b="1" dirty="0">
                <a:solidFill>
                  <a:schemeClr val="accent5">
                    <a:lumMod val="75000"/>
                  </a:schemeClr>
                </a:solidFill>
                <a:latin typeface="Arial" charset="0"/>
                <a:ea typeface="Arial" charset="0"/>
                <a:cs typeface="Arial" charset="0"/>
              </a:rPr>
              <a:t>ينتصر</a:t>
            </a:r>
            <a:r>
              <a:rPr lang="ar-JO" sz="4000" b="1" dirty="0">
                <a:solidFill>
                  <a:srgbClr val="FFFFFF"/>
                </a:solidFill>
                <a:latin typeface="Arial" charset="0"/>
                <a:ea typeface="Arial" charset="0"/>
                <a:cs typeface="Arial" charset="0"/>
              </a:rPr>
              <a:t> من خلالنا.</a:t>
            </a:r>
          </a:p>
          <a:p>
            <a:pPr algn="ctr">
              <a:defRPr/>
            </a:pPr>
            <a:r>
              <a:rPr lang="ar-JO" sz="4000" b="1" dirty="0">
                <a:solidFill>
                  <a:srgbClr val="FFB7F6"/>
                </a:solidFill>
                <a:latin typeface="Arial" charset="0"/>
                <a:ea typeface="Arial" charset="0"/>
                <a:cs typeface="Arial" charset="0"/>
              </a:rPr>
              <a:t>أمير الظلام </a:t>
            </a:r>
            <a:r>
              <a:rPr lang="ar-JO" sz="4000" b="1" dirty="0">
                <a:solidFill>
                  <a:srgbClr val="FFFFFF"/>
                </a:solidFill>
                <a:latin typeface="Arial" charset="0"/>
                <a:ea typeface="Arial" charset="0"/>
                <a:cs typeface="Arial" charset="0"/>
              </a:rPr>
              <a:t>حزين</a:t>
            </a:r>
          </a:p>
          <a:p>
            <a:pPr algn="ctr">
              <a:defRPr/>
            </a:pPr>
            <a:r>
              <a:rPr lang="ar-JO" sz="4000" b="1" dirty="0">
                <a:solidFill>
                  <a:srgbClr val="FFFFFF"/>
                </a:solidFill>
                <a:latin typeface="Arial" charset="0"/>
                <a:ea typeface="Arial" charset="0"/>
                <a:cs typeface="Arial" charset="0"/>
              </a:rPr>
              <a:t>نحن لا نرتعد من </a:t>
            </a:r>
            <a:r>
              <a:rPr lang="ar-JO" sz="4000" b="1" dirty="0">
                <a:solidFill>
                  <a:srgbClr val="FFB7F6"/>
                </a:solidFill>
                <a:latin typeface="Arial" charset="0"/>
                <a:ea typeface="Arial" charset="0"/>
                <a:cs typeface="Arial" charset="0"/>
              </a:rPr>
              <a:t>أجله</a:t>
            </a:r>
          </a:p>
          <a:p>
            <a:pPr algn="ctr">
              <a:defRPr/>
            </a:pPr>
            <a:r>
              <a:rPr lang="ar-JO" sz="4000" b="1" dirty="0">
                <a:solidFill>
                  <a:srgbClr val="FFFFFF"/>
                </a:solidFill>
                <a:latin typeface="Arial" charset="0"/>
                <a:ea typeface="Arial" charset="0"/>
                <a:cs typeface="Arial" charset="0"/>
              </a:rPr>
              <a:t>غضب</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يمكننا أن </a:t>
            </a:r>
            <a:r>
              <a:rPr lang="ar-JO" sz="4000" b="1" dirty="0">
                <a:solidFill>
                  <a:schemeClr val="accent5">
                    <a:lumMod val="75000"/>
                  </a:schemeClr>
                </a:solidFill>
                <a:latin typeface="Arial" charset="0"/>
                <a:ea typeface="Arial" charset="0"/>
                <a:cs typeface="Arial" charset="0"/>
              </a:rPr>
              <a:t>نتحمله</a:t>
            </a:r>
          </a:p>
          <a:p>
            <a:pPr algn="ctr">
              <a:defRPr/>
            </a:pPr>
            <a:r>
              <a:rPr lang="ar-JO" sz="4000" b="1" dirty="0">
                <a:solidFill>
                  <a:srgbClr val="FFFFFF"/>
                </a:solidFill>
                <a:latin typeface="Arial" charset="0"/>
                <a:ea typeface="Arial" charset="0"/>
                <a:cs typeface="Arial" charset="0"/>
              </a:rPr>
              <a:t>فإن </a:t>
            </a:r>
            <a:r>
              <a:rPr lang="ar-JO" sz="4000" b="1" dirty="0">
                <a:solidFill>
                  <a:schemeClr val="accent5">
                    <a:lumMod val="75000"/>
                  </a:schemeClr>
                </a:solidFill>
                <a:latin typeface="Arial" charset="0"/>
                <a:ea typeface="Arial" charset="0"/>
                <a:cs typeface="Arial" charset="0"/>
              </a:rPr>
              <a:t>هلاك</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مؤكد:</a:t>
            </a:r>
          </a:p>
          <a:p>
            <a:pPr algn="ctr">
              <a:defRPr/>
            </a:pPr>
            <a:r>
              <a:rPr lang="ar-JO" sz="4000" b="1" dirty="0">
                <a:solidFill>
                  <a:srgbClr val="0070C0"/>
                </a:solidFill>
                <a:latin typeface="Arial" charset="0"/>
                <a:ea typeface="Arial" charset="0"/>
                <a:cs typeface="Arial" charset="0"/>
              </a:rPr>
              <a:t>كلمة</a:t>
            </a:r>
            <a:r>
              <a:rPr lang="ar-JO" sz="4000" b="1" dirty="0">
                <a:solidFill>
                  <a:srgbClr val="FFFFFF"/>
                </a:solidFill>
                <a:latin typeface="Arial" charset="0"/>
                <a:ea typeface="Arial" charset="0"/>
                <a:cs typeface="Arial" charset="0"/>
              </a:rPr>
              <a:t> واحدة صغيرة سوف </a:t>
            </a:r>
            <a:r>
              <a:rPr lang="ar-JO" sz="4000" b="1" dirty="0">
                <a:solidFill>
                  <a:schemeClr val="accent5">
                    <a:lumMod val="75000"/>
                  </a:schemeClr>
                </a:solidFill>
                <a:latin typeface="Arial" charset="0"/>
                <a:ea typeface="Arial" charset="0"/>
                <a:cs typeface="Arial" charset="0"/>
              </a:rPr>
              <a:t>تسقط</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a:t>
            </a:r>
            <a:endParaRPr lang="en-US" sz="4000" b="1" dirty="0">
              <a:solidFill>
                <a:srgbClr val="FFFFFF"/>
              </a:solidFill>
              <a:latin typeface="Arial" charset="0"/>
              <a:ea typeface="Arial" charset="0"/>
              <a:cs typeface="Arial" charset="0"/>
            </a:endParaRPr>
          </a:p>
        </p:txBody>
      </p:sp>
      <p:sp>
        <p:nvSpPr>
          <p:cNvPr id="33587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904415" cy="461665"/>
          </a:xfrm>
          <a:noFill/>
        </p:spPr>
        <p:txBody>
          <a:bodyPr wrap="none" anchor="t">
            <a:spAutoFit/>
          </a:bodyPr>
          <a:lstStyle/>
          <a:p>
            <a:pPr algn="l"/>
            <a:r>
              <a:rPr lang="ar-JO" sz="2400" b="1" dirty="0">
                <a:solidFill>
                  <a:schemeClr val="bg1"/>
                </a:solidFill>
                <a:latin typeface="Arial" charset="0"/>
                <a:cs typeface="Arial" charset="0"/>
              </a:rPr>
              <a:t>العدد 3</a:t>
            </a:r>
            <a:endParaRPr lang="en-US" sz="2400" b="1" dirty="0">
              <a:solidFill>
                <a:schemeClr val="bg1"/>
              </a:solidFill>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rgbClr val="FFFFFF"/>
                </a:solidFill>
                <a:effectLst>
                  <a:outerShdw blurRad="38100" dist="38100" dir="2700000" algn="tl">
                    <a:srgbClr val="000000"/>
                  </a:outerShdw>
                </a:effectLst>
                <a:latin typeface="Arial" charset="0"/>
              </a:rPr>
              <a:t>1. دراسة النص الكتابي</a:t>
            </a:r>
            <a:endParaRPr lang="en-US" dirty="0">
              <a:solidFill>
                <a:srgbClr val="FFFFFF"/>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
        <p:nvSpPr>
          <p:cNvPr id="258052"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
        <p:nvSpPr>
          <p:cNvPr id="5" name="Title 1"/>
          <p:cNvSpPr txBox="1">
            <a:spLocks/>
          </p:cNvSpPr>
          <p:nvPr/>
        </p:nvSpPr>
        <p:spPr bwMode="auto">
          <a:xfrm>
            <a:off x="827584" y="2133600"/>
            <a:ext cx="6624736"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صلّ من أجل حكمة واقرأ الترجمة التي يستخدمها معظم</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أعضاء الكنيسة، واكتب كل سؤال تعتقد أن المستمعين سيطرحونه (لأنه</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بعد 15 ساعة من الدراسة سيكون لديك جميع الإجابات ولكنك ستنسى الأسئلة) أجب عن هذه الأسئلة.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بعض الترجمات الأخرى ولاحظ الاختلافات والأسئلة الإضافية.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النص باللغة الأصلية إذا أمكن، استخدم الأدوات التي لديك لإجراء دراسات مختصرة عن الكلمات المهمة.</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1674372" y="561975"/>
            <a:ext cx="5803192"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charset="0"/>
                <a:ea typeface="Arial" charset="0"/>
                <a:cs typeface="Arial" charset="0"/>
              </a:rPr>
              <a:t>تلك </a:t>
            </a:r>
            <a:r>
              <a:rPr lang="ar-JO" sz="4000" b="1" dirty="0">
                <a:solidFill>
                  <a:srgbClr val="0070C0"/>
                </a:solidFill>
                <a:latin typeface="Arial" charset="0"/>
                <a:ea typeface="Arial" charset="0"/>
                <a:cs typeface="Arial" charset="0"/>
              </a:rPr>
              <a:t>الكلمة</a:t>
            </a:r>
            <a:r>
              <a:rPr lang="ar-JO" sz="4000" b="1" dirty="0">
                <a:solidFill>
                  <a:srgbClr val="FFFFFF"/>
                </a:solidFill>
                <a:latin typeface="Arial" charset="0"/>
                <a:ea typeface="Arial" charset="0"/>
                <a:cs typeface="Arial" charset="0"/>
              </a:rPr>
              <a:t> فوق كل </a:t>
            </a:r>
            <a:r>
              <a:rPr lang="ar-JO" sz="4000" b="1" dirty="0">
                <a:solidFill>
                  <a:srgbClr val="FFB7F6"/>
                </a:solidFill>
                <a:latin typeface="Arial" charset="0"/>
                <a:ea typeface="Arial" charset="0"/>
                <a:cs typeface="Arial" charset="0"/>
              </a:rPr>
              <a:t>القوى الأرضية</a:t>
            </a:r>
            <a:endParaRPr lang="ar-JO" sz="4000" b="1" dirty="0">
              <a:solidFill>
                <a:srgbClr val="FFFFFF"/>
              </a:solidFill>
              <a:latin typeface="Arial" charset="0"/>
              <a:ea typeface="Arial" charset="0"/>
              <a:cs typeface="Arial" charset="0"/>
            </a:endParaRPr>
          </a:p>
          <a:p>
            <a:pPr algn="ctr">
              <a:defRPr/>
            </a:pPr>
            <a:r>
              <a:rPr lang="ar-JO" sz="4000" b="1" dirty="0">
                <a:solidFill>
                  <a:srgbClr val="FFFFFF"/>
                </a:solidFill>
                <a:latin typeface="Arial" charset="0"/>
                <a:ea typeface="Arial" charset="0"/>
                <a:cs typeface="Arial" charset="0"/>
              </a:rPr>
              <a:t>لا شكر </a:t>
            </a:r>
            <a:r>
              <a:rPr lang="ar-JO" sz="4000" b="1" dirty="0">
                <a:solidFill>
                  <a:srgbClr val="FFB7F6"/>
                </a:solidFill>
                <a:latin typeface="Arial" charset="0"/>
                <a:ea typeface="Arial" charset="0"/>
                <a:cs typeface="Arial" charset="0"/>
              </a:rPr>
              <a:t>لهم</a:t>
            </a:r>
            <a:r>
              <a:rPr lang="ar-JO" sz="4000" b="1" dirty="0">
                <a:solidFill>
                  <a:srgbClr val="FFFFFF"/>
                </a:solidFill>
                <a:latin typeface="Arial" charset="0"/>
                <a:ea typeface="Arial" charset="0"/>
                <a:cs typeface="Arial" charset="0"/>
              </a:rPr>
              <a:t> يدوم.</a:t>
            </a:r>
          </a:p>
          <a:p>
            <a:pPr algn="ctr">
              <a:defRPr/>
            </a:pPr>
            <a:r>
              <a:rPr lang="ar-JO" sz="4000" b="1" dirty="0">
                <a:solidFill>
                  <a:srgbClr val="FFFFFF"/>
                </a:solidFill>
                <a:latin typeface="Arial" charset="0"/>
                <a:ea typeface="Arial" charset="0"/>
                <a:cs typeface="Arial" charset="0"/>
              </a:rPr>
              <a:t>الروح والمواهب لنا</a:t>
            </a:r>
          </a:p>
          <a:p>
            <a:pPr algn="ctr">
              <a:defRPr/>
            </a:pPr>
            <a:r>
              <a:rPr lang="ar-JO" sz="4000" b="1" dirty="0">
                <a:solidFill>
                  <a:srgbClr val="FFFFFF"/>
                </a:solidFill>
                <a:latin typeface="Arial" charset="0"/>
                <a:ea typeface="Arial" charset="0"/>
                <a:cs typeface="Arial" charset="0"/>
              </a:rPr>
              <a:t>من خلال</a:t>
            </a:r>
            <a:r>
              <a:rPr lang="ar-JO" sz="4000" b="1" dirty="0">
                <a:solidFill>
                  <a:srgbClr val="FFFF00"/>
                </a:solidFill>
                <a:latin typeface="Arial" charset="0"/>
                <a:ea typeface="Arial" charset="0"/>
                <a:cs typeface="Arial" charset="0"/>
              </a:rPr>
              <a:t>ه</a:t>
            </a:r>
            <a:r>
              <a:rPr lang="ar-JO" sz="4000" b="1" dirty="0">
                <a:solidFill>
                  <a:srgbClr val="FFFFFF"/>
                </a:solidFill>
                <a:latin typeface="Arial" charset="0"/>
                <a:ea typeface="Arial" charset="0"/>
                <a:cs typeface="Arial" charset="0"/>
              </a:rPr>
              <a:t> الذي هو معنا.</a:t>
            </a:r>
          </a:p>
          <a:p>
            <a:pPr algn="ctr">
              <a:defRPr/>
            </a:pPr>
            <a:r>
              <a:rPr lang="ar-JO" sz="4000" b="1" dirty="0">
                <a:solidFill>
                  <a:srgbClr val="FFFFFF"/>
                </a:solidFill>
                <a:latin typeface="Arial" charset="0"/>
                <a:ea typeface="Arial" charset="0"/>
                <a:cs typeface="Arial" charset="0"/>
              </a:rPr>
              <a:t>دع البضائع والأقارب تذهب </a:t>
            </a:r>
          </a:p>
          <a:p>
            <a:pPr algn="ctr">
              <a:defRPr/>
            </a:pPr>
            <a:r>
              <a:rPr lang="ar-JO" sz="4000" b="1" dirty="0">
                <a:solidFill>
                  <a:srgbClr val="FFFFFF"/>
                </a:solidFill>
                <a:latin typeface="Arial" charset="0"/>
                <a:ea typeface="Arial" charset="0"/>
                <a:cs typeface="Arial" charset="0"/>
              </a:rPr>
              <a:t>هذه الحياة الفانية أيضاً</a:t>
            </a:r>
          </a:p>
          <a:p>
            <a:pPr algn="ctr">
              <a:defRPr/>
            </a:pPr>
            <a:r>
              <a:rPr lang="ar-JO" sz="4000" b="1" dirty="0">
                <a:solidFill>
                  <a:srgbClr val="FFFFFF"/>
                </a:solidFill>
                <a:latin typeface="Arial" charset="0"/>
                <a:ea typeface="Arial" charset="0"/>
                <a:cs typeface="Arial" charset="0"/>
              </a:rPr>
              <a:t>الجسد قد يقتلونه</a:t>
            </a:r>
          </a:p>
          <a:p>
            <a:pPr algn="ctr">
              <a:defRPr/>
            </a:pPr>
            <a:r>
              <a:rPr lang="ar-JO" sz="4000" b="1" dirty="0">
                <a:solidFill>
                  <a:srgbClr val="0070C0"/>
                </a:solidFill>
                <a:latin typeface="Arial" charset="0"/>
                <a:ea typeface="Arial" charset="0"/>
                <a:cs typeface="Arial" charset="0"/>
              </a:rPr>
              <a:t>حق</a:t>
            </a:r>
            <a:r>
              <a:rPr lang="ar-JO" sz="4000" b="1" dirty="0">
                <a:solidFill>
                  <a:srgbClr val="FFFFFF"/>
                </a:solidFill>
                <a:latin typeface="Arial" charset="0"/>
                <a:ea typeface="Arial" charset="0"/>
                <a:cs typeface="Arial" charset="0"/>
              </a:rPr>
              <a:t> </a:t>
            </a:r>
            <a:r>
              <a:rPr lang="ar-JO" sz="4000" b="1" dirty="0">
                <a:solidFill>
                  <a:srgbClr val="FFFF00"/>
                </a:solidFill>
                <a:latin typeface="Arial" charset="0"/>
                <a:ea typeface="Arial" charset="0"/>
                <a:cs typeface="Arial" charset="0"/>
              </a:rPr>
              <a:t>الل</a:t>
            </a:r>
            <a:r>
              <a:rPr lang="ar-JO" sz="4000" b="1" dirty="0">
                <a:solidFill>
                  <a:srgbClr val="FFFFFF"/>
                </a:solidFill>
                <a:latin typeface="Arial" charset="0"/>
                <a:ea typeface="Arial" charset="0"/>
                <a:cs typeface="Arial" charset="0"/>
              </a:rPr>
              <a:t>ه لا يزال </a:t>
            </a:r>
            <a:r>
              <a:rPr lang="ar-JO" sz="4000" b="1" dirty="0">
                <a:solidFill>
                  <a:schemeClr val="accent5">
                    <a:lumMod val="75000"/>
                  </a:schemeClr>
                </a:solidFill>
                <a:latin typeface="Arial" charset="0"/>
                <a:ea typeface="Arial" charset="0"/>
                <a:cs typeface="Arial" charset="0"/>
              </a:rPr>
              <a:t>قائماً</a:t>
            </a:r>
          </a:p>
          <a:p>
            <a:pPr algn="ctr">
              <a:defRPr/>
            </a:pPr>
            <a:r>
              <a:rPr lang="ar-JO" sz="4000" b="1" dirty="0">
                <a:solidFill>
                  <a:srgbClr val="FFFFFF"/>
                </a:solidFill>
                <a:latin typeface="Arial" charset="0"/>
                <a:ea typeface="Arial" charset="0"/>
                <a:cs typeface="Arial" charset="0"/>
              </a:rPr>
              <a:t>مملكت</a:t>
            </a:r>
            <a:r>
              <a:rPr lang="ar-JO" sz="4000" b="1" dirty="0">
                <a:solidFill>
                  <a:srgbClr val="FFFF00"/>
                </a:solidFill>
                <a:latin typeface="Arial" charset="0"/>
                <a:ea typeface="Arial" charset="0"/>
                <a:cs typeface="Arial" charset="0"/>
              </a:rPr>
              <a:t>ه</a:t>
            </a:r>
            <a:r>
              <a:rPr lang="ar-JO" sz="4000" b="1" dirty="0">
                <a:solidFill>
                  <a:srgbClr val="FFFFFF"/>
                </a:solidFill>
                <a:latin typeface="Arial" charset="0"/>
                <a:ea typeface="Arial" charset="0"/>
                <a:cs typeface="Arial" charset="0"/>
              </a:rPr>
              <a:t> إلى </a:t>
            </a:r>
            <a:r>
              <a:rPr lang="ar-JO" sz="4000" b="1" dirty="0">
                <a:solidFill>
                  <a:schemeClr val="accent5">
                    <a:lumMod val="75000"/>
                  </a:schemeClr>
                </a:solidFill>
                <a:latin typeface="Arial" charset="0"/>
                <a:ea typeface="Arial" charset="0"/>
                <a:cs typeface="Arial" charset="0"/>
              </a:rPr>
              <a:t>الأبد</a:t>
            </a:r>
            <a:endParaRPr lang="en-US" sz="4000" b="1" dirty="0">
              <a:solidFill>
                <a:schemeClr val="accent5">
                  <a:lumMod val="75000"/>
                </a:schemeClr>
              </a:solidFill>
              <a:latin typeface="Arial" charset="0"/>
              <a:ea typeface="Arial" charset="0"/>
              <a:cs typeface="Arial" charset="0"/>
            </a:endParaRPr>
          </a:p>
        </p:txBody>
      </p:sp>
      <p:sp>
        <p:nvSpPr>
          <p:cNvPr id="33792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792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4</a:t>
            </a:r>
            <a:endParaRPr lang="en-US" sz="2400" b="1" dirty="0">
              <a:solidFill>
                <a:schemeClr val="bg1"/>
              </a:solidFill>
              <a:latin typeface="Arial" charset="0"/>
              <a:cs typeface="Aria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ctrTitle"/>
          </p:nvPr>
        </p:nvSpPr>
        <p:spPr>
          <a:xfrm>
            <a:off x="5562600" y="0"/>
            <a:ext cx="3124200" cy="6858000"/>
          </a:xfrm>
        </p:spPr>
        <p:txBody>
          <a:bodyPr/>
          <a:lstStyle/>
          <a:p>
            <a:r>
              <a:rPr lang="ar-JO" sz="6000" b="1" dirty="0">
                <a:solidFill>
                  <a:schemeClr val="bg1"/>
                </a:solidFill>
                <a:latin typeface="Arial" charset="0"/>
              </a:rPr>
              <a:t>يحتاج     كل حديث إلى تركيز</a:t>
            </a:r>
            <a:endParaRPr lang="en-US" dirty="0">
              <a:latin typeface="Arial" charset="0"/>
            </a:endParaRPr>
          </a:p>
        </p:txBody>
      </p:sp>
      <p:pic>
        <p:nvPicPr>
          <p:cNvPr id="339971" name="Picture 1028" descr="BigIdea"/>
          <p:cNvPicPr>
            <a:picLocks noChangeAspect="1" noChangeArrowheads="1"/>
          </p:cNvPicPr>
          <p:nvPr/>
        </p:nvPicPr>
        <p:blipFill>
          <a:blip r:embed="rId3" cstate="screen">
            <a:extLst>
              <a:ext uri="{28A0092B-C50C-407E-A947-70E740481C1C}">
                <a14:useLocalDpi xmlns:a14="http://schemas.microsoft.com/office/drawing/2010/main"/>
              </a:ext>
            </a:extLst>
          </a:blip>
          <a:srcRect l="11888" t="2780" r="17696" b="18434"/>
          <a:stretch>
            <a:fillRect/>
          </a:stretch>
        </p:blipFill>
        <p:spPr bwMode="auto">
          <a:xfrm>
            <a:off x="0" y="0"/>
            <a:ext cx="5392738" cy="853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ular Callout 4"/>
          <p:cNvSpPr/>
          <p:nvPr/>
        </p:nvSpPr>
        <p:spPr bwMode="auto">
          <a:xfrm rot="10800000" flipV="1">
            <a:off x="-107950" y="-17463"/>
            <a:ext cx="5832475" cy="3375026"/>
          </a:xfrm>
          <a:prstGeom prst="wedgeRoundRectCallout">
            <a:avLst>
              <a:gd name="adj1" fmla="val -7477"/>
              <a:gd name="adj2" fmla="val 92539"/>
              <a:gd name="adj3" fmla="val 16667"/>
            </a:avLst>
          </a:prstGeom>
          <a:solidFill>
            <a:srgbClr val="000090"/>
          </a:solidFill>
          <a:ln w="9525" cap="flat" cmpd="sng" algn="ctr">
            <a:solidFill>
              <a:srgbClr val="FFFFFF"/>
            </a:solidFill>
            <a:prstDash val="solid"/>
            <a:round/>
            <a:headEnd type="none" w="med" len="med"/>
            <a:tailEnd type="none" w="med" len="med"/>
          </a:ln>
          <a:effectLst/>
        </p:spPr>
        <p:txBody>
          <a:bodyPr/>
          <a:lstStyle/>
          <a:p>
            <a:pPr algn="ctr">
              <a:defRPr/>
            </a:pPr>
            <a:r>
              <a:rPr lang="ar-JO" sz="3200" kern="0" dirty="0">
                <a:solidFill>
                  <a:srgbClr val="FFFFFF"/>
                </a:solidFill>
                <a:latin typeface="Arial" panose="020B0604020202020204" pitchFamily="34" charset="0"/>
                <a:ea typeface="ＭＳ Ｐゴシック" pitchFamily="-112" charset="-128"/>
                <a:cs typeface="Arial" panose="020B0604020202020204" pitchFamily="34" charset="0"/>
              </a:rPr>
              <a:t>سوف يركز حديثي اليوم على التطور مقابل الخلق وحركة الحياة الإحترافية والعصمة الكتابية. أود أن أبدأ ببعض التعليقات حول نزع السلاح النووي ومدى ارتباطه بإنقاذ الحيتان</a:t>
            </a:r>
            <a:endParaRPr lang="en-US" sz="3200" kern="0" dirty="0">
              <a:solidFill>
                <a:srgbClr val="FFFFFF"/>
              </a:solidFill>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eMoreVagu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366" t="10992" r="22310" b="59821"/>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3" name="Rectangle 2"/>
          <p:cNvSpPr>
            <a:spLocks noGrp="1" noChangeArrowheads="1"/>
          </p:cNvSpPr>
          <p:nvPr>
            <p:ph type="title"/>
          </p:nvPr>
        </p:nvSpPr>
        <p:spPr/>
        <p:txBody>
          <a:bodyPr/>
          <a:lstStyle/>
          <a:p>
            <a:pPr eaLnBrk="1" hangingPunct="1"/>
            <a:r>
              <a:rPr lang="en-US" dirty="0">
                <a:ea typeface="Osaka" charset="0"/>
                <a:cs typeface="Arial" panose="020B0604020202020204" pitchFamily="34" charset="0"/>
              </a:rPr>
              <a:t>What do you do for a living?</a:t>
            </a:r>
          </a:p>
        </p:txBody>
      </p:sp>
      <p:sp>
        <p:nvSpPr>
          <p:cNvPr id="74755"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ADLaM Display" panose="02010000000000000000" pitchFamily="2" charset="0"/>
                <a:cs typeface="Arial" panose="020B0604020202020204" pitchFamily="34" charset="0"/>
              </a:rPr>
              <a:t>ماذا تفعل لكسب        لقمة العيش ؟</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DLaM Display" panose="02010000000000000000" pitchFamily="2" charset="0"/>
              <a:cs typeface="Arial" panose="020B0604020202020204" pitchFamily="34" charset="0"/>
            </a:endParaRPr>
          </a:p>
        </p:txBody>
      </p:sp>
      <p:sp>
        <p:nvSpPr>
          <p:cNvPr id="74756" name="Rounded Rectangular Callout 5"/>
          <p:cNvSpPr>
            <a:spLocks noChangeArrowheads="1"/>
          </p:cNvSpPr>
          <p:nvPr/>
        </p:nvSpPr>
        <p:spPr bwMode="auto">
          <a:xfrm rot="10800000" flipV="1">
            <a:off x="5652119" y="115888"/>
            <a:ext cx="3528393"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5795963" y="549275"/>
            <a:ext cx="3276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نا </a:t>
            </a: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عمل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b="1" dirty="0">
                <a:ea typeface="Osaka" charset="0"/>
                <a:cs typeface="Arial" panose="020B0604020202020204" pitchFamily="34" charset="0"/>
              </a:rPr>
              <a:t>Could you be more vague?</a:t>
            </a:r>
          </a:p>
        </p:txBody>
      </p:sp>
      <p:pic>
        <p:nvPicPr>
          <p:cNvPr id="76802"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35918" y="0"/>
            <a:ext cx="91646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80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كن محدداً / دقيقاً</a:t>
            </a:r>
            <a:endParaRPr kumimoji="1" lang="en-US" sz="60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76804"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يمكن أن تكون </a:t>
            </a: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كثر غموضاً ( إبهاماً )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extLst>
      <p:ext uri="{BB962C8B-B14F-4D97-AF65-F5344CB8AC3E}">
        <p14:creationId xmlns:p14="http://schemas.microsoft.com/office/powerpoint/2010/main" val="832246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1026"/>
          <p:cNvSpPr>
            <a:spLocks noGrp="1" noChangeArrowheads="1"/>
          </p:cNvSpPr>
          <p:nvPr>
            <p:ph type="ctrTitle"/>
          </p:nvPr>
        </p:nvSpPr>
        <p:spPr>
          <a:xfrm>
            <a:off x="457200" y="685800"/>
            <a:ext cx="8229600" cy="2362200"/>
          </a:xfrm>
        </p:spPr>
        <p:txBody>
          <a:bodyPr/>
          <a:lstStyle/>
          <a:p>
            <a:pPr eaLnBrk="1" hangingPunct="1"/>
            <a:r>
              <a:rPr kumimoji="0" lang="en-US" sz="6600" b="1" dirty="0">
                <a:latin typeface="Arial" panose="020B0604020202020204" pitchFamily="34" charset="0"/>
                <a:ea typeface="Osaka" charset="0"/>
                <a:cs typeface="Arial" panose="020B0604020202020204" pitchFamily="34" charset="0"/>
              </a:rPr>
              <a:t>Exegetical Outlining</a:t>
            </a:r>
            <a:endParaRPr kumimoji="0" lang="en-US" sz="5400" dirty="0">
              <a:latin typeface="Arial" panose="020B0604020202020204" pitchFamily="34" charset="0"/>
              <a:ea typeface="Osaka" charset="0"/>
              <a:cs typeface="Arial" panose="020B0604020202020204" pitchFamily="34" charset="0"/>
            </a:endParaRPr>
          </a:p>
        </p:txBody>
      </p:sp>
      <p:sp>
        <p:nvSpPr>
          <p:cNvPr id="348162" name="Rectangle 1027"/>
          <p:cNvSpPr>
            <a:spLocks noGrp="1" noChangeArrowheads="1"/>
          </p:cNvSpPr>
          <p:nvPr>
            <p:ph type="subTitle" idx="1"/>
          </p:nvPr>
        </p:nvSpPr>
        <p:spPr>
          <a:xfrm>
            <a:off x="0" y="3886200"/>
            <a:ext cx="9144000" cy="2971800"/>
          </a:xfrm>
        </p:spPr>
        <p:txBody>
          <a:bodyPr/>
          <a:lstStyle/>
          <a:p>
            <a:pPr eaLnBrk="1" hangingPunct="1">
              <a:buFont typeface="Wingdings" charset="0"/>
              <a:buNone/>
            </a:pPr>
            <a:r>
              <a:rPr kumimoji="0" lang="ar-JO" sz="4000" dirty="0">
                <a:latin typeface="Arial" panose="020B0604020202020204" pitchFamily="34" charset="0"/>
                <a:ea typeface="Osaka" charset="0"/>
                <a:cs typeface="Arial" panose="020B0604020202020204" pitchFamily="34" charset="0"/>
              </a:rPr>
              <a:t>كيف حصلت على                                       موضوعك المكمل لـلحصن العظيم                   (المهمة رقم 2 في الصفحة 6)؟</a:t>
            </a:r>
            <a:endParaRPr kumimoji="0" lang="en-US" sz="4000" dirty="0">
              <a:latin typeface="Arial" panose="020B0604020202020204" pitchFamily="34" charset="0"/>
              <a:ea typeface="Osaka" charset="0"/>
              <a:cs typeface="Arial" panose="020B0604020202020204" pitchFamily="34" charset="0"/>
            </a:endParaRPr>
          </a:p>
        </p:txBody>
      </p:sp>
      <p:sp>
        <p:nvSpPr>
          <p:cNvPr id="348163" name="Text Box 1028"/>
          <p:cNvSpPr txBox="1">
            <a:spLocks noChangeArrowheads="1"/>
          </p:cNvSpPr>
          <p:nvPr/>
        </p:nvSpPr>
        <p:spPr bwMode="auto">
          <a:xfrm>
            <a:off x="8532813"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panose="020B0604020202020204" pitchFamily="34" charset="0"/>
                <a:ea typeface="Osaka" charset="0"/>
                <a:cs typeface="Arial" panose="020B0604020202020204" pitchFamily="34" charset="0"/>
              </a:rPr>
              <a:t>31</a:t>
            </a:r>
            <a:endParaRPr lang="en-US" dirty="0">
              <a:latin typeface="Arial" panose="020B0604020202020204" pitchFamily="34" charset="0"/>
              <a:ea typeface="Osaka" charset="0"/>
              <a:cs typeface="Arial" panose="020B0604020202020204" pitchFamily="34" charset="0"/>
            </a:endParaRPr>
          </a:p>
        </p:txBody>
      </p:sp>
      <p:pic>
        <p:nvPicPr>
          <p:cNvPr id="348164" name="Picture 1029" descr="Antonia Fortress mod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3" y="333375"/>
            <a:ext cx="5791200"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571500" y="1828800"/>
            <a:ext cx="3695700" cy="3886200"/>
          </a:xfrm>
        </p:spPr>
        <p:txBody>
          <a:bodyPr/>
          <a:lstStyle/>
          <a:p>
            <a:pPr algn="ctr" eaLnBrk="1" hangingPunct="1"/>
            <a:r>
              <a:rPr kumimoji="0" lang="ar-JO" b="1" dirty="0">
                <a:latin typeface="Arial" panose="020B0604020202020204" pitchFamily="34" charset="0"/>
                <a:ea typeface="Osaka" charset="0"/>
                <a:cs typeface="Arial" panose="020B0604020202020204" pitchFamily="34" charset="0"/>
              </a:rPr>
              <a:t>يمكن أن تساعد العملية الجيدة في الحصول على المعنى الصحيح للنص</a:t>
            </a:r>
            <a:endParaRPr kumimoji="0" lang="en-US" b="1" dirty="0">
              <a:latin typeface="Arial" panose="020B0604020202020204" pitchFamily="34" charset="0"/>
              <a:ea typeface="Osaka" charset="0"/>
              <a:cs typeface="Arial" panose="020B0604020202020204" pitchFamily="34" charset="0"/>
            </a:endParaRPr>
          </a:p>
        </p:txBody>
      </p:sp>
      <p:pic>
        <p:nvPicPr>
          <p:cNvPr id="350210" name="Picture 1028" descr="Camel"/>
          <p:cNvPicPr>
            <a:picLocks noChangeAspect="1" noChangeArrowheads="1"/>
          </p:cNvPicPr>
          <p:nvPr/>
        </p:nvPicPr>
        <p:blipFill>
          <a:blip r:embed="rId3" cstate="screen">
            <a:extLst>
              <a:ext uri="{28A0092B-C50C-407E-A947-70E740481C1C}">
                <a14:useLocalDpi xmlns:a14="http://schemas.microsoft.com/office/drawing/2010/main"/>
              </a:ext>
            </a:extLst>
          </a:blip>
          <a:srcRect l="16612" t="6898" r="14194" b="15793"/>
          <a:stretch>
            <a:fillRect/>
          </a:stretch>
        </p:blipFill>
        <p:spPr bwMode="auto">
          <a:xfrm>
            <a:off x="4729163" y="0"/>
            <a:ext cx="4338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ular Callout 3"/>
          <p:cNvSpPr/>
          <p:nvPr/>
        </p:nvSpPr>
        <p:spPr bwMode="auto">
          <a:xfrm rot="10800000" flipV="1">
            <a:off x="2700338" y="5300663"/>
            <a:ext cx="6435725" cy="1485900"/>
          </a:xfrm>
          <a:prstGeom prst="wedgeRoundRectCallout">
            <a:avLst>
              <a:gd name="adj1" fmla="val -11326"/>
              <a:gd name="adj2" fmla="val -83128"/>
              <a:gd name="adj3" fmla="val 16667"/>
            </a:avLst>
          </a:prstGeom>
          <a:solidFill>
            <a:srgbClr val="273500"/>
          </a:solidFill>
          <a:ln w="9525" cap="flat" cmpd="sng" algn="ctr">
            <a:solidFill>
              <a:srgbClr val="FFFFFF"/>
            </a:solidFill>
            <a:prstDash val="solid"/>
            <a:round/>
            <a:headEnd type="none" w="med" len="med"/>
            <a:tailEnd type="none" w="med" len="med"/>
          </a:ln>
          <a:effectLst/>
        </p:spPr>
        <p:txBody>
          <a:bodyPr/>
          <a:lstStyle/>
          <a:p>
            <a:pPr algn="ctr">
              <a:defRPr/>
            </a:pPr>
            <a:r>
              <a:rPr lang="ar-JO" sz="2800" kern="0" dirty="0">
                <a:solidFill>
                  <a:srgbClr val="FFFFFF"/>
                </a:solidFill>
                <a:latin typeface="Arial" panose="020B0604020202020204" pitchFamily="34" charset="0"/>
                <a:ea typeface="ＭＳ Ｐゴシック" pitchFamily="-112" charset="-128"/>
                <a:cs typeface="Arial" panose="020B0604020202020204" pitchFamily="34" charset="0"/>
              </a:rPr>
              <a:t>كنت أعلم أنه عاجلاً أم آجلاً سيرغب بعض الأغبياء في رؤية مدى صعوبة إدخال رجل ثري إلى الجنة.</a:t>
            </a:r>
            <a:endParaRPr lang="en-US" sz="1200" kern="0" dirty="0">
              <a:solidFill>
                <a:srgbClr val="FFFFFF"/>
              </a:solidFill>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idx="4294967295"/>
          </p:nvPr>
        </p:nvSpPr>
        <p:spPr>
          <a:xfrm>
            <a:off x="304800" y="96416"/>
            <a:ext cx="8839200" cy="1676400"/>
          </a:xfrm>
        </p:spPr>
        <p:txBody>
          <a:bodyPr anchor="t"/>
          <a:lstStyle/>
          <a:p>
            <a:pPr algn="ctr" eaLnBrk="1" hangingPunct="1"/>
            <a:r>
              <a:rPr lang="ar-JO" b="1" dirty="0">
                <a:latin typeface="Helvetica" charset="0"/>
              </a:rPr>
              <a:t>ثلاث خطوات للتخطيط التفسيري         (النموذج الأساسي)</a:t>
            </a:r>
            <a:endParaRPr lang="en-US" b="1" dirty="0">
              <a:latin typeface="Helvetica" charset="0"/>
            </a:endParaRPr>
          </a:p>
        </p:txBody>
      </p:sp>
      <p:sp>
        <p:nvSpPr>
          <p:cNvPr id="31747" name="Text Box 3"/>
          <p:cNvSpPr txBox="1">
            <a:spLocks noChangeArrowheads="1"/>
          </p:cNvSpPr>
          <p:nvPr/>
        </p:nvSpPr>
        <p:spPr bwMode="auto">
          <a:xfrm>
            <a:off x="228600" y="2287588"/>
            <a:ext cx="8915400" cy="584775"/>
          </a:xfrm>
          <a:prstGeom prst="rect">
            <a:avLst/>
          </a:prstGeom>
          <a:noFill/>
          <a:ln w="9525">
            <a:noFill/>
            <a:miter lim="800000"/>
            <a:headEnd/>
            <a:tailEnd/>
          </a:ln>
          <a:effectLst/>
        </p:spPr>
        <p:txBody>
          <a:bodyPr>
            <a:spAutoFit/>
          </a:bodyPr>
          <a:lstStyle/>
          <a:p>
            <a:pPr algn="r">
              <a:defRPr/>
            </a:pPr>
            <a:r>
              <a:rPr lang="ar-JO" sz="3200" b="1" dirty="0">
                <a:latin typeface="Arial" panose="020B0604020202020204" pitchFamily="34" charset="0"/>
                <a:ea typeface="+mn-ea"/>
                <a:cs typeface="Arial" panose="020B0604020202020204" pitchFamily="34" charset="0"/>
              </a:rPr>
              <a:t>أ. </a:t>
            </a:r>
            <a:r>
              <a:rPr lang="ar-JO" sz="3200" b="1" u="sng" dirty="0">
                <a:latin typeface="Arial" panose="020B0604020202020204" pitchFamily="34" charset="0"/>
                <a:ea typeface="+mn-ea"/>
                <a:cs typeface="Arial" panose="020B0604020202020204" pitchFamily="34" charset="0"/>
              </a:rPr>
              <a:t>أعد صياغة </a:t>
            </a:r>
            <a:r>
              <a:rPr lang="ar-JO" sz="3200" b="1" dirty="0">
                <a:latin typeface="Arial" panose="020B0604020202020204" pitchFamily="34" charset="0"/>
                <a:ea typeface="+mn-ea"/>
                <a:cs typeface="Arial" panose="020B0604020202020204" pitchFamily="34" charset="0"/>
              </a:rPr>
              <a:t>كل آية لإزالة كل أشكال الكلام.</a:t>
            </a:r>
            <a:endParaRPr lang="en-US" sz="3200" b="1" dirty="0">
              <a:latin typeface="Arial" panose="020B0604020202020204" pitchFamily="34" charset="0"/>
              <a:ea typeface="+mn-ea"/>
              <a:cs typeface="Arial" panose="020B0604020202020204" pitchFamily="34" charset="0"/>
            </a:endParaRPr>
          </a:p>
        </p:txBody>
      </p:sp>
      <p:sp>
        <p:nvSpPr>
          <p:cNvPr id="352259" name="Text Box 5"/>
          <p:cNvSpPr txBox="1">
            <a:spLocks noChangeArrowheads="1"/>
          </p:cNvSpPr>
          <p:nvPr/>
        </p:nvSpPr>
        <p:spPr bwMode="auto">
          <a:xfrm>
            <a:off x="8502650" y="117475"/>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
        <p:nvSpPr>
          <p:cNvPr id="5" name="Text Box 3"/>
          <p:cNvSpPr txBox="1">
            <a:spLocks noChangeArrowheads="1"/>
          </p:cNvSpPr>
          <p:nvPr/>
        </p:nvSpPr>
        <p:spPr bwMode="auto">
          <a:xfrm>
            <a:off x="1295400" y="4343400"/>
            <a:ext cx="7620000" cy="584775"/>
          </a:xfrm>
          <a:prstGeom prst="rect">
            <a:avLst/>
          </a:prstGeom>
          <a:noFill/>
          <a:ln w="9525">
            <a:noFill/>
            <a:miter lim="800000"/>
            <a:headEnd/>
            <a:tailEnd/>
          </a:ln>
          <a:effectLst/>
        </p:spPr>
        <p:txBody>
          <a:bodyPr>
            <a:spAutoFit/>
          </a:bodyPr>
          <a:lstStyle/>
          <a:p>
            <a:pPr algn="ctr" rtl="1">
              <a:defRPr/>
            </a:pPr>
            <a:r>
              <a:rPr lang="ar-JO" sz="3200" b="1" i="1" dirty="0">
                <a:latin typeface="Arial" panose="020B0604020202020204" pitchFamily="34" charset="0"/>
                <a:ea typeface="+mn-ea"/>
                <a:cs typeface="Arial" panose="020B0604020202020204" pitchFamily="34" charset="0"/>
              </a:rPr>
              <a:t>مثلاً، ماذا يعني أن الله هو حصن عظيم؟  </a:t>
            </a:r>
            <a:endParaRPr lang="en-US" sz="3200" b="1" i="1" dirty="0">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Aphek Turkish fortress from south, tb n0525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4306" name="Title 2"/>
          <p:cNvSpPr>
            <a:spLocks noGrp="1"/>
          </p:cNvSpPr>
          <p:nvPr>
            <p:ph type="title" idx="4294967295"/>
          </p:nvPr>
        </p:nvSpPr>
        <p:spPr>
          <a:xfrm>
            <a:off x="0" y="533400"/>
            <a:ext cx="9034463" cy="1090613"/>
          </a:xfrm>
        </p:spPr>
        <p:txBody>
          <a:bodyPr/>
          <a:lstStyle/>
          <a:p>
            <a:pPr algn="ctr"/>
            <a:r>
              <a:rPr lang="ar-JO" dirty="0">
                <a:latin typeface="Helvetica" charset="0"/>
              </a:rPr>
              <a:t>قلعة أفيك التركية</a:t>
            </a:r>
            <a:endParaRPr lang="en-US" dirty="0">
              <a:latin typeface="Helvetica"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Nimrod's Fortress from east2, tb04090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3700"/>
            <a:ext cx="6924675" cy="519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5330" name="Title 1"/>
          <p:cNvSpPr>
            <a:spLocks noGrp="1"/>
          </p:cNvSpPr>
          <p:nvPr>
            <p:ph type="title" idx="4294967295"/>
          </p:nvPr>
        </p:nvSpPr>
        <p:spPr>
          <a:xfrm>
            <a:off x="0" y="0"/>
            <a:ext cx="3124200" cy="2209800"/>
          </a:xfrm>
        </p:spPr>
        <p:txBody>
          <a:bodyPr/>
          <a:lstStyle/>
          <a:p>
            <a:r>
              <a:rPr lang="ar-JO" dirty="0">
                <a:latin typeface="Helvetica" charset="0"/>
              </a:rPr>
              <a:t>قلعة نمرود</a:t>
            </a:r>
            <a:endParaRPr lang="en-US" dirty="0">
              <a:latin typeface="Helvetica" charset="0"/>
            </a:endParaRPr>
          </a:p>
        </p:txBody>
      </p:sp>
      <p:pic>
        <p:nvPicPr>
          <p:cNvPr id="4" name="Picture 3" descr="Nimrod's Fortress keep from below, tb04090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0"/>
            <a:ext cx="4697413"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Nimrod's Fortress chamber2, tb06290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3188" y="2286000"/>
            <a:ext cx="5230812" cy="39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7"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chemeClr val="tx1"/>
                </a:solidFill>
                <a:effectLst>
                  <a:outerShdw blurRad="38100" dist="38100" dir="2700000" algn="tl">
                    <a:srgbClr val="000000"/>
                  </a:outerShdw>
                </a:effectLst>
                <a:latin typeface="Arial" charset="0"/>
              </a:rPr>
              <a:t>1. دراسة النص الكتابي</a:t>
            </a:r>
            <a:endParaRPr lang="en-US" dirty="0">
              <a:solidFill>
                <a:schemeClr val="tx1"/>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179512" y="3429000"/>
            <a:ext cx="6840760" cy="3022104"/>
          </a:xfrm>
          <a:prstGeom prst="rect">
            <a:avLst/>
          </a:prstGeom>
          <a:noFill/>
          <a:ln w="9525">
            <a:noFill/>
            <a:miter lim="800000"/>
            <a:headEnd/>
            <a:tailEnd/>
          </a:ln>
        </p:spPr>
        <p:txBody>
          <a:bodyPr anchor="t"/>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06400" indent="-406400" algn="r" rtl="1">
              <a:lnSpc>
                <a:spcPct val="90000"/>
              </a:lnSpc>
              <a:defRPr/>
            </a:pPr>
            <a:r>
              <a:rPr lang="ar-JO" sz="2800" b="1" dirty="0">
                <a:effectLst>
                  <a:glow rad="101600">
                    <a:srgbClr val="031A3C"/>
                  </a:glow>
                </a:effectLst>
                <a:latin typeface="Arial" charset="0"/>
                <a:cs typeface="Arial" charset="0"/>
              </a:rPr>
              <a:t>أ‌) ابحث عن الصعوبات في التفاسير اليونانية أو العبرية (إذا كنت تستطيع قراءتها).</a:t>
            </a:r>
            <a:endParaRPr lang="en-US" sz="2800" b="1" dirty="0">
              <a:effectLst>
                <a:glow rad="101600">
                  <a:srgbClr val="031A3C"/>
                </a:glow>
              </a:effectLst>
              <a:latin typeface="Arial" charset="0"/>
              <a:cs typeface="Arial" charset="0"/>
            </a:endParaRPr>
          </a:p>
          <a:p>
            <a:pPr marL="406400" indent="-406400" algn="r" rtl="1">
              <a:lnSpc>
                <a:spcPct val="90000"/>
              </a:lnSpc>
              <a:defRPr/>
            </a:pPr>
            <a:endParaRPr lang="ar-JO" sz="2800" b="1" dirty="0">
              <a:effectLst>
                <a:glow rad="101600">
                  <a:srgbClr val="031A3C"/>
                </a:glow>
              </a:effectLst>
              <a:latin typeface="Arial" charset="0"/>
              <a:cs typeface="Arial" charset="0"/>
            </a:endParaRPr>
          </a:p>
          <a:p>
            <a:pPr marL="406400" indent="-406400" algn="r" rtl="1">
              <a:lnSpc>
                <a:spcPct val="90000"/>
              </a:lnSpc>
              <a:defRPr/>
            </a:pPr>
            <a:r>
              <a:rPr lang="ar-JO" sz="2800" b="1" dirty="0">
                <a:effectLst>
                  <a:glow rad="101600">
                    <a:srgbClr val="031A3C"/>
                  </a:glow>
                </a:effectLst>
                <a:latin typeface="Arial" charset="0"/>
                <a:cs typeface="Arial" charset="0"/>
              </a:rPr>
              <a:t>ب‌) راجع تفسير الكتاب المقدس للتعرف على الصورة الكبيرة ومناطق المشكلة.</a:t>
            </a:r>
            <a:endParaRPr lang="en-US" sz="2800" b="1" dirty="0">
              <a:effectLst>
                <a:glow rad="101600">
                  <a:srgbClr val="031A3C"/>
                </a:glow>
              </a:effectLst>
              <a:latin typeface="Arial" charset="0"/>
              <a:cs typeface="Arial" charset="0"/>
            </a:endParaRPr>
          </a:p>
          <a:p>
            <a:pPr marL="406400" indent="-406400" algn="r" rtl="1">
              <a:lnSpc>
                <a:spcPct val="90000"/>
              </a:lnSpc>
              <a:defRPr/>
            </a:pPr>
            <a:endParaRPr lang="ar-JO" sz="2800" b="1" dirty="0">
              <a:effectLst>
                <a:glow rad="101600">
                  <a:srgbClr val="031A3C"/>
                </a:glow>
              </a:effectLst>
              <a:latin typeface="Arial" charset="0"/>
              <a:cs typeface="Arial" charset="0"/>
            </a:endParaRPr>
          </a:p>
          <a:p>
            <a:pPr marL="406400" indent="-406400" algn="r" rtl="1">
              <a:lnSpc>
                <a:spcPct val="90000"/>
              </a:lnSpc>
              <a:defRPr/>
            </a:pPr>
            <a:r>
              <a:rPr lang="ar-JO" sz="2800" b="1" dirty="0">
                <a:effectLst>
                  <a:glow rad="101600">
                    <a:srgbClr val="031A3C"/>
                  </a:glow>
                </a:effectLst>
                <a:latin typeface="Arial" charset="0"/>
                <a:cs typeface="Arial" charset="0"/>
              </a:rPr>
              <a:t>ت‌) اقرأ تفسير وعظي (بقلم</a:t>
            </a:r>
            <a:r>
              <a:rPr lang="en-US" sz="2800" b="1" dirty="0">
                <a:effectLst>
                  <a:glow rad="101600">
                    <a:srgbClr val="031A3C"/>
                  </a:glow>
                </a:effectLst>
                <a:latin typeface="Arial" charset="0"/>
                <a:cs typeface="Arial" charset="0"/>
              </a:rPr>
              <a:t> </a:t>
            </a:r>
            <a:r>
              <a:rPr lang="ar-JO" sz="2800" b="1" dirty="0">
                <a:effectLst>
                  <a:glow rad="101600">
                    <a:srgbClr val="031A3C"/>
                  </a:glow>
                </a:effectLst>
                <a:latin typeface="Arial" charset="0"/>
                <a:cs typeface="Arial" charset="0"/>
              </a:rPr>
              <a:t>ستوت، ويرزبي، بويس، كريسويل، سويندول ... الخ)</a:t>
            </a:r>
            <a:endParaRPr lang="en-US" sz="2800" b="1" dirty="0">
              <a:effectLst>
                <a:glow rad="101600">
                  <a:srgbClr val="031A3C"/>
                </a:glow>
              </a:effectLst>
              <a:latin typeface="Arial" charset="0"/>
              <a:cs typeface="Arial" charset="0"/>
            </a:endParaRPr>
          </a:p>
          <a:p>
            <a:pPr marL="406400" indent="-406400">
              <a:lnSpc>
                <a:spcPct val="90000"/>
              </a:lnSpc>
              <a:defRPr/>
            </a:pPr>
            <a:endParaRPr lang="en-US" sz="2800" b="1" dirty="0">
              <a:effectLst>
                <a:glow rad="101600">
                  <a:srgbClr val="031A3C"/>
                </a:glow>
              </a:effectLst>
              <a:latin typeface="Arial" charset="0"/>
              <a:cs typeface="Arial" charset="0"/>
            </a:endParaRPr>
          </a:p>
        </p:txBody>
      </p:sp>
      <p:sp>
        <p:nvSpPr>
          <p:cNvPr id="259076"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27</a:t>
            </a:r>
            <a:endParaRPr lang="en-US" dirty="0">
              <a:latin typeface="Arial" charset="0"/>
              <a:cs typeface="Arial" charset="0"/>
            </a:endParaRPr>
          </a:p>
        </p:txBody>
      </p:sp>
      <p:sp>
        <p:nvSpPr>
          <p:cNvPr id="5" name="Title 1"/>
          <p:cNvSpPr txBox="1">
            <a:spLocks/>
          </p:cNvSpPr>
          <p:nvPr/>
        </p:nvSpPr>
        <p:spPr bwMode="auto">
          <a:xfrm>
            <a:off x="467544" y="2294384"/>
            <a:ext cx="7058744" cy="9906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63550" indent="-455613" algn="r" rtl="1">
              <a:lnSpc>
                <a:spcPct val="90000"/>
              </a:lnSpc>
              <a:defRPr/>
            </a:pPr>
            <a:r>
              <a:rPr lang="ar-JO" sz="2800" b="1" dirty="0">
                <a:effectLst>
                  <a:glow rad="101600">
                    <a:srgbClr val="031A3C"/>
                  </a:glow>
                </a:effectLst>
                <a:latin typeface="Arial" charset="0"/>
                <a:cs typeface="Arial" charset="0"/>
              </a:rPr>
              <a:t>4. استعن بالتفاسير إذا واجهت أجزاء صعبة (في أغلب الأحيان أنا أفعل ذلك بعد الخطوة 5).</a:t>
            </a:r>
            <a:endParaRPr lang="en-US" sz="2800" b="1" dirty="0">
              <a:effectLst>
                <a:glow rad="101600">
                  <a:srgbClr val="031A3C"/>
                </a:glow>
              </a:effectLst>
              <a:latin typeface="Arial" charset="0"/>
              <a:cs typeface="Arial" charset="0"/>
            </a:endParaRPr>
          </a:p>
        </p:txBody>
      </p:sp>
      <p:sp>
        <p:nvSpPr>
          <p:cNvPr id="4" name="Title 1">
            <a:extLst>
              <a:ext uri="{FF2B5EF4-FFF2-40B4-BE49-F238E27FC236}">
                <a16:creationId xmlns:a16="http://schemas.microsoft.com/office/drawing/2014/main" id="{F1C341EF-A9D0-A798-EB4A-B70F0B7D9FEB}"/>
              </a:ext>
            </a:extLst>
          </p:cNvPr>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الحصن العظيم هو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إله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حصن</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لا يفشل أبداً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هو</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 مساعد</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 وسط الطوفان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العلل المميتة السائدة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لأنه لا يزال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عدونا القديم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هل يسعى لإحداث الويل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مهارت</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وقوته عظيمة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ومسلح بالكراهية القاسية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على الأرض ليس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نظير.</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6139755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1763688" y="561975"/>
            <a:ext cx="6120680" cy="3170099"/>
          </a:xfrm>
          <a:prstGeom prst="rect">
            <a:avLst/>
          </a:prstGeom>
          <a:noFill/>
          <a:ln w="9525">
            <a:noFill/>
            <a:miter lim="800000"/>
            <a:headEnd/>
            <a:tailEnd/>
          </a:ln>
          <a:effectLst>
            <a:outerShdw blurRad="63500" dist="53882" dir="2700000" algn="ctr" rotWithShape="0">
              <a:schemeClr val="tx1">
                <a:alpha val="74998"/>
              </a:schemeClr>
            </a:outerShdw>
          </a:effectLst>
        </p:spPr>
        <p:txBody>
          <a:bodyPr wrap="square">
            <a:spAutoFit/>
          </a:bodyPr>
          <a:lstStyle/>
          <a:p>
            <a:pPr algn="ctr">
              <a:defRPr/>
            </a:pPr>
            <a:r>
              <a:rPr lang="ar-JO" sz="4000" b="1" dirty="0">
                <a:solidFill>
                  <a:schemeClr val="bg1"/>
                </a:solidFill>
                <a:latin typeface="Arial" charset="0"/>
                <a:ea typeface="Arial" charset="0"/>
                <a:cs typeface="Arial" charset="0"/>
              </a:rPr>
              <a:t>لأنه لا يزال </a:t>
            </a:r>
            <a:r>
              <a:rPr lang="ar-JO" sz="4000" b="1" dirty="0">
                <a:solidFill>
                  <a:srgbClr val="FFB7F6"/>
                </a:solidFill>
                <a:latin typeface="Arial" charset="0"/>
                <a:ea typeface="Arial" charset="0"/>
                <a:cs typeface="Arial" charset="0"/>
              </a:rPr>
              <a:t>عدونا القديم</a:t>
            </a:r>
          </a:p>
          <a:p>
            <a:pPr algn="ctr">
              <a:defRPr/>
            </a:pPr>
            <a:r>
              <a:rPr lang="ar-JO" sz="4000" b="1" dirty="0">
                <a:solidFill>
                  <a:schemeClr val="bg1"/>
                </a:solidFill>
                <a:latin typeface="Arial" charset="0"/>
                <a:ea typeface="Arial" charset="0"/>
                <a:cs typeface="Arial" charset="0"/>
              </a:rPr>
              <a:t>هل يسعى لإحداث الويل لنا</a:t>
            </a:r>
          </a:p>
          <a:p>
            <a:pPr algn="ctr">
              <a:defRPr/>
            </a:pPr>
            <a:r>
              <a:rPr lang="ar-JO" sz="4000" b="1" dirty="0">
                <a:solidFill>
                  <a:schemeClr val="bg1"/>
                </a:solidFill>
                <a:latin typeface="Arial" charset="0"/>
                <a:ea typeface="Arial" charset="0"/>
                <a:cs typeface="Arial" charset="0"/>
              </a:rPr>
              <a:t>مهارت</a:t>
            </a:r>
            <a:r>
              <a:rPr lang="ar-JO" sz="4000" b="1" dirty="0">
                <a:solidFill>
                  <a:srgbClr val="FFB7F6"/>
                </a:solidFill>
                <a:latin typeface="Arial" charset="0"/>
                <a:ea typeface="Arial" charset="0"/>
                <a:cs typeface="Arial" charset="0"/>
              </a:rPr>
              <a:t>ه</a:t>
            </a:r>
            <a:r>
              <a:rPr lang="ar-JO" sz="4000" b="1" dirty="0">
                <a:solidFill>
                  <a:schemeClr val="bg1"/>
                </a:solidFill>
                <a:latin typeface="Arial" charset="0"/>
                <a:ea typeface="Arial" charset="0"/>
                <a:cs typeface="Arial" charset="0"/>
              </a:rPr>
              <a:t> وقوته عظيمة</a:t>
            </a:r>
          </a:p>
          <a:p>
            <a:pPr algn="ctr">
              <a:defRPr/>
            </a:pPr>
            <a:r>
              <a:rPr lang="ar-JO" sz="4000" b="1" dirty="0">
                <a:solidFill>
                  <a:schemeClr val="bg1"/>
                </a:solidFill>
                <a:latin typeface="Arial" charset="0"/>
                <a:ea typeface="Arial" charset="0"/>
                <a:cs typeface="Arial" charset="0"/>
              </a:rPr>
              <a:t>ومسلح بالكراهية القاسية</a:t>
            </a:r>
          </a:p>
          <a:p>
            <a:pPr algn="ctr">
              <a:defRPr/>
            </a:pPr>
            <a:r>
              <a:rPr lang="ar-JO" sz="4000" b="1" dirty="0">
                <a:solidFill>
                  <a:schemeClr val="bg1"/>
                </a:solidFill>
                <a:latin typeface="Arial" charset="0"/>
                <a:ea typeface="Arial" charset="0"/>
                <a:cs typeface="Arial" charset="0"/>
              </a:rPr>
              <a:t>على الأرض ليس </a:t>
            </a:r>
            <a:r>
              <a:rPr lang="ar-JO" sz="4000" b="1" dirty="0">
                <a:solidFill>
                  <a:srgbClr val="FFB7F6"/>
                </a:solidFill>
                <a:latin typeface="Arial" charset="0"/>
                <a:ea typeface="Arial" charset="0"/>
                <a:cs typeface="Arial" charset="0"/>
              </a:rPr>
              <a:t>له</a:t>
            </a:r>
            <a:r>
              <a:rPr lang="ar-JO" sz="4000" b="1" dirty="0">
                <a:solidFill>
                  <a:schemeClr val="bg1"/>
                </a:solidFill>
                <a:latin typeface="Arial" charset="0"/>
                <a:ea typeface="Arial" charset="0"/>
                <a:cs typeface="Arial" charset="0"/>
              </a:rPr>
              <a:t> نظير.</a:t>
            </a:r>
          </a:p>
        </p:txBody>
      </p:sp>
      <p:sp>
        <p:nvSpPr>
          <p:cNvPr id="35840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5840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09550" y="3886200"/>
            <a:ext cx="8782050" cy="1938992"/>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chemeClr val="bg1"/>
                </a:solidFill>
                <a:latin typeface="Arial"/>
                <a:ea typeface="+mn-ea"/>
                <a:cs typeface="Arial"/>
              </a:rPr>
              <a:t>لا يمكن لأي إنسان </a:t>
            </a:r>
          </a:p>
          <a:p>
            <a:pPr algn="ctr">
              <a:defRPr/>
            </a:pPr>
            <a:r>
              <a:rPr lang="ar-JO" sz="4000" b="1" dirty="0">
                <a:solidFill>
                  <a:schemeClr val="bg1"/>
                </a:solidFill>
                <a:latin typeface="Arial"/>
                <a:ea typeface="+mn-ea"/>
                <a:cs typeface="Arial"/>
              </a:rPr>
              <a:t>أن يهزم خداع </a:t>
            </a:r>
            <a:r>
              <a:rPr lang="ar-JO" sz="4000" b="1" dirty="0">
                <a:solidFill>
                  <a:srgbClr val="FFB7F6"/>
                </a:solidFill>
                <a:latin typeface="Arial"/>
                <a:ea typeface="+mn-ea"/>
                <a:cs typeface="Arial"/>
              </a:rPr>
              <a:t>الشيطان</a:t>
            </a:r>
            <a:r>
              <a:rPr lang="ar-JO" sz="4000" b="1" dirty="0">
                <a:solidFill>
                  <a:schemeClr val="bg1"/>
                </a:solidFill>
                <a:latin typeface="Arial"/>
                <a:ea typeface="+mn-ea"/>
                <a:cs typeface="Arial"/>
              </a:rPr>
              <a:t> </a:t>
            </a:r>
          </a:p>
          <a:p>
            <a:pPr algn="ctr">
              <a:defRPr/>
            </a:pPr>
            <a:r>
              <a:rPr lang="ar-JO" sz="4000" b="1" dirty="0">
                <a:solidFill>
                  <a:schemeClr val="bg1"/>
                </a:solidFill>
                <a:latin typeface="Arial"/>
                <a:ea typeface="+mn-ea"/>
                <a:cs typeface="Arial"/>
              </a:rPr>
              <a:t>وقوته وكراهيته التي تعيقنا.</a:t>
            </a:r>
            <a:endParaRPr lang="en-US" sz="4000" b="1" dirty="0">
              <a:solidFill>
                <a:schemeClr val="bg1"/>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idx="4294967295"/>
          </p:nvPr>
        </p:nvSpPr>
        <p:spPr>
          <a:xfrm>
            <a:off x="304800" y="260648"/>
            <a:ext cx="8839200" cy="1512168"/>
          </a:xfrm>
        </p:spPr>
        <p:txBody>
          <a:bodyPr anchor="t"/>
          <a:lstStyle/>
          <a:p>
            <a:pPr algn="ctr" eaLnBrk="1" hangingPunct="1"/>
            <a:r>
              <a:rPr lang="ar-JO" b="1" dirty="0">
                <a:latin typeface="Helvetica" charset="0"/>
              </a:rPr>
              <a:t>ثلاث خطوات للتخطيط التفسيري         (النموذج الأساسي)</a:t>
            </a:r>
            <a:br>
              <a:rPr lang="en-US" b="1" dirty="0">
                <a:latin typeface="Helvetica" charset="0"/>
              </a:rPr>
            </a:br>
            <a:endParaRPr lang="en-US" b="1" dirty="0">
              <a:latin typeface="Helvetica" charset="0"/>
            </a:endParaRPr>
          </a:p>
        </p:txBody>
      </p:sp>
      <p:sp>
        <p:nvSpPr>
          <p:cNvPr id="31747" name="Text Box 3"/>
          <p:cNvSpPr txBox="1">
            <a:spLocks noChangeArrowheads="1"/>
          </p:cNvSpPr>
          <p:nvPr/>
        </p:nvSpPr>
        <p:spPr bwMode="auto">
          <a:xfrm>
            <a:off x="228600" y="2287588"/>
            <a:ext cx="8915400" cy="3539430"/>
          </a:xfrm>
          <a:prstGeom prst="rect">
            <a:avLst/>
          </a:prstGeom>
          <a:noFill/>
          <a:ln w="9525">
            <a:noFill/>
            <a:miter lim="800000"/>
            <a:headEnd/>
            <a:tailEnd/>
          </a:ln>
          <a:effectLst/>
        </p:spPr>
        <p:txBody>
          <a:bodyPr>
            <a:spAutoFit/>
          </a:bodyPr>
          <a:lstStyle>
            <a:lvl1pPr marL="461963" indent="-461963">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60375" indent="-460375" algn="r" rtl="1">
              <a:defRPr/>
            </a:pPr>
            <a:r>
              <a:rPr lang="ar-JO" sz="3200" b="1" dirty="0">
                <a:latin typeface="Arial" panose="020B0604020202020204" pitchFamily="34" charset="0"/>
                <a:cs typeface="Arial" panose="020B0604020202020204" pitchFamily="34" charset="0"/>
              </a:rPr>
              <a:t>أ.</a:t>
            </a:r>
            <a:r>
              <a:rPr lang="en-US" sz="3200" b="1" dirty="0">
                <a:latin typeface="Arial" panose="020B0604020202020204" pitchFamily="34" charset="0"/>
                <a:cs typeface="Arial" panose="020B0604020202020204" pitchFamily="34" charset="0"/>
              </a:rPr>
              <a:t>	</a:t>
            </a:r>
            <a:r>
              <a:rPr lang="ar-JO" sz="3200" b="1" u="sng" dirty="0">
                <a:latin typeface="Arial" panose="020B0604020202020204" pitchFamily="34" charset="0"/>
                <a:cs typeface="Arial" panose="020B0604020202020204" pitchFamily="34" charset="0"/>
              </a:rPr>
              <a:t>أعد صياغة </a:t>
            </a:r>
            <a:r>
              <a:rPr lang="ar-JO" sz="3200" b="1" dirty="0">
                <a:latin typeface="Arial" panose="020B0604020202020204" pitchFamily="34" charset="0"/>
                <a:cs typeface="Arial" panose="020B0604020202020204" pitchFamily="34" charset="0"/>
              </a:rPr>
              <a:t>كل آية لإزالة كل أشكال الكلام.</a:t>
            </a:r>
          </a:p>
          <a:p>
            <a:pPr marL="460375" indent="-460375" algn="r" rtl="1">
              <a:defRPr/>
            </a:pPr>
            <a:endParaRPr lang="en-US" sz="3200" b="1" dirty="0">
              <a:latin typeface="Arial" panose="020B0604020202020204" pitchFamily="34" charset="0"/>
              <a:cs typeface="Arial" panose="020B0604020202020204" pitchFamily="34" charset="0"/>
            </a:endParaRPr>
          </a:p>
          <a:p>
            <a:pPr marL="460375" indent="-460375" algn="r" rtl="1">
              <a:defRPr/>
            </a:pPr>
            <a:r>
              <a:rPr lang="ar-JO" sz="3200" b="1" dirty="0">
                <a:latin typeface="Arial" panose="020B0604020202020204" pitchFamily="34" charset="0"/>
                <a:cs typeface="Arial" panose="020B0604020202020204" pitchFamily="34" charset="0"/>
              </a:rPr>
              <a:t>ب. قم </a:t>
            </a:r>
            <a:r>
              <a:rPr lang="ar-JO" sz="3200" b="1" u="sng" dirty="0">
                <a:latin typeface="Arial" panose="020B0604020202020204" pitchFamily="34" charset="0"/>
                <a:cs typeface="Arial" panose="020B0604020202020204" pitchFamily="34" charset="0"/>
              </a:rPr>
              <a:t>بتجميع</a:t>
            </a:r>
            <a:r>
              <a:rPr lang="ar-JO" sz="3200" b="1" dirty="0">
                <a:latin typeface="Arial" panose="020B0604020202020204" pitchFamily="34" charset="0"/>
                <a:cs typeface="Arial" panose="020B0604020202020204" pitchFamily="34" charset="0"/>
              </a:rPr>
              <a:t> العبارات المتشابهة تحت عناوين رئيسية لإظهار الأقسام الكبيرة في الجزء الكتابي.</a:t>
            </a:r>
          </a:p>
          <a:p>
            <a:pPr marL="460375" indent="-460375" algn="r" rtl="1">
              <a:defRPr/>
            </a:pPr>
            <a:endParaRPr lang="ar-JO" sz="3200" b="1" dirty="0">
              <a:latin typeface="Arial" panose="020B0604020202020204" pitchFamily="34" charset="0"/>
              <a:cs typeface="Arial" panose="020B0604020202020204" pitchFamily="34" charset="0"/>
            </a:endParaRPr>
          </a:p>
          <a:p>
            <a:pPr marL="460375" indent="-460375" algn="r" rtl="1">
              <a:defRPr/>
            </a:pPr>
            <a:r>
              <a:rPr lang="ar-JO" sz="3200" b="1" dirty="0">
                <a:latin typeface="Arial" panose="020B0604020202020204" pitchFamily="34" charset="0"/>
                <a:cs typeface="Arial" panose="020B0604020202020204" pitchFamily="34" charset="0"/>
              </a:rPr>
              <a:t>ت. اكتب كل </a:t>
            </a:r>
            <a:r>
              <a:rPr lang="ar-JO" sz="3200" b="1" u="sng" dirty="0">
                <a:latin typeface="Arial" panose="020B0604020202020204" pitchFamily="34" charset="0"/>
                <a:cs typeface="Arial" panose="020B0604020202020204" pitchFamily="34" charset="0"/>
              </a:rPr>
              <a:t>قسم كبير </a:t>
            </a:r>
            <a:r>
              <a:rPr lang="ar-JO" sz="3200" b="1" dirty="0">
                <a:latin typeface="Arial" panose="020B0604020202020204" pitchFamily="34" charset="0"/>
                <a:cs typeface="Arial" panose="020B0604020202020204" pitchFamily="34" charset="0"/>
              </a:rPr>
              <a:t> ثم تأكد من أن النقاط الفرعية (النقاط الفرعية على مستوى أ) تتناسب بالفعل مع كل قسم رئيسي. </a:t>
            </a:r>
            <a:endParaRPr lang="en-US" sz="3200" b="1" dirty="0">
              <a:latin typeface="Arial" panose="020B0604020202020204" pitchFamily="34" charset="0"/>
              <a:cs typeface="Arial" panose="020B0604020202020204" pitchFamily="34" charset="0"/>
            </a:endParaRPr>
          </a:p>
        </p:txBody>
      </p:sp>
      <p:sp>
        <p:nvSpPr>
          <p:cNvPr id="360451" name="Text Box 5"/>
          <p:cNvSpPr txBox="1">
            <a:spLocks noChangeArrowheads="1"/>
          </p:cNvSpPr>
          <p:nvPr/>
        </p:nvSpPr>
        <p:spPr bwMode="auto">
          <a:xfrm>
            <a:off x="8502650" y="117475"/>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left)">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wipe(left)">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685800" y="609600"/>
            <a:ext cx="7867650" cy="1323439"/>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rgbClr val="FFFF00"/>
                </a:solidFill>
                <a:latin typeface="Arial" charset="0"/>
                <a:ea typeface="Arial" charset="0"/>
                <a:cs typeface="Arial" charset="0"/>
              </a:rPr>
              <a:t>الل</a:t>
            </a:r>
            <a:r>
              <a:rPr lang="ar-JO" sz="4000" b="1" dirty="0">
                <a:solidFill>
                  <a:srgbClr val="FFFFFF"/>
                </a:solidFill>
                <a:latin typeface="Arial" charset="0"/>
                <a:ea typeface="Arial" charset="0"/>
                <a:cs typeface="Arial" charset="0"/>
              </a:rPr>
              <a:t>ه هو </a:t>
            </a:r>
            <a:r>
              <a:rPr lang="ar-JO" sz="4000" b="1" dirty="0">
                <a:solidFill>
                  <a:srgbClr val="92D050"/>
                </a:solidFill>
                <a:latin typeface="Arial" charset="0"/>
                <a:ea typeface="Arial" charset="0"/>
                <a:cs typeface="Arial" charset="0"/>
              </a:rPr>
              <a:t>ملجأنا</a:t>
            </a:r>
            <a:r>
              <a:rPr lang="ar-JO" sz="4000" b="1" dirty="0">
                <a:solidFill>
                  <a:srgbClr val="FFFFFF"/>
                </a:solidFill>
                <a:latin typeface="Arial" charset="0"/>
                <a:ea typeface="Arial" charset="0"/>
                <a:cs typeface="Arial" charset="0"/>
              </a:rPr>
              <a:t> ومساعدنا الذي لا ينقطع        في جميع الصعوبات البشرية</a:t>
            </a:r>
            <a:endParaRPr lang="en-US" sz="4000" b="1" dirty="0">
              <a:solidFill>
                <a:srgbClr val="FFFFFF"/>
              </a:solidFill>
              <a:latin typeface="Arial" charset="0"/>
              <a:ea typeface="Arial" charset="0"/>
              <a:cs typeface="Arial" charset="0"/>
            </a:endParaRPr>
          </a:p>
        </p:txBody>
      </p:sp>
      <p:sp>
        <p:nvSpPr>
          <p:cNvPr id="36249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62500" name="Rectangle 6"/>
          <p:cNvSpPr>
            <a:spLocks noGrp="1" noChangeArrowheads="1"/>
          </p:cNvSpPr>
          <p:nvPr>
            <p:ph type="title"/>
          </p:nvPr>
        </p:nvSpPr>
        <p:spPr>
          <a:xfrm>
            <a:off x="76200" y="76200"/>
            <a:ext cx="904415" cy="461665"/>
          </a:xfrm>
          <a:noFill/>
        </p:spPr>
        <p:txBody>
          <a:bodyPr wrap="none" anchor="t">
            <a:spAutoFit/>
          </a:bodyPr>
          <a:lstStyle/>
          <a:p>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28600" y="4419600"/>
            <a:ext cx="8782050" cy="193833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ar-JO" sz="4000" b="1" dirty="0">
                <a:solidFill>
                  <a:schemeClr val="bg1"/>
                </a:solidFill>
                <a:latin typeface="Arial"/>
                <a:ea typeface="+mn-ea"/>
                <a:cs typeface="Arial"/>
              </a:rPr>
              <a:t>الله هو ملجأنا الذي لا ينقطع                         ضد حيل الشيطان القوية (١).</a:t>
            </a:r>
            <a:endParaRPr lang="en-US" sz="4000" b="1" dirty="0">
              <a:solidFill>
                <a:schemeClr val="bg1"/>
              </a:solidFill>
              <a:latin typeface="Arial"/>
              <a:ea typeface="+mn-ea"/>
              <a:cs typeface="Arial"/>
            </a:endParaRPr>
          </a:p>
        </p:txBody>
      </p:sp>
      <p:sp>
        <p:nvSpPr>
          <p:cNvPr id="7" name="Text Box 3"/>
          <p:cNvSpPr txBox="1">
            <a:spLocks noChangeArrowheads="1"/>
          </p:cNvSpPr>
          <p:nvPr/>
        </p:nvSpPr>
        <p:spPr bwMode="auto">
          <a:xfrm>
            <a:off x="228600" y="1752600"/>
            <a:ext cx="8782050" cy="255454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t>
            </a:r>
          </a:p>
          <a:p>
            <a:pPr algn="ctr">
              <a:defRPr/>
            </a:pPr>
            <a:r>
              <a:rPr lang="ar-JO" sz="4000" b="1" dirty="0">
                <a:solidFill>
                  <a:schemeClr val="bg1"/>
                </a:solidFill>
                <a:latin typeface="Arial" charset="0"/>
                <a:ea typeface="Arial" charset="0"/>
                <a:cs typeface="Arial" charset="0"/>
              </a:rPr>
              <a:t>لا يمكن لأي إنسان </a:t>
            </a:r>
          </a:p>
          <a:p>
            <a:pPr algn="ctr">
              <a:defRPr/>
            </a:pPr>
            <a:r>
              <a:rPr lang="ar-JO" sz="4000" b="1" dirty="0">
                <a:solidFill>
                  <a:schemeClr val="bg1"/>
                </a:solidFill>
                <a:latin typeface="Arial" charset="0"/>
                <a:ea typeface="Arial" charset="0"/>
                <a:cs typeface="Arial" charset="0"/>
              </a:rPr>
              <a:t>أن يهزم خداع </a:t>
            </a:r>
            <a:r>
              <a:rPr lang="ar-JO" sz="4000" b="1" dirty="0">
                <a:solidFill>
                  <a:srgbClr val="FFB7F6"/>
                </a:solidFill>
                <a:latin typeface="Arial" charset="0"/>
                <a:ea typeface="Arial" charset="0"/>
                <a:cs typeface="Arial" charset="0"/>
              </a:rPr>
              <a:t>الشيطان</a:t>
            </a:r>
            <a:r>
              <a:rPr lang="ar-JO" sz="4000" b="1" dirty="0">
                <a:solidFill>
                  <a:schemeClr val="bg1"/>
                </a:solidFill>
                <a:latin typeface="Arial" charset="0"/>
                <a:ea typeface="Arial" charset="0"/>
                <a:cs typeface="Arial" charset="0"/>
              </a:rPr>
              <a:t> </a:t>
            </a:r>
          </a:p>
          <a:p>
            <a:pPr algn="ctr">
              <a:defRPr/>
            </a:pPr>
            <a:r>
              <a:rPr lang="ar-JO" sz="4000" b="1" dirty="0">
                <a:solidFill>
                  <a:schemeClr val="bg1"/>
                </a:solidFill>
                <a:latin typeface="Arial" charset="0"/>
                <a:ea typeface="Arial" charset="0"/>
                <a:cs typeface="Arial" charset="0"/>
              </a:rPr>
              <a:t>وقوته وكراهيته التي تعيقنا.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600" y="609600"/>
            <a:ext cx="8763000" cy="13239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ar-JO" sz="4000" b="1" dirty="0">
                <a:solidFill>
                  <a:schemeClr val="bg1"/>
                </a:solidFill>
                <a:latin typeface="Arial" charset="0"/>
                <a:cs typeface="Arial" charset="0"/>
              </a:rPr>
              <a:t>الله هو ملجأنا الذي لا ينقطع                         ضد حيل الشيطان القوية (١).</a:t>
            </a:r>
            <a:endParaRPr lang="en-US" sz="4000" b="1" dirty="0">
              <a:solidFill>
                <a:srgbClr val="FFFFFF"/>
              </a:solidFill>
              <a:latin typeface="Arial" charset="0"/>
              <a:cs typeface="Arial" charset="0"/>
            </a:endParaRPr>
          </a:p>
        </p:txBody>
      </p:sp>
      <p:sp>
        <p:nvSpPr>
          <p:cNvPr id="36454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64548" name="Rectangle 6"/>
          <p:cNvSpPr>
            <a:spLocks noGrp="1" noChangeArrowheads="1"/>
          </p:cNvSpPr>
          <p:nvPr>
            <p:ph type="title"/>
          </p:nvPr>
        </p:nvSpPr>
        <p:spPr>
          <a:xfrm>
            <a:off x="76200" y="76200"/>
            <a:ext cx="6629400" cy="461963"/>
          </a:xfrm>
          <a:noFill/>
        </p:spPr>
        <p:txBody>
          <a:bodyPr anchor="t">
            <a:spAutoFit/>
          </a:bodyPr>
          <a:lstStyle/>
          <a:p>
            <a:r>
              <a:rPr lang="ar-JO" sz="2400" b="1" dirty="0">
                <a:solidFill>
                  <a:schemeClr val="bg1"/>
                </a:solidFill>
                <a:latin typeface="Arial" charset="0"/>
                <a:cs typeface="Arial" charset="0"/>
              </a:rPr>
              <a:t>تلخيص الأعداد 1-2 في نقطة رئيسية</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09550" y="4310063"/>
            <a:ext cx="8782050" cy="1938992"/>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t>
            </a:r>
          </a:p>
          <a:p>
            <a:pPr algn="ctr">
              <a:defRPr/>
            </a:pPr>
            <a:r>
              <a:rPr lang="ar-JO" sz="4000" b="1" dirty="0">
                <a:solidFill>
                  <a:schemeClr val="bg1"/>
                </a:solidFill>
                <a:latin typeface="Arial" charset="0"/>
                <a:ea typeface="Arial" charset="0"/>
                <a:cs typeface="Arial" charset="0"/>
              </a:rPr>
              <a:t>1. أعطانا الله النصرة على الشيطان</a:t>
            </a:r>
          </a:p>
          <a:p>
            <a:pPr algn="ctr">
              <a:defRPr/>
            </a:pPr>
            <a:r>
              <a:rPr lang="ar-JO" sz="4000" b="1" dirty="0">
                <a:solidFill>
                  <a:schemeClr val="bg1"/>
                </a:solidFill>
                <a:latin typeface="Arial" charset="0"/>
                <a:ea typeface="Arial" charset="0"/>
                <a:cs typeface="Arial" charset="0"/>
              </a:rPr>
              <a:t>من خلال المسيح فقط (1-2)</a:t>
            </a:r>
            <a:endParaRPr lang="en-US" sz="4000" b="1" dirty="0">
              <a:solidFill>
                <a:schemeClr val="bg1"/>
              </a:solidFill>
              <a:latin typeface="Arial" charset="0"/>
              <a:ea typeface="Arial" charset="0"/>
              <a:cs typeface="Arial" charset="0"/>
            </a:endParaRPr>
          </a:p>
        </p:txBody>
      </p:sp>
      <p:sp>
        <p:nvSpPr>
          <p:cNvPr id="7" name="Text Box 3"/>
          <p:cNvSpPr txBox="1">
            <a:spLocks noChangeArrowheads="1"/>
          </p:cNvSpPr>
          <p:nvPr/>
        </p:nvSpPr>
        <p:spPr bwMode="auto">
          <a:xfrm>
            <a:off x="228600" y="1752600"/>
            <a:ext cx="8782050" cy="255454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ar-JO" sz="4000" b="1" dirty="0">
                <a:solidFill>
                  <a:schemeClr val="bg1"/>
                </a:solidFill>
                <a:latin typeface="Arial"/>
                <a:ea typeface="+mn-ea"/>
                <a:cs typeface="Arial"/>
              </a:rPr>
              <a:t>لقد اختار الله المسيح </a:t>
            </a:r>
          </a:p>
          <a:p>
            <a:pPr algn="ctr">
              <a:defRPr/>
            </a:pPr>
            <a:r>
              <a:rPr lang="ar-JO" sz="4000" b="1" dirty="0">
                <a:solidFill>
                  <a:schemeClr val="bg1"/>
                </a:solidFill>
                <a:latin typeface="Arial"/>
                <a:ea typeface="+mn-ea"/>
                <a:cs typeface="Arial"/>
              </a:rPr>
              <a:t>ليكون قوتنا الأبدية القادرة </a:t>
            </a:r>
          </a:p>
          <a:p>
            <a:pPr algn="ctr">
              <a:defRPr/>
            </a:pPr>
            <a:r>
              <a:rPr lang="ar-JO" sz="4000" b="1" dirty="0">
                <a:solidFill>
                  <a:schemeClr val="bg1"/>
                </a:solidFill>
                <a:latin typeface="Arial"/>
                <a:ea typeface="+mn-ea"/>
                <a:cs typeface="Arial"/>
              </a:rPr>
              <a:t>على النصر [على الشيطان] (٢)</a:t>
            </a:r>
            <a:endParaRPr lang="en-US" sz="4000" b="1" dirty="0">
              <a:solidFill>
                <a:schemeClr val="bg1"/>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ar-JO" b="1" dirty="0">
                <a:solidFill>
                  <a:schemeClr val="tx1"/>
                </a:solidFill>
                <a:effectLst>
                  <a:outerShdw blurRad="38100" dist="38100" dir="2700000" algn="tl">
                    <a:srgbClr val="000000"/>
                  </a:outerShdw>
                </a:effectLst>
                <a:latin typeface="Arial" charset="0"/>
              </a:rPr>
              <a:t>تحتاجه في فكرتك الرئيسية</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109766" cy="495520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p>
            <a:pPr marL="398463" indent="-398463" algn="r" rtl="1">
              <a:buFontTx/>
              <a:buChar char="•"/>
              <a:defRPr/>
            </a:pPr>
            <a:r>
              <a:rPr lang="ar-JO" sz="4000" b="1" dirty="0">
                <a:solidFill>
                  <a:srgbClr val="FFFF00"/>
                </a:solidFill>
                <a:latin typeface="Arial" charset="0"/>
                <a:ea typeface="Arial" charset="0"/>
                <a:cs typeface="Arial" charset="0"/>
              </a:rPr>
              <a:t>الله</a:t>
            </a:r>
            <a:r>
              <a:rPr lang="ar-JO" sz="4000" b="1" dirty="0">
                <a:latin typeface="Arial" charset="0"/>
                <a:ea typeface="Arial" charset="0"/>
                <a:cs typeface="Arial" charset="0"/>
              </a:rPr>
              <a:t>: 7 مرات (-7%)</a:t>
            </a:r>
            <a:endParaRPr lang="en-US" sz="3600" b="1" dirty="0">
              <a:latin typeface="Arial" charset="0"/>
              <a:ea typeface="Arial" charset="0"/>
              <a:cs typeface="Arial" charset="0"/>
            </a:endParaRPr>
          </a:p>
          <a:p>
            <a:pPr marL="398463" indent="-398463" algn="r" rtl="1">
              <a:buFontTx/>
              <a:buChar char="•"/>
              <a:defRPr/>
            </a:pPr>
            <a:r>
              <a:rPr lang="ar-JO" sz="3600" b="1" dirty="0">
                <a:solidFill>
                  <a:srgbClr val="FFB7F6"/>
                </a:solidFill>
                <a:latin typeface="Arial" charset="0"/>
                <a:ea typeface="Arial" charset="0"/>
                <a:cs typeface="Arial" charset="0"/>
              </a:rPr>
              <a:t>الشيطان / الشياطين / القوى</a:t>
            </a:r>
            <a:r>
              <a:rPr lang="ar-JO" sz="3600" b="1" dirty="0">
                <a:latin typeface="Arial" charset="0"/>
                <a:ea typeface="Arial" charset="0"/>
                <a:cs typeface="Arial" charset="0"/>
              </a:rPr>
              <a:t>: 10 مرات (-10%)</a:t>
            </a:r>
            <a:endParaRPr lang="en-US" sz="4000" b="1" dirty="0">
              <a:latin typeface="Arial" charset="0"/>
              <a:ea typeface="Arial" charset="0"/>
              <a:cs typeface="Arial" charset="0"/>
            </a:endParaRPr>
          </a:p>
          <a:p>
            <a:pPr marL="398463" indent="-398463" algn="r" rtl="1">
              <a:buFontTx/>
              <a:buChar char="•"/>
              <a:defRPr/>
            </a:pPr>
            <a:r>
              <a:rPr lang="ar-JO" sz="4000" b="1" dirty="0">
                <a:solidFill>
                  <a:srgbClr val="FFCC66"/>
                </a:solidFill>
                <a:latin typeface="Arial" charset="0"/>
                <a:ea typeface="Arial" charset="0"/>
                <a:cs typeface="Arial" charset="0"/>
              </a:rPr>
              <a:t>المسيح / الرب</a:t>
            </a:r>
            <a:r>
              <a:rPr lang="ar-JO" sz="4000" b="1" dirty="0">
                <a:latin typeface="Arial" charset="0"/>
                <a:ea typeface="Arial" charset="0"/>
                <a:cs typeface="Arial" charset="0"/>
              </a:rPr>
              <a:t>: 7 مرات (-7%)</a:t>
            </a:r>
            <a:endParaRPr lang="en-US" sz="4000" b="1" dirty="0">
              <a:latin typeface="Arial" charset="0"/>
              <a:ea typeface="Arial" charset="0"/>
              <a:cs typeface="Arial" charset="0"/>
            </a:endParaRPr>
          </a:p>
          <a:p>
            <a:pPr marL="398463" indent="-398463" algn="r" rtl="1">
              <a:buFontTx/>
              <a:buChar char="•"/>
              <a:defRPr/>
            </a:pPr>
            <a:r>
              <a:rPr lang="ar-JO" sz="4000" b="1" dirty="0">
                <a:solidFill>
                  <a:srgbClr val="99FF99"/>
                </a:solidFill>
                <a:latin typeface="Arial" charset="0"/>
                <a:ea typeface="Arial" charset="0"/>
                <a:cs typeface="Arial" charset="0"/>
              </a:rPr>
              <a:t>النصر / الإنتصار</a:t>
            </a:r>
            <a:r>
              <a:rPr lang="ar-JO" sz="4000" b="1" dirty="0">
                <a:latin typeface="Arial" charset="0"/>
                <a:ea typeface="Arial" charset="0"/>
                <a:cs typeface="Arial" charset="0"/>
              </a:rPr>
              <a:t>: 11 مرة (-11%)</a:t>
            </a:r>
            <a:endParaRPr lang="en-US" sz="4000" b="1" dirty="0">
              <a:latin typeface="Arial" charset="0"/>
              <a:ea typeface="Arial" charset="0"/>
              <a:cs typeface="Arial" charset="0"/>
            </a:endParaRPr>
          </a:p>
          <a:p>
            <a:pPr marL="398463" indent="-398463" algn="r" rtl="1">
              <a:buFontTx/>
              <a:buChar char="•"/>
              <a:defRPr/>
            </a:pPr>
            <a:r>
              <a:rPr lang="ar-JO" sz="4000" b="1" dirty="0">
                <a:solidFill>
                  <a:schemeClr val="bg1">
                    <a:lumMod val="20000"/>
                    <a:lumOff val="80000"/>
                  </a:schemeClr>
                </a:solidFill>
                <a:latin typeface="Arial" charset="0"/>
                <a:ea typeface="Arial" charset="0"/>
                <a:cs typeface="Arial" charset="0"/>
              </a:rPr>
              <a:t>الكلمة / الحق</a:t>
            </a:r>
            <a:r>
              <a:rPr lang="ar-JO" sz="4000" b="1" dirty="0">
                <a:latin typeface="Arial" charset="0"/>
                <a:ea typeface="Arial" charset="0"/>
                <a:cs typeface="Arial" charset="0"/>
              </a:rPr>
              <a:t>: 4 مرات (-4%)</a:t>
            </a:r>
            <a:endParaRPr lang="en-US" sz="4000" b="1" u="sng" dirty="0">
              <a:latin typeface="Arial" charset="0"/>
              <a:ea typeface="Arial" charset="0"/>
              <a:cs typeface="Arial" charset="0"/>
            </a:endParaRPr>
          </a:p>
          <a:p>
            <a:pPr marL="398463" indent="-398463" algn="r" rtl="1">
              <a:buFontTx/>
              <a:buChar char="•"/>
              <a:defRPr/>
            </a:pPr>
            <a:r>
              <a:rPr lang="ar-JO" sz="4000" b="1" u="sng" dirty="0">
                <a:solidFill>
                  <a:srgbClr val="FF0000"/>
                </a:solidFill>
                <a:latin typeface="Arial" charset="0"/>
                <a:ea typeface="Arial" charset="0"/>
                <a:cs typeface="Arial" charset="0"/>
              </a:rPr>
              <a:t>الإيمان / الثقة / الإتكال</a:t>
            </a:r>
            <a:r>
              <a:rPr lang="ar-JO" sz="4000" b="1" u="sng" dirty="0">
                <a:latin typeface="Arial" charset="0"/>
                <a:ea typeface="Arial" charset="0"/>
                <a:cs typeface="Arial" charset="0"/>
              </a:rPr>
              <a:t>: مرتين (-2%)</a:t>
            </a:r>
            <a:endParaRPr lang="en-US" sz="4000" b="1" dirty="0">
              <a:latin typeface="Arial" charset="0"/>
              <a:ea typeface="Arial" charset="0"/>
              <a:cs typeface="Arial" charset="0"/>
            </a:endParaRPr>
          </a:p>
          <a:p>
            <a:pPr marL="398463" indent="-398463" algn="r" rtl="1">
              <a:buFontTx/>
              <a:buChar char="•"/>
              <a:defRPr/>
            </a:pPr>
            <a:r>
              <a:rPr lang="ar-JO" sz="4000" b="1" dirty="0">
                <a:latin typeface="Arial" charset="0"/>
                <a:ea typeface="Arial" charset="0"/>
                <a:cs typeface="Arial" charset="0"/>
              </a:rPr>
              <a:t>مجموع الخصم (-40%)</a:t>
            </a:r>
            <a:endParaRPr lang="en-US" sz="4000" b="1" dirty="0">
              <a:latin typeface="Arial" charset="0"/>
              <a:ea typeface="Arial" charset="0"/>
              <a:cs typeface="Arial" charset="0"/>
            </a:endParaRPr>
          </a:p>
          <a:p>
            <a:pPr marL="398463" indent="-398463" algn="r">
              <a:defRPr/>
            </a:pPr>
            <a:r>
              <a:rPr lang="ar-JO" sz="4000" b="1" dirty="0">
                <a:latin typeface="Arial" charset="0"/>
                <a:ea typeface="Arial" charset="0"/>
                <a:cs typeface="Arial" charset="0"/>
              </a:rPr>
              <a:t>(المؤمنون أيضاً مذكورون 17 مرة)</a:t>
            </a:r>
            <a:endParaRPr lang="en-US" sz="4000" b="1" dirty="0">
              <a:latin typeface="Arial" charset="0"/>
              <a:ea typeface="Arial" charset="0"/>
              <a:cs typeface="Arial" charset="0"/>
            </a:endParaRPr>
          </a:p>
        </p:txBody>
      </p:sp>
      <p:sp>
        <p:nvSpPr>
          <p:cNvPr id="37683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ar-JO" sz="3200" b="1" dirty="0">
                <a:latin typeface="Arial" charset="0"/>
                <a:cs typeface="Arial" charset="0"/>
              </a:rPr>
              <a:t>دليل تقييم الواجب الثاني</a:t>
            </a:r>
            <a:endParaRPr lang="en-US" sz="3200" dirty="0">
              <a:latin typeface="Arial" charset="0"/>
              <a:cs typeface="Arial" charset="0"/>
            </a:endParaRPr>
          </a:p>
        </p:txBody>
      </p:sp>
    </p:spTree>
    <p:extLst>
      <p:ext uri="{BB962C8B-B14F-4D97-AF65-F5344CB8AC3E}">
        <p14:creationId xmlns:p14="http://schemas.microsoft.com/office/powerpoint/2010/main" val="276751636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الحصن العظيم هو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إله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حصن</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لا يفشل أبداً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هو</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 مساعد</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 وسط الطوفان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العلل المميتة السائدة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لأنه لا يزال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عدونا القديم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هل يسعى لإحداث الويل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مهارت</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وقوته عظيمة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ومسلح بالكراهية القاسية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على الأرض ليس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نظير.</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8167278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 Box 3"/>
          <p:cNvSpPr txBox="1">
            <a:spLocks noChangeArrowheads="1"/>
          </p:cNvSpPr>
          <p:nvPr/>
        </p:nvSpPr>
        <p:spPr bwMode="auto">
          <a:xfrm>
            <a:off x="1816393" y="561975"/>
            <a:ext cx="5487400"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هل </a:t>
            </a:r>
            <a:r>
              <a:rPr kumimoji="0" lang="ar-JO" sz="4000" b="1" i="0" u="none" strike="noStrike" kern="1200" cap="none" spc="0" normalizeH="0" baseline="0" noProof="0" dirty="0">
                <a:ln>
                  <a:noFill/>
                </a:ln>
                <a:solidFill>
                  <a:srgbClr val="FF0000"/>
                </a:solidFill>
                <a:effectLst/>
                <a:uLnTx/>
                <a:uFillTx/>
                <a:latin typeface="Arial"/>
                <a:ea typeface="ＭＳ Ｐゴシック" charset="0"/>
                <a:cs typeface="Arial"/>
              </a:rPr>
              <a:t>وثقنا</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بقوتنا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سيكون سعينا </a:t>
            </a:r>
            <a:r>
              <a:rPr kumimoji="0" lang="ar-JO" sz="4000" b="1" i="0" u="none" strike="noStrike" kern="1200" cap="none" spc="0" normalizeH="0" baseline="0" noProof="0" dirty="0">
                <a:ln>
                  <a:noFill/>
                </a:ln>
                <a:solidFill>
                  <a:srgbClr val="AAE2CA">
                    <a:lumMod val="75000"/>
                  </a:srgbClr>
                </a:solidFill>
                <a:effectLst/>
                <a:uLnTx/>
                <a:uFillTx/>
                <a:latin typeface="Arial"/>
                <a:ea typeface="ＭＳ Ｐゴシック" charset="0"/>
                <a:cs typeface="Arial"/>
              </a:rPr>
              <a:t>خاسرا</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لم يكن </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الرجل المناسب </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في جانبنا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الرجل</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الذي اختاره </a:t>
            </a:r>
            <a:r>
              <a:rPr kumimoji="0" lang="ar-JO" sz="4000" b="1" i="0" u="none" strike="noStrike" kern="1200" cap="none" spc="0" normalizeH="0" baseline="0" noProof="0" dirty="0">
                <a:ln>
                  <a:noFill/>
                </a:ln>
                <a:solidFill>
                  <a:srgbClr val="FFFF00"/>
                </a:solidFill>
                <a:effectLst/>
                <a:uLnTx/>
                <a:uFillTx/>
                <a:latin typeface="Arial"/>
                <a:ea typeface="ＭＳ Ｐゴシック" charset="0"/>
                <a:cs typeface="Arial"/>
              </a:rPr>
              <a:t>الل</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ه بنفسه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لا تسأل </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من</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قد يكون؟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المسيح يسوع هو</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الرب الصباؤوت اسم</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من جيل إلى جيل نفسه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وعلي</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ه</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أن </a:t>
            </a:r>
            <a:r>
              <a:rPr kumimoji="0" lang="ar-JO" sz="4000" b="1" i="0" u="none" strike="noStrike" kern="1200" cap="none" spc="0" normalizeH="0" baseline="0" noProof="0" dirty="0">
                <a:ln>
                  <a:noFill/>
                </a:ln>
                <a:solidFill>
                  <a:srgbClr val="AAE2CA">
                    <a:lumMod val="75000"/>
                  </a:srgbClr>
                </a:solidFill>
                <a:effectLst/>
                <a:uLnTx/>
                <a:uFillTx/>
                <a:latin typeface="Arial"/>
                <a:ea typeface="ＭＳ Ｐゴシック" charset="0"/>
                <a:cs typeface="Arial"/>
              </a:rPr>
              <a:t>يربح</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المعركة.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3382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3828" name="Rectangle 6"/>
          <p:cNvSpPr>
            <a:spLocks noGrp="1" noChangeArrowheads="1"/>
          </p:cNvSpPr>
          <p:nvPr>
            <p:ph type="title"/>
          </p:nvPr>
        </p:nvSpPr>
        <p:spPr>
          <a:xfrm>
            <a:off x="0" y="0"/>
            <a:ext cx="904415" cy="461665"/>
          </a:xfrm>
          <a:noFill/>
        </p:spPr>
        <p:txBody>
          <a:bodyPr wrap="none" anchor="t">
            <a:spAutoFit/>
          </a:bodyPr>
          <a:lstStyle/>
          <a:p>
            <a:pPr algn="l"/>
            <a:r>
              <a:rPr lang="ar-JO" sz="2400" b="1" dirty="0">
                <a:solidFill>
                  <a:schemeClr val="bg1"/>
                </a:solidFill>
                <a:latin typeface="Arial" charset="0"/>
                <a:cs typeface="Arial" charset="0"/>
              </a:rPr>
              <a:t>العدد 2</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7954266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وهذا العالم المليء ب</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الشياطين</a:t>
            </a:r>
            <a:endPar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ينبغي تهديده بالتراجع عنا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ولن نخاف إن شاء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 أن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ينتصر</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من خلالنا.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أمير الظلام </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حزين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نحن لا نرتعد من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أجله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غضب</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يمكننا أن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نتحمله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فإن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هلاك</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مؤكد: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كلمة</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واحدة صغيرة سوف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تسقط</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587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5876" name="Rectangle 6"/>
          <p:cNvSpPr>
            <a:spLocks noGrp="1" noChangeArrowheads="1"/>
          </p:cNvSpPr>
          <p:nvPr>
            <p:ph type="title"/>
          </p:nvPr>
        </p:nvSpPr>
        <p:spPr>
          <a:xfrm>
            <a:off x="61913" y="76200"/>
            <a:ext cx="904415" cy="461665"/>
          </a:xfrm>
          <a:noFill/>
        </p:spPr>
        <p:txBody>
          <a:bodyPr wrap="none" anchor="t">
            <a:spAutoFit/>
          </a:bodyPr>
          <a:lstStyle/>
          <a:p>
            <a:pPr algn="l"/>
            <a:r>
              <a:rPr lang="ar-JO" sz="2400" b="1" dirty="0">
                <a:solidFill>
                  <a:schemeClr val="bg1"/>
                </a:solidFill>
                <a:latin typeface="Arial" charset="0"/>
                <a:cs typeface="Arial" charset="0"/>
              </a:rPr>
              <a:t>العدد 3</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167498334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1674372" y="561975"/>
            <a:ext cx="5803192"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تلك </a:t>
            </a: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الكلمة</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فوق كل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القوى الأرضية</a:t>
            </a:r>
            <a:endPar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لا شكر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لهم</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يدوم.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الروح والمواهب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خلال</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الذي هو معنا.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دع البضائع والأقارب تذهب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هذه الحياة الفانية أيضاً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الجسد قد يقتلونه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 لا يزال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قائماً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مملكت</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إلى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الأبد</a:t>
            </a:r>
            <a:endParaRPr kumimoji="0" lang="en-US"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endParaRPr>
          </a:p>
        </p:txBody>
      </p:sp>
      <p:sp>
        <p:nvSpPr>
          <p:cNvPr id="33792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792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4</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465910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sz="4000" b="1" dirty="0">
                <a:solidFill>
                  <a:schemeClr val="tx1"/>
                </a:solidFill>
                <a:effectLst>
                  <a:outerShdw blurRad="38100" dist="38100" dir="2700000" algn="tl">
                    <a:srgbClr val="000000"/>
                  </a:outerShdw>
                </a:effectLst>
                <a:latin typeface="Arial" charset="0"/>
              </a:rPr>
              <a:t>لنجرب ذلك على متى 18: 15-20</a:t>
            </a:r>
            <a:endParaRPr lang="en-US" sz="4000" b="1" dirty="0">
              <a:solidFill>
                <a:schemeClr val="tx1"/>
              </a:solidFill>
              <a:effectLst>
                <a:outerShdw blurRad="38100" dist="38100" dir="2700000" algn="tl">
                  <a:srgbClr val="000000"/>
                </a:outerShdw>
              </a:effectLst>
              <a:latin typeface="Arial" charset="0"/>
            </a:endParaRPr>
          </a:p>
        </p:txBody>
      </p:sp>
      <p:sp>
        <p:nvSpPr>
          <p:cNvPr id="260100"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
        <p:nvSpPr>
          <p:cNvPr id="4" name="Title 1">
            <a:extLst>
              <a:ext uri="{FF2B5EF4-FFF2-40B4-BE49-F238E27FC236}">
                <a16:creationId xmlns:a16="http://schemas.microsoft.com/office/drawing/2014/main" id="{744863FA-E25A-89E7-7FA6-7A4CFD065E72}"/>
              </a:ext>
            </a:extLst>
          </p:cNvPr>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
        <p:nvSpPr>
          <p:cNvPr id="6" name="Title 1">
            <a:extLst>
              <a:ext uri="{FF2B5EF4-FFF2-40B4-BE49-F238E27FC236}">
                <a16:creationId xmlns:a16="http://schemas.microsoft.com/office/drawing/2014/main" id="{5807B871-5D64-F021-9B70-26487FBB795D}"/>
              </a:ext>
            </a:extLst>
          </p:cNvPr>
          <p:cNvSpPr txBox="1">
            <a:spLocks/>
          </p:cNvSpPr>
          <p:nvPr/>
        </p:nvSpPr>
        <p:spPr bwMode="auto">
          <a:xfrm>
            <a:off x="827584" y="2133600"/>
            <a:ext cx="6624736"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صلّ من أجل حكمة واقرأ الترجمة التي يستخدمها معظم</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أعضاء الكنيسة، واكتب كل سؤال تعتقد أن المستمعين سيطرحونه (لأنه</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بعد 15 ساعة من الدراسة سيكون لديك جميع الإجابات ولكنك ستنسى الأسئلة) أجب عن هذه الأسئلة.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بعض الترجمات الأخرى ولاحظ الاختلافات والأسئلة الإضافية.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النص باللغة الأصلية إذا أمكن، استخدم الأدوات التي لديك لإجراء دراسات مختصرة عن الكلمات المهمة.</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ar-JO" b="1" dirty="0">
                <a:solidFill>
                  <a:schemeClr val="tx1"/>
                </a:solidFill>
                <a:effectLst>
                  <a:outerShdw blurRad="38100" dist="38100" dir="2700000" algn="tl">
                    <a:srgbClr val="000000"/>
                  </a:outerShdw>
                </a:effectLst>
                <a:latin typeface="Arial" charset="0"/>
              </a:rPr>
              <a:t>تحتاجه في فكرتك الرئيسية</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109766" cy="495520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7 مرات (-7%)</a:t>
            </a:r>
            <a:endPar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3600" b="1" i="0" u="none" strike="noStrike" kern="1200" cap="none" spc="0" normalizeH="0" baseline="0" noProof="0" dirty="0">
                <a:ln>
                  <a:noFill/>
                </a:ln>
                <a:solidFill>
                  <a:srgbClr val="FFB7F6"/>
                </a:solidFill>
                <a:effectLst/>
                <a:uLnTx/>
                <a:uFillTx/>
                <a:latin typeface="Arial" charset="0"/>
                <a:ea typeface="Arial" charset="0"/>
                <a:cs typeface="Arial" charset="0"/>
              </a:rPr>
              <a:t>الشيطان / الشياطين / القوى</a:t>
            </a:r>
            <a:r>
              <a:rPr kumimoji="0" lang="ar-JO" sz="3600" b="1" i="0" u="none" strike="noStrike" kern="1200" cap="none" spc="0" normalizeH="0" baseline="0" noProof="0" dirty="0">
                <a:ln>
                  <a:noFill/>
                </a:ln>
                <a:solidFill>
                  <a:srgbClr val="FFFFFF"/>
                </a:solidFill>
                <a:effectLst/>
                <a:uLnTx/>
                <a:uFillTx/>
                <a:latin typeface="Arial" charset="0"/>
                <a:ea typeface="Arial" charset="0"/>
                <a:cs typeface="Arial" charset="0"/>
              </a:rPr>
              <a:t>: 10 مرات (-10%)</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CC66"/>
                </a:solidFill>
                <a:effectLst/>
                <a:uLnTx/>
                <a:uFillTx/>
                <a:latin typeface="Arial" charset="0"/>
                <a:ea typeface="Arial" charset="0"/>
                <a:cs typeface="Arial" charset="0"/>
              </a:rPr>
              <a:t>المسيح / الرب</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7 مرات (-7%)</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99FF99"/>
                </a:solidFill>
                <a:effectLst/>
                <a:uLnTx/>
                <a:uFillTx/>
                <a:latin typeface="Arial" charset="0"/>
                <a:ea typeface="Arial" charset="0"/>
                <a:cs typeface="Arial" charset="0"/>
              </a:rPr>
              <a:t>النصر / الإنتصار</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11 مرة (-11%)</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000066">
                    <a:lumMod val="20000"/>
                    <a:lumOff val="80000"/>
                  </a:srgbClr>
                </a:solidFill>
                <a:effectLst/>
                <a:uLnTx/>
                <a:uFillTx/>
                <a:latin typeface="Arial" charset="0"/>
                <a:ea typeface="Arial" charset="0"/>
                <a:cs typeface="Arial" charset="0"/>
              </a:rPr>
              <a:t>الكلمة / الحق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4 مرات (-4%)</a:t>
            </a:r>
            <a:endParaRPr kumimoji="0" lang="en-US" sz="4000" b="1" i="0" u="sng"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sng" strike="noStrike" kern="1200" cap="none" spc="0" normalizeH="0" baseline="0" noProof="0" dirty="0">
                <a:ln>
                  <a:noFill/>
                </a:ln>
                <a:solidFill>
                  <a:srgbClr val="FF0000"/>
                </a:solidFill>
                <a:effectLst/>
                <a:uLnTx/>
                <a:uFillTx/>
                <a:latin typeface="Arial" charset="0"/>
                <a:ea typeface="Arial" charset="0"/>
                <a:cs typeface="Arial" charset="0"/>
              </a:rPr>
              <a:t>الإيمان / الثقة / الإتكال</a:t>
            </a:r>
            <a:r>
              <a:rPr kumimoji="0" lang="ar-JO" sz="4000" b="1" i="0" u="sng" strike="noStrike" kern="1200" cap="none" spc="0" normalizeH="0" baseline="0" noProof="0" dirty="0">
                <a:ln>
                  <a:noFill/>
                </a:ln>
                <a:solidFill>
                  <a:srgbClr val="FFFFFF"/>
                </a:solidFill>
                <a:effectLst/>
                <a:uLnTx/>
                <a:uFillTx/>
                <a:latin typeface="Arial" charset="0"/>
                <a:ea typeface="Arial" charset="0"/>
                <a:cs typeface="Arial" charset="0"/>
              </a:rPr>
              <a:t>: مرتين (-2%)</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مجموع الخصم (-40%)</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(المؤمنون أيضاً مذكورون 17 مرة)</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7683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دليل تقييم الواجب الثاني</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6010273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n-US">
                <a:latin typeface="Times New Roman" charset="0"/>
              </a:rPr>
              <a:t>Black</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4000" dirty="0">
                <a:solidFill>
                  <a:schemeClr val="bg1"/>
                </a:solidFill>
                <a:latin typeface="Arial" panose="020B0604020202020204" pitchFamily="34" charset="0"/>
                <a:cs typeface="Arial" panose="020B0604020202020204" pitchFamily="34" charset="0"/>
              </a:rPr>
              <a:t>ال</a:t>
            </a:r>
            <a:r>
              <a:rPr lang="ar" sz="4000" dirty="0">
                <a:solidFill>
                  <a:schemeClr val="bg1"/>
                </a:solidFill>
                <a:latin typeface="Arial" panose="020B0604020202020204" pitchFamily="34" charset="0"/>
                <a:cs typeface="Arial" panose="020B0604020202020204" pitchFamily="34" charset="0"/>
              </a:rPr>
              <a:t>وعظ</a:t>
            </a:r>
            <a:r>
              <a:rPr lang="en-US" sz="400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ea typeface="ＭＳ Ｐゴシック" charset="0"/>
                <a:cs typeface="Arial" panose="020B0604020202020204" pitchFamily="34" charset="0"/>
              </a:rPr>
              <a:t>•  BibleStudyDownloads.org</a:t>
            </a:r>
            <a:endParaRPr lang="en-US" sz="11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4000" b="1" dirty="0">
                <a:solidFill>
                  <a:srgbClr val="FFFFFF"/>
                </a:solidFill>
                <a:latin typeface="Arial" panose="020B0604020202020204" pitchFamily="34" charset="0"/>
                <a:cs typeface="Arial" panose="020B0604020202020204" pitchFamily="34" charset="0"/>
              </a:rPr>
              <a:t>أ</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rPr>
              <a:t>قيمة
</a:t>
            </a:r>
            <a:endParaRPr kumimoji="0" lang="en-US"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endParaRPr>
          </a:p>
        </p:txBody>
      </p:sp>
      <p:sp>
        <p:nvSpPr>
          <p:cNvPr id="3" name="Rectangle 2"/>
          <p:cNvSpPr/>
          <p:nvPr/>
        </p:nvSpPr>
        <p:spPr>
          <a:xfrm>
            <a:off x="670943" y="1628800"/>
            <a:ext cx="5184576" cy="644791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300" b="1" i="0" u="none" strike="noStrike" kern="1200" cap="none" spc="0" normalizeH="0" baseline="0" noProof="0"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uLnTx/>
                <a:uFillTx/>
                <a:latin typeface="Arial" panose="020B0604020202020204" pitchFamily="34" charset="0"/>
                <a:ea typeface="ＭＳ Ｐゴシック" charset="0"/>
                <a:cs typeface="Arial" panose="020B0604020202020204" pitchFamily="34" charset="0"/>
              </a:rPr>
              <a:t>1</a:t>
            </a:r>
          </a:p>
        </p:txBody>
      </p:sp>
      <p:sp>
        <p:nvSpPr>
          <p:cNvPr id="270339" name="Rectangle 3"/>
          <p:cNvSpPr>
            <a:spLocks noGrp="1" noChangeArrowheads="1"/>
          </p:cNvSpPr>
          <p:nvPr>
            <p:ph type="title" idx="4294967295"/>
          </p:nvPr>
        </p:nvSpPr>
        <p:spPr>
          <a:xfrm>
            <a:off x="685800" y="-26988"/>
            <a:ext cx="7772400" cy="1143001"/>
          </a:xfrm>
        </p:spPr>
        <p:txBody>
          <a:bodyPr/>
          <a:lstStyle/>
          <a:p>
            <a:r>
              <a:rPr lang="ar-SA" sz="7200" b="1" dirty="0">
                <a:solidFill>
                  <a:schemeClr val="tx1"/>
                </a:solidFill>
                <a:latin typeface="Arial" panose="020B0604020202020204" pitchFamily="34" charset="0"/>
                <a:ea typeface="ＭＳ Ｐゴシック" charset="0"/>
                <a:cs typeface="Arial" panose="020B0604020202020204" pitchFamily="34" charset="0"/>
              </a:rPr>
              <a:t>مت</a:t>
            </a:r>
            <a:r>
              <a:rPr lang="ar-JO" sz="7200" b="1" dirty="0">
                <a:solidFill>
                  <a:schemeClr val="tx1"/>
                </a:solidFill>
                <a:latin typeface="Arial" panose="020B0604020202020204" pitchFamily="34" charset="0"/>
                <a:ea typeface="ＭＳ Ｐゴシック" charset="0"/>
                <a:cs typeface="Arial" panose="020B0604020202020204" pitchFamily="34" charset="0"/>
              </a:rPr>
              <a:t>ى 18</a:t>
            </a:r>
            <a:endParaRPr lang="en-US" sz="4000" b="1" dirty="0">
              <a:latin typeface="Arial" panose="020B0604020202020204" pitchFamily="34" charset="0"/>
              <a:ea typeface="ＭＳ Ｐゴシック" charset="0"/>
              <a:cs typeface="Arial" panose="020B0604020202020204" pitchFamily="34" charset="0"/>
            </a:endParaRPr>
          </a:p>
        </p:txBody>
      </p:sp>
      <p:sp>
        <p:nvSpPr>
          <p:cNvPr id="270340"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rPr>
              <a:t>واحد
</a:t>
            </a:r>
            <a:endParaRPr kumimoji="0" lang="en-US"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endParaRPr>
          </a:p>
        </p:txBody>
      </p:sp>
      <p:sp>
        <p:nvSpPr>
          <p:cNvPr id="2" name="TextBox 1"/>
          <p:cNvSpPr txBox="1"/>
          <p:nvPr/>
        </p:nvSpPr>
        <p:spPr>
          <a:xfrm>
            <a:off x="6983412" y="4270400"/>
            <a:ext cx="2160588" cy="193899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طفل</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1-9</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6" name="TextBox 5"/>
          <p:cNvSpPr txBox="1"/>
          <p:nvPr/>
        </p:nvSpPr>
        <p:spPr>
          <a:xfrm>
            <a:off x="466757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خروف</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10-14</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7" name="TextBox 6"/>
          <p:cNvSpPr txBox="1"/>
          <p:nvPr/>
        </p:nvSpPr>
        <p:spPr>
          <a:xfrm>
            <a:off x="235173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خاطئ</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15-20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8" name="TextBox 7"/>
          <p:cNvSpPr txBox="1"/>
          <p:nvPr/>
        </p:nvSpPr>
        <p:spPr>
          <a:xfrm>
            <a:off x="3589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المدين</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21-35</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25254321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متى 18: 15-20</a:t>
            </a:r>
            <a:endParaRPr kumimoji="0" lang="en-US" dirty="0">
              <a:latin typeface="Arial" panose="020B0604020202020204" pitchFamily="34" charset="0"/>
              <a:ea typeface="ＭＳ Ｐゴシック" charset="0"/>
              <a:cs typeface="Arial" panose="020B0604020202020204" pitchFamily="34" charset="0"/>
            </a:endParaRPr>
          </a:p>
        </p:txBody>
      </p:sp>
      <p:sp>
        <p:nvSpPr>
          <p:cNvPr id="1068071" name="Rectangle 1063"/>
          <p:cNvSpPr>
            <a:spLocks noChangeArrowheads="1"/>
          </p:cNvSpPr>
          <p:nvPr/>
        </p:nvSpPr>
        <p:spPr bwMode="auto">
          <a:xfrm>
            <a:off x="34925" y="692150"/>
            <a:ext cx="5905227"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15وإن أخطأ إليك أخوك فاذهب وعاتبه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اثنين</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لكي تقوم كل كلمة على فم شاهدين أو ثلاثة. 17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18 الحق أقول لكم: كل ما تربطونه على الأرض يكون مربوطا في السماء وكل ما تحلونه على الأرض يكون محلولا في السماء. 19 وأقول لكم أيضا: إن اتفق اثنان منكم على الأرض في أي شيء يطلبانه فإنه يكون لهما من قبل أبي الذي في السماوات 20 لأنه حيثما اجتمع اثنان أو ثلاثة باسمي فهناك أكون في وسطهم.</a:t>
            </a:r>
            <a:endParaRPr kumimoji="1" lang="en-US"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737930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9704</TotalTime>
  <Words>4920</Words>
  <Application>Microsoft Macintosh PowerPoint</Application>
  <PresentationFormat>On-screen Show (4:3)</PresentationFormat>
  <Paragraphs>758</Paragraphs>
  <Slides>72</Slides>
  <Notes>65</Notes>
  <HiddenSlides>0</HiddenSlides>
  <MMClips>0</MMClips>
  <ScaleCrop>false</ScaleCrop>
  <HeadingPairs>
    <vt:vector size="6" baseType="variant">
      <vt:variant>
        <vt:lpstr>Fonts Used</vt:lpstr>
      </vt:variant>
      <vt:variant>
        <vt:i4>15</vt:i4>
      </vt:variant>
      <vt:variant>
        <vt:lpstr>Theme</vt:lpstr>
      </vt:variant>
      <vt:variant>
        <vt:i4>24</vt:i4>
      </vt:variant>
      <vt:variant>
        <vt:lpstr>Slide Titles</vt:lpstr>
      </vt:variant>
      <vt:variant>
        <vt:i4>72</vt:i4>
      </vt:variant>
    </vt:vector>
  </HeadingPairs>
  <TitlesOfParts>
    <vt:vector size="111" baseType="lpstr">
      <vt:lpstr>ＭＳ Ｐゴシック</vt:lpstr>
      <vt:lpstr>ＭＳ Ｐゴシック</vt:lpstr>
      <vt:lpstr>Osaka</vt:lpstr>
      <vt:lpstr>Times</vt:lpstr>
      <vt:lpstr>Arial</vt:lpstr>
      <vt:lpstr>Book Antiqua</vt:lpstr>
      <vt:lpstr>Calibri</vt:lpstr>
      <vt:lpstr>Copperplate Gothic Light</vt:lpstr>
      <vt:lpstr>Helvetica</vt:lpstr>
      <vt:lpstr>Impact</vt:lpstr>
      <vt:lpstr>Monotype Sorts</vt:lpstr>
      <vt:lpstr>Times New Roman</vt:lpstr>
      <vt:lpstr>Trebuchet MS</vt:lpstr>
      <vt:lpstr>Verdana</vt:lpstr>
      <vt:lpstr>Wingdings</vt:lpstr>
      <vt:lpstr>Blank Presentation</vt:lpstr>
      <vt:lpstr>Bar Code</vt:lpstr>
      <vt:lpstr>Calm</vt:lpstr>
      <vt:lpstr>Bold Stripes</vt:lpstr>
      <vt:lpstr>1_untitled 1</vt:lpstr>
      <vt:lpstr>1_Bar Code</vt:lpstr>
      <vt:lpstr>1_Blank Presentation</vt:lpstr>
      <vt:lpstr>2_Calm</vt:lpstr>
      <vt:lpstr>2_Default Design</vt:lpstr>
      <vt:lpstr>1_Skyline</vt:lpstr>
      <vt:lpstr>11_Default Design</vt:lpstr>
      <vt:lpstr>4_Pulse</vt:lpstr>
      <vt:lpstr>12_Default Design</vt:lpstr>
      <vt:lpstr>3_Schmooze</vt:lpstr>
      <vt:lpstr>1_Expedition</vt:lpstr>
      <vt:lpstr>1_Alchemy</vt:lpstr>
      <vt:lpstr>2_Blends</vt:lpstr>
      <vt:lpstr>2_Schmooze</vt:lpstr>
      <vt:lpstr>14_Default Design</vt:lpstr>
      <vt:lpstr>10_Blank Presentation</vt:lpstr>
      <vt:lpstr>1_Justice</vt:lpstr>
      <vt:lpstr>1_Network</vt:lpstr>
      <vt:lpstr>3_Bar Code</vt:lpstr>
      <vt:lpstr>1_Schmooze</vt:lpstr>
      <vt:lpstr>وضع الخطوط        التفسيرية العريضة</vt:lpstr>
      <vt:lpstr>في البداية دعونا نأخذ صورة عامة عن العظة التفسيرية وعملية الإعداد لها  .</vt:lpstr>
      <vt:lpstr>عملية إعداد عظة تفسيرية </vt:lpstr>
      <vt:lpstr>1. دراسة النص الكتابي</vt:lpstr>
      <vt:lpstr>1. دراسة النص الكتابي</vt:lpstr>
      <vt:lpstr>1. دراسة النص الكتابي</vt:lpstr>
      <vt:lpstr>لنجرب ذلك على متى 18: 15-20</vt:lpstr>
      <vt:lpstr>متى 18</vt:lpstr>
      <vt:lpstr>متى 18: 15-20</vt:lpstr>
      <vt:lpstr>متى 5: 23- 24</vt:lpstr>
      <vt:lpstr>متى's Relational Pillars</vt:lpstr>
      <vt:lpstr>متى 5: 23- 24</vt:lpstr>
      <vt:lpstr>متى's Relational Pillars</vt:lpstr>
      <vt:lpstr>كيف نعيد  المؤمنين الخطأة  بشكل صحيح؟</vt:lpstr>
      <vt:lpstr>متى 18: 15-20</vt:lpstr>
      <vt:lpstr>The Point of Verses 15-17</vt:lpstr>
      <vt:lpstr>هدفنا:</vt:lpstr>
      <vt:lpstr>Restore People in Sin</vt:lpstr>
      <vt:lpstr>4 خطوات في  عملية الإسترداد الإلهي</vt:lpstr>
      <vt:lpstr>الخطوة 1 في الإسترداد تحدث إلى الشخص بنفسك</vt:lpstr>
      <vt:lpstr>Matthew's Relational Pillars</vt:lpstr>
      <vt:lpstr>الذهاب شخصياً</vt:lpstr>
      <vt:lpstr>Matthew's Relational Pillars</vt:lpstr>
      <vt:lpstr>لماذا لا نواجه الاخرين؟</vt:lpstr>
      <vt:lpstr>الخطوة 1 في الإسترداد تحدث إلى الشخص بنفسك</vt:lpstr>
      <vt:lpstr>الخطوة 2 في الإسترداد  خذ 1-2 آخرين معك</vt:lpstr>
      <vt:lpstr>أسئلة حول الخطوة الثانية</vt:lpstr>
      <vt:lpstr>تثنية ١٩ : ١٥</vt:lpstr>
      <vt:lpstr>الخطوة 3 في الإسترداد  اعرض الخطية على الكنيسة بالكامل</vt:lpstr>
      <vt:lpstr>لماذا تخبر الكنيسة كلها؟</vt:lpstr>
      <vt:lpstr>الخطوة 4 في الإسترداد عامل الشخص كأنه غير مؤمن</vt:lpstr>
      <vt:lpstr>Sins Worthy of Discipline</vt:lpstr>
      <vt:lpstr>Sins Worthy of Discipline</vt:lpstr>
      <vt:lpstr>The Point of Verses 15-17</vt:lpstr>
      <vt:lpstr>4 خطوات في  عملية الإسترداد الإلهي</vt:lpstr>
      <vt:lpstr>سؤالنا الثاني تم الإجابة عليه  في الأعداد 18-20: لماذا نسترد المؤمنين المخطئين  بشكل مناسب ؟</vt:lpstr>
      <vt:lpstr>الفكرة في الأعداد 18-20</vt:lpstr>
      <vt:lpstr>لماذا التأديب ؟ عندما نسعى لاسترداد شخص ما ....</vt:lpstr>
      <vt:lpstr>A Better Translation…</vt:lpstr>
      <vt:lpstr>متى ١٨ : ١٩</vt:lpstr>
      <vt:lpstr>المزامير ٨٢: 6، 7 (إلى حكام إسرائيل / آلهة) 
</vt:lpstr>
      <vt:lpstr>لماذا التأديب ؟ عندما نسعى لاسترداد شخص ما ....</vt:lpstr>
      <vt:lpstr>متى ١٨ : ٢٠</vt:lpstr>
      <vt:lpstr>فكرة تفسيرية: السبب الذي يوجب على الكنيسة استعادة مسيحي خاطئ بشكل صحيح هو أنها تمدّ سلطان الله.</vt:lpstr>
      <vt:lpstr>الفكرة الرئيسية:</vt:lpstr>
      <vt:lpstr>نستطيع تفسير الموسيقى أيضاً</vt:lpstr>
      <vt:lpstr>العدد 1</vt:lpstr>
      <vt:lpstr>العدد 2</vt:lpstr>
      <vt:lpstr>العدد 3</vt:lpstr>
      <vt:lpstr>العدد 4</vt:lpstr>
      <vt:lpstr>يحتاج     كل حديث إلى تركيز</vt:lpstr>
      <vt:lpstr>What do you do for a living?</vt:lpstr>
      <vt:lpstr>Could you be more vague?</vt:lpstr>
      <vt:lpstr>عملية إعداد عظة تفسيرية </vt:lpstr>
      <vt:lpstr>Exegetical Outlining</vt:lpstr>
      <vt:lpstr>يمكن أن تساعد العملية الجيدة في الحصول على المعنى الصحيح للنص</vt:lpstr>
      <vt:lpstr>ثلاث خطوات للتخطيط التفسيري         (النموذج الأساسي)</vt:lpstr>
      <vt:lpstr>قلعة أفيك التركية</vt:lpstr>
      <vt:lpstr>قلعة نمرود</vt:lpstr>
      <vt:lpstr>العدد 1</vt:lpstr>
      <vt:lpstr>العدد 1</vt:lpstr>
      <vt:lpstr>ثلاث خطوات للتخطيط التفسيري         (النموذج الأساسي) </vt:lpstr>
      <vt:lpstr>العدد 1</vt:lpstr>
      <vt:lpstr>تلخيص الأعداد 1-2 في نقطة رئيسية</vt:lpstr>
      <vt:lpstr>تحتاجه في فكرتك الرئيسية</vt:lpstr>
      <vt:lpstr>العدد 1</vt:lpstr>
      <vt:lpstr>العدد 2</vt:lpstr>
      <vt:lpstr>العدد 3</vt:lpstr>
      <vt:lpstr>العدد 4</vt:lpstr>
      <vt:lpstr>تحتاجه في فكرتك الرئيسية</vt:lpstr>
      <vt:lpstr>Black</vt:lpstr>
      <vt:lpstr>الوعظ  •  BibleStudyDownloads.org</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Rick Griffith</cp:lastModifiedBy>
  <cp:revision>195</cp:revision>
  <cp:lastPrinted>2006-08-09T22:14:23Z</cp:lastPrinted>
  <dcterms:created xsi:type="dcterms:W3CDTF">2010-04-13T03:18:02Z</dcterms:created>
  <dcterms:modified xsi:type="dcterms:W3CDTF">2024-01-14T05:47:26Z</dcterms:modified>
</cp:coreProperties>
</file>