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theme/theme1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6.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7.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theme/theme19.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20.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 id="2147483713" r:id="rId2"/>
    <p:sldMasterId id="2147483740" r:id="rId3"/>
    <p:sldMasterId id="2147483785" r:id="rId4"/>
    <p:sldMasterId id="2147483821" r:id="rId5"/>
    <p:sldMasterId id="2147483833" r:id="rId6"/>
    <p:sldMasterId id="2147483845" r:id="rId7"/>
    <p:sldMasterId id="2147483857" r:id="rId8"/>
    <p:sldMasterId id="2147483869" r:id="rId9"/>
    <p:sldMasterId id="2147483881" r:id="rId10"/>
    <p:sldMasterId id="2147483893" r:id="rId11"/>
    <p:sldMasterId id="2147483895" r:id="rId12"/>
    <p:sldMasterId id="2147483907" r:id="rId13"/>
    <p:sldMasterId id="2147483913" r:id="rId14"/>
    <p:sldMasterId id="2147483915" r:id="rId15"/>
    <p:sldMasterId id="2147483928" r:id="rId16"/>
    <p:sldMasterId id="2147483942" r:id="rId17"/>
    <p:sldMasterId id="2147483956" r:id="rId18"/>
    <p:sldMasterId id="2147483969" r:id="rId19"/>
    <p:sldMasterId id="2147483971" r:id="rId20"/>
    <p:sldMasterId id="2147483983" r:id="rId21"/>
  </p:sldMasterIdLst>
  <p:notesMasterIdLst>
    <p:notesMasterId r:id="rId69"/>
  </p:notesMasterIdLst>
  <p:sldIdLst>
    <p:sldId id="268" r:id="rId22"/>
    <p:sldId id="485" r:id="rId23"/>
    <p:sldId id="408" r:id="rId24"/>
    <p:sldId id="491" r:id="rId25"/>
    <p:sldId id="484" r:id="rId26"/>
    <p:sldId id="520" r:id="rId27"/>
    <p:sldId id="443" r:id="rId28"/>
    <p:sldId id="459" r:id="rId29"/>
    <p:sldId id="460" r:id="rId30"/>
    <p:sldId id="461" r:id="rId31"/>
    <p:sldId id="3855" r:id="rId32"/>
    <p:sldId id="454" r:id="rId33"/>
    <p:sldId id="4945" r:id="rId34"/>
    <p:sldId id="4946" r:id="rId35"/>
    <p:sldId id="4947" r:id="rId36"/>
    <p:sldId id="4948" r:id="rId37"/>
    <p:sldId id="269" r:id="rId38"/>
    <p:sldId id="270" r:id="rId39"/>
    <p:sldId id="271" r:id="rId40"/>
    <p:sldId id="272" r:id="rId41"/>
    <p:sldId id="273" r:id="rId42"/>
    <p:sldId id="1085" r:id="rId43"/>
    <p:sldId id="1086" r:id="rId44"/>
    <p:sldId id="4794" r:id="rId45"/>
    <p:sldId id="1088" r:id="rId46"/>
    <p:sldId id="4853" r:id="rId47"/>
    <p:sldId id="279" r:id="rId48"/>
    <p:sldId id="280" r:id="rId49"/>
    <p:sldId id="5338" r:id="rId50"/>
    <p:sldId id="5343" r:id="rId51"/>
    <p:sldId id="5344" r:id="rId52"/>
    <p:sldId id="358" r:id="rId53"/>
    <p:sldId id="3761" r:id="rId54"/>
    <p:sldId id="5329" r:id="rId55"/>
    <p:sldId id="5330" r:id="rId56"/>
    <p:sldId id="306" r:id="rId57"/>
    <p:sldId id="5331" r:id="rId58"/>
    <p:sldId id="5332" r:id="rId59"/>
    <p:sldId id="5333" r:id="rId60"/>
    <p:sldId id="5334" r:id="rId61"/>
    <p:sldId id="5335" r:id="rId62"/>
    <p:sldId id="3939" r:id="rId63"/>
    <p:sldId id="2494" r:id="rId64"/>
    <p:sldId id="453" r:id="rId65"/>
    <p:sldId id="4135" r:id="rId66"/>
    <p:sldId id="300" r:id="rId67"/>
    <p:sldId id="29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50" autoAdjust="0"/>
    <p:restoredTop sz="67505" autoAdjust="0"/>
  </p:normalViewPr>
  <p:slideViewPr>
    <p:cSldViewPr snapToGrid="0" snapToObjects="1">
      <p:cViewPr>
        <p:scale>
          <a:sx n="89" d="100"/>
          <a:sy n="89" d="100"/>
        </p:scale>
        <p:origin x="272" y="54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5" Type="http://schemas.openxmlformats.org/officeDocument/2006/relationships/slideMaster" Target="slideMasters/slideMaster5.xml"/><Relationship Id="rId61" Type="http://schemas.openxmlformats.org/officeDocument/2006/relationships/slide" Target="slides/slide4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 Type="http://schemas.openxmlformats.org/officeDocument/2006/relationships/slideMaster" Target="slideMasters/slideMaster7.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82B405-2300-0E43-B44B-4081F014EDC6}" type="datetimeFigureOut">
              <a:rPr lang="en-US" smtClean="0"/>
              <a:t>1/15/24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15F306-B5D0-F441-8350-4642995BD60B}" type="slidenum">
              <a:rPr lang="en-US" smtClean="0"/>
              <a:t>‹#›</a:t>
            </a:fld>
            <a:endParaRPr lang="en-US"/>
          </a:p>
        </p:txBody>
      </p:sp>
    </p:spTree>
    <p:extLst>
      <p:ext uri="{BB962C8B-B14F-4D97-AF65-F5344CB8AC3E}">
        <p14:creationId xmlns:p14="http://schemas.microsoft.com/office/powerpoint/2010/main" val="39101323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1" i="0" u="none" strike="noStrike" kern="1200" cap="none" spc="0" normalizeH="0" baseline="0" noProof="0">
              <a:ln>
                <a:noFill/>
              </a:ln>
              <a:solidFill>
                <a:prstClr val="black"/>
              </a:solidFill>
              <a:effectLst>
                <a:outerShdw blurRad="38100" dist="38100" dir="2700000" algn="tl">
                  <a:srgbClr val="DDDDDD"/>
                </a:outerShdw>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NS-05-Acts1-2-slide 30</a:t>
            </a:r>
          </a:p>
          <a:p>
            <a:pPr eaLnBrk="1" hangingPunct="1"/>
            <a:r>
              <a:rPr lang="en-US" dirty="0">
                <a:ea typeface="ＭＳ Ｐゴシック" charset="0"/>
                <a:cs typeface="ＭＳ Ｐゴシック" charset="0"/>
              </a:rPr>
              <a:t>NS-15-Pastoral Epistles-3</a:t>
            </a:r>
          </a:p>
          <a:p>
            <a:pPr eaLnBrk="1" hangingPunct="1"/>
            <a:r>
              <a:rPr lang="en-US">
                <a:ea typeface="ＭＳ Ｐゴシック" charset="0"/>
                <a:cs typeface="ＭＳ Ｐゴシック" charset="0"/>
              </a:rPr>
              <a:t>NS-15-1 Timothy-14</a:t>
            </a:r>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82371849-EDA2-7E49-B64E-65E34A03C836}" type="slidenum">
              <a:rPr lang="en-US" sz="1200" smtClean="0">
                <a:solidFill>
                  <a:prstClr val="black"/>
                </a:solidFill>
              </a:rPr>
              <a:pPr algn="r" defTabSz="914400" eaLnBrk="0" fontAlgn="base" hangingPunct="0">
                <a:spcBef>
                  <a:spcPct val="0"/>
                </a:spcBef>
                <a:spcAft>
                  <a:spcPct val="0"/>
                </a:spcAft>
              </a:pPr>
              <a:t>17</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Slides 70-80 from NT Survey course PPT on 1</a:t>
            </a:r>
            <a:r>
              <a:rPr lang="en-US" baseline="0" dirty="0">
                <a:latin typeface="Times New Roman" charset="0"/>
                <a:ea typeface="ＭＳ Ｐゴシック" charset="0"/>
                <a:cs typeface="ＭＳ Ｐゴシック" charset="0"/>
              </a:rPr>
              <a:t> Corinthians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1868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133A4BF1-9BDF-6148-9C81-598961671155}" type="slidenum">
              <a:rPr lang="en-US" sz="1200" smtClean="0">
                <a:solidFill>
                  <a:prstClr val="black"/>
                </a:solidFill>
              </a:rPr>
              <a:pPr algn="r" defTabSz="914400" eaLnBrk="0" fontAlgn="base" hangingPunct="0">
                <a:spcBef>
                  <a:spcPct val="0"/>
                </a:spcBef>
                <a:spcAft>
                  <a:spcPct val="0"/>
                </a:spcAft>
              </a:pPr>
              <a:t>18</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651274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D72D1198-EED9-9044-946B-49B367946C4B}" type="slidenum">
              <a:rPr lang="en-US" sz="1200" smtClean="0">
                <a:solidFill>
                  <a:prstClr val="black"/>
                </a:solidFill>
              </a:rPr>
              <a:pPr algn="r" defTabSz="914400" eaLnBrk="0" fontAlgn="base" hangingPunct="0">
                <a:spcBef>
                  <a:spcPct val="0"/>
                </a:spcBef>
                <a:spcAft>
                  <a:spcPct val="0"/>
                </a:spcAft>
              </a:pPr>
              <a:t>19</a:t>
            </a:fld>
            <a:endParaRPr lang="en-US" sz="1200">
              <a:solidFill>
                <a:prstClr val="black"/>
              </a:solidFill>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1114811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CE15A2CB-94EF-524F-992D-BA5C4CB540CC}" type="slidenum">
              <a:rPr lang="en-US" sz="1200" smtClean="0">
                <a:solidFill>
                  <a:prstClr val="black"/>
                </a:solidFill>
              </a:rPr>
              <a:pPr algn="r" defTabSz="914400" eaLnBrk="0" fontAlgn="base" hangingPunct="0">
                <a:spcBef>
                  <a:spcPct val="0"/>
                </a:spcBef>
                <a:spcAft>
                  <a:spcPct val="0"/>
                </a:spcAft>
              </a:pPr>
              <a:t>20</a:t>
            </a:fld>
            <a:endParaRPr lang="en-US" sz="1200">
              <a:solidFill>
                <a:prstClr val="black"/>
              </a:solidFill>
            </a:endParaRPr>
          </a:p>
        </p:txBody>
      </p:sp>
      <p:sp>
        <p:nvSpPr>
          <p:cNvPr id="147458" name="Rectangle 2"/>
          <p:cNvSpPr>
            <a:spLocks noGrp="1" noRot="1" noChangeAspect="1" noChangeArrowheads="1" noTextEdit="1"/>
          </p:cNvSpPr>
          <p:nvPr>
            <p:ph type="sldImg"/>
          </p:nvPr>
        </p:nvSpPr>
        <p:spPr>
          <a:solidFill>
            <a:srgbClr val="FFFFFF"/>
          </a:solidFill>
          <a:ln/>
        </p:spPr>
      </p:sp>
      <p:sp>
        <p:nvSpPr>
          <p:cNvPr id="147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20811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4D2C4417-42B3-D44E-874D-C91E623ED1AE}" type="slidenum">
              <a:rPr lang="en-US" sz="1200" smtClean="0">
                <a:solidFill>
                  <a:prstClr val="black"/>
                </a:solidFill>
              </a:rPr>
              <a:pPr algn="r" defTabSz="914400" eaLnBrk="0" fontAlgn="base" hangingPunct="0">
                <a:spcBef>
                  <a:spcPct val="0"/>
                </a:spcBef>
                <a:spcAft>
                  <a:spcPct val="0"/>
                </a:spcAft>
              </a:pPr>
              <a:t>21</a:t>
            </a:fld>
            <a:endParaRPr lang="en-US" sz="1200">
              <a:solidFill>
                <a:prstClr val="black"/>
              </a:solidFill>
            </a:endParaRPr>
          </a:p>
        </p:txBody>
      </p:sp>
      <p:sp>
        <p:nvSpPr>
          <p:cNvPr id="149506" name="Rectangle 2"/>
          <p:cNvSpPr>
            <a:spLocks noGrp="1" noRot="1" noChangeAspect="1" noChangeArrowheads="1" noTextEdit="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802248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641BCD-A869-C642-BE5C-B48D374A1E9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20D6F8-71EA-6047-8495-7D0C78F50D5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022003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833A00-C7A1-E94B-8B30-0E838B068BF8}"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2FABF8-A3EC-764E-9135-D23CDDD8C2AD}" type="slidenum">
              <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6B2DDB73-D4A8-CE44-9B50-6212DF32C6C3}" type="slidenum">
              <a:rPr lang="en-US" sz="1200" smtClean="0">
                <a:solidFill>
                  <a:prstClr val="black"/>
                </a:solidFill>
              </a:rPr>
              <a:pPr algn="r" defTabSz="914400" eaLnBrk="0" fontAlgn="base" hangingPunct="0">
                <a:spcBef>
                  <a:spcPct val="0"/>
                </a:spcBef>
                <a:spcAft>
                  <a:spcPct val="0"/>
                </a:spcAft>
              </a:pPr>
              <a:t>27</a:t>
            </a:fld>
            <a:endParaRPr lang="en-US" sz="1200">
              <a:solidFill>
                <a:prstClr val="black"/>
              </a:solidFill>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363418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Chinese slide of OTB</a:t>
            </a:r>
          </a:p>
        </p:txBody>
      </p:sp>
      <p:sp>
        <p:nvSpPr>
          <p:cNvPr id="4" name="Slide Number Placeholder 3"/>
          <p:cNvSpPr>
            <a:spLocks noGrp="1"/>
          </p:cNvSpPr>
          <p:nvPr>
            <p:ph type="sldNum" sz="quarter" idx="10"/>
          </p:nvPr>
        </p:nvSpPr>
        <p:spPr/>
        <p:txBody>
          <a:bodyPr/>
          <a:lstStyle/>
          <a:p>
            <a:fld id="{BB15F306-B5D0-F441-8350-4642995BD60B}" type="slidenum">
              <a:rPr lang="en-US" smtClean="0"/>
              <a:t>28</a:t>
            </a:fld>
            <a:endParaRPr lang="en-US"/>
          </a:p>
        </p:txBody>
      </p:sp>
    </p:spTree>
    <p:extLst>
      <p:ext uri="{BB962C8B-B14F-4D97-AF65-F5344CB8AC3E}">
        <p14:creationId xmlns:p14="http://schemas.microsoft.com/office/powerpoint/2010/main" val="1660285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a:t>
            </a:r>
          </a:p>
          <a:p>
            <a:r>
              <a:rPr lang="en-US" dirty="0"/>
              <a:t>Common-401</a:t>
            </a:r>
          </a:p>
          <a:p>
            <a:r>
              <a:rPr lang="en-US" dirty="0"/>
              <a:t>OB-Babylonians</a:t>
            </a:r>
          </a:p>
          <a:p>
            <a:r>
              <a:rPr lang="en-US" dirty="0"/>
              <a:t>OS-27-Daniel-54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3ABCA3-C2D5-FC4E-940F-0D7933C38334}"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23712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315CBF-2CCF-784E-979D-89E0CC64738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In the 1980s, Saddam Hussein in Iraq sought to portray himself as the successor to Nebuchadnezzar.</a:t>
            </a: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BG-03-Table of Nations-43</a:t>
            </a:r>
          </a:p>
          <a:p>
            <a:r>
              <a:rPr lang="en-US" dirty="0">
                <a:latin typeface="Times New Roman" charset="0"/>
                <a:ea typeface="ＭＳ Ｐゴシック" charset="0"/>
                <a:cs typeface="ＭＳ Ｐゴシック" charset="0"/>
              </a:rPr>
              <a:t>OS-27-Daniel-59</a:t>
            </a:r>
          </a:p>
          <a:p>
            <a:endParaRPr lang="en-US"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4055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FACFA4-17DC-D642-A294-0BE9BE486D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18452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9" name="Shape 2879"/>
          <p:cNvSpPr>
            <a:spLocks noGrp="1" noRot="1" noChangeAspect="1"/>
          </p:cNvSpPr>
          <p:nvPr>
            <p:ph type="sldImg"/>
          </p:nvPr>
        </p:nvSpPr>
        <p:spPr>
          <a:prstGeom prst="rect">
            <a:avLst/>
          </a:prstGeom>
        </p:spPr>
        <p:txBody>
          <a:bodyPr/>
          <a:lstStyle/>
          <a:p>
            <a:endParaRPr/>
          </a:p>
        </p:txBody>
      </p:sp>
      <p:sp>
        <p:nvSpPr>
          <p:cNvPr id="2880" name="Shape 2880"/>
          <p:cNvSpPr>
            <a:spLocks noGrp="1"/>
          </p:cNvSpPr>
          <p:nvPr>
            <p:ph type="body" sz="quarter" idx="1"/>
          </p:nvPr>
        </p:nvSpPr>
        <p:spPr>
          <a:prstGeom prst="rect">
            <a:avLst/>
          </a:prstGeom>
        </p:spPr>
        <p:txBody>
          <a:bodyPr/>
          <a:lstStyle/>
          <a:p>
            <a:pPr rtl="1"/>
            <a:r>
              <a:rPr lang="ar-SA" dirty="0"/>
              <a:t>نمرود (تكوبن 10: 9- 10) كان زوج سمير أميس.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7443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6" name="Shape 2916"/>
          <p:cNvSpPr>
            <a:spLocks noGrp="1" noRot="1" noChangeAspect="1"/>
          </p:cNvSpPr>
          <p:nvPr>
            <p:ph type="sldImg"/>
          </p:nvPr>
        </p:nvSpPr>
        <p:spPr>
          <a:prstGeom prst="rect">
            <a:avLst/>
          </a:prstGeom>
        </p:spPr>
        <p:txBody>
          <a:bodyPr/>
          <a:lstStyle/>
          <a:p>
            <a:endParaRPr/>
          </a:p>
        </p:txBody>
      </p:sp>
      <p:sp>
        <p:nvSpPr>
          <p:cNvPr id="2917" name="Shape 2917"/>
          <p:cNvSpPr>
            <a:spLocks noGrp="1"/>
          </p:cNvSpPr>
          <p:nvPr>
            <p:ph type="body" sz="quarter" idx="1"/>
          </p:nvPr>
        </p:nvSpPr>
        <p:spPr>
          <a:prstGeom prst="rect">
            <a:avLst/>
          </a:prstGeom>
        </p:spPr>
        <p:txBody>
          <a:bodyPr/>
          <a:lstStyle/>
          <a:p>
            <a:pPr rtl="1"/>
            <a:r>
              <a:rPr lang="ar-JO" dirty="0"/>
              <a:t>نصب واشنطن التذكاري في العاصمة واشنطن هو أيضًا مسلة تعود في أصولها إلى الديانة البابلية الغامضة</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C73A91-9883-2E47-B354-CDA0F19CAC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2370" name="Rectangle 2"/>
          <p:cNvSpPr>
            <a:spLocks noGrp="1" noRot="1" noChangeAspect="1" noChangeArrowheads="1" noTextEdit="1"/>
          </p:cNvSpPr>
          <p:nvPr>
            <p:ph type="sldImg"/>
          </p:nvPr>
        </p:nvSpPr>
        <p:spPr>
          <a:xfrm>
            <a:off x="1143000" y="685800"/>
            <a:ext cx="4572000" cy="3429000"/>
          </a:xfrm>
          <a:ln/>
        </p:spPr>
      </p:sp>
      <p:sp>
        <p:nvSpPr>
          <p:cNvPr id="442371"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Common-405</a:t>
            </a:r>
          </a:p>
          <a:p>
            <a:pPr eaLnBrk="1" hangingPunct="1"/>
            <a:r>
              <a:rPr lang="en-US" dirty="0">
                <a:latin typeface="Arial" panose="020B0604020202020204" pitchFamily="34" charset="0"/>
                <a:ea typeface="ＭＳ Ｐゴシック" charset="0"/>
                <a:cs typeface="Arial" panose="020B0604020202020204" pitchFamily="34" charset="0"/>
              </a:rPr>
              <a:t>OS-27-Daniel-125</a:t>
            </a:r>
          </a:p>
          <a:p>
            <a:pPr eaLnBrk="1" hangingPunct="1"/>
            <a:r>
              <a:rPr lang="en-US" dirty="0">
                <a:latin typeface="Arial" panose="020B0604020202020204" pitchFamily="34" charset="0"/>
                <a:ea typeface="ＭＳ Ｐゴシック" charset="0"/>
                <a:cs typeface="Arial" panose="020B0604020202020204" pitchFamily="34" charset="0"/>
              </a:rPr>
              <a:t>OS-35-Habakkuk-169</a:t>
            </a:r>
          </a:p>
        </p:txBody>
      </p:sp>
    </p:spTree>
    <p:extLst>
      <p:ext uri="{BB962C8B-B14F-4D97-AF65-F5344CB8AC3E}">
        <p14:creationId xmlns:p14="http://schemas.microsoft.com/office/powerpoint/2010/main" val="3375830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OS-27-Daniel-126</a:t>
            </a:r>
          </a:p>
          <a:p>
            <a:pPr eaLnBrk="1" hangingPunct="1"/>
            <a:r>
              <a:rPr lang="en-US"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0"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OS-27-Daniel-127</a:t>
            </a:r>
          </a:p>
          <a:p>
            <a:pPr eaLnBrk="1" hangingPunct="1"/>
            <a:r>
              <a:rPr lang="en-US"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4075A2-7F15-1C45-851C-B6C72F53021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973C83-0411-8740-85EC-722400354F0C}"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23" name="Rectangle 2"/>
          <p:cNvSpPr>
            <a:spLocks noGrp="1" noRot="1" noChangeAspect="1" noChangeArrowheads="1"/>
          </p:cNvSpPr>
          <p:nvPr>
            <p:ph type="sldImg"/>
          </p:nvPr>
        </p:nvSpPr>
        <p:spPr>
          <a:xfrm>
            <a:off x="1143000" y="685800"/>
            <a:ext cx="4572000" cy="3429000"/>
          </a:xfrm>
          <a:solidFill>
            <a:srgbClr val="FFFFFF"/>
          </a:solidFill>
          <a:ln/>
        </p:spPr>
      </p:sp>
      <p:sp>
        <p:nvSpPr>
          <p:cNvPr id="33792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CF326C-8815-B64B-A6DA-AC4758D18593}"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9971" name="Rectangle 2"/>
          <p:cNvSpPr>
            <a:spLocks noGrp="1" noRot="1" noChangeAspect="1" noChangeArrowheads="1"/>
          </p:cNvSpPr>
          <p:nvPr>
            <p:ph type="sldImg"/>
          </p:nvPr>
        </p:nvSpPr>
        <p:spPr>
          <a:xfrm>
            <a:off x="1143000" y="685800"/>
            <a:ext cx="4572000" cy="3429000"/>
          </a:xfrm>
          <a:solidFill>
            <a:srgbClr val="FFFFFF"/>
          </a:solidFill>
          <a:ln/>
        </p:spPr>
      </p:sp>
      <p:sp>
        <p:nvSpPr>
          <p:cNvPr id="3399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68A71A-56A6-8F4A-85B2-E0EEB49B2B8E}"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p:cNvSpPr>
          <p:nvPr>
            <p:ph type="sldImg"/>
          </p:nvPr>
        </p:nvSpPr>
        <p:spPr>
          <a:xfrm>
            <a:off x="1143000" y="685800"/>
            <a:ext cx="4572000" cy="3429000"/>
          </a:xfrm>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1.xml"/><Relationship Id="rId4" Type="http://schemas.openxmlformats.org/officeDocument/2006/relationships/image" Target="../media/image8.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DB5053-E616-F643-945A-844F634963F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09413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760279"/>
      </p:ext>
    </p:extLst>
  </p:cSld>
  <p:clrMapOvr>
    <a:masterClrMapping/>
  </p:clrMapOvr>
  <p:transition>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3744986"/>
      </p:ext>
    </p:extLst>
  </p:cSld>
  <p:clrMapOvr>
    <a:masterClrMapping/>
  </p:clrMapOvr>
  <p:transition>
    <p:cu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7743018"/>
      </p:ext>
    </p:extLst>
  </p:cSld>
  <p:clrMapOvr>
    <a:masterClrMapping/>
  </p:clrMapOvr>
  <p:transition>
    <p:cu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1533056"/>
      </p:ext>
    </p:extLst>
  </p:cSld>
  <p:clrMapOvr>
    <a:masterClrMapping/>
  </p:clrMapOvr>
  <p:transition>
    <p:cu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fld id="{0F546051-C8BD-424E-B10D-837F02FE5E6A}" type="slidenum">
              <a:rPr lang="en-US"/>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420085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331719"/>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09323"/>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950837"/>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1021020"/>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837733"/>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2224078"/>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55352"/>
      </p:ext>
    </p:extLst>
  </p:cSld>
  <p:clrMapOvr>
    <a:masterClrMapping/>
  </p:clrMapOvr>
  <p:transition>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038858"/>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944159"/>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590348"/>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794662"/>
      </p:ext>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088032"/>
      </p:ext>
    </p:extLst>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algn="ctr">
              <a:defRPr b="1"/>
            </a:lvl1pPr>
          </a:lstStyle>
          <a:p>
            <a:pPr>
              <a:defRPr/>
            </a:pPr>
            <a:endParaRPr lang="en-US"/>
          </a:p>
        </p:txBody>
      </p:sp>
      <p:sp>
        <p:nvSpPr>
          <p:cNvPr id="5" name="Rectangle 68"/>
          <p:cNvSpPr>
            <a:spLocks noGrp="1" noChangeArrowheads="1"/>
          </p:cNvSpPr>
          <p:nvPr>
            <p:ph type="ftr" sz="quarter" idx="11"/>
          </p:nvPr>
        </p:nvSpPr>
        <p:spPr/>
        <p:txBody>
          <a:bodyPr/>
          <a:lstStyle>
            <a:lvl1pPr>
              <a:defRPr b="1"/>
            </a:lvl1pPr>
          </a:lstStyle>
          <a:p>
            <a:pPr>
              <a:defRPr/>
            </a:pPr>
            <a:endParaRPr lang="en-US"/>
          </a:p>
        </p:txBody>
      </p:sp>
      <p:sp>
        <p:nvSpPr>
          <p:cNvPr id="6" name="Rectangle 69"/>
          <p:cNvSpPr>
            <a:spLocks noGrp="1" noChangeArrowheads="1"/>
          </p:cNvSpPr>
          <p:nvPr>
            <p:ph type="sldNum" sz="quarter" idx="12"/>
          </p:nvPr>
        </p:nvSpPr>
        <p:spPr/>
        <p:txBody>
          <a:bodyPr/>
          <a:lstStyle>
            <a:lvl1pPr>
              <a:defRPr b="1">
                <a:latin typeface="Engravers MT" charset="0"/>
              </a:defRPr>
            </a:lvl1pPr>
          </a:lstStyle>
          <a:p>
            <a:pPr>
              <a:defRPr/>
            </a:pPr>
            <a:fld id="{16DEC45D-C811-7148-8153-CF8B7FE969BE}" type="slidenum">
              <a:rPr lang="en-US"/>
              <a:pPr>
                <a:defRPr/>
              </a:pPr>
              <a:t>‹#›</a:t>
            </a:fld>
            <a:endParaRPr lang="en-US"/>
          </a:p>
        </p:txBody>
      </p:sp>
    </p:spTree>
    <p:extLst>
      <p:ext uri="{BB962C8B-B14F-4D97-AF65-F5344CB8AC3E}">
        <p14:creationId xmlns:p14="http://schemas.microsoft.com/office/powerpoint/2010/main" val="17347033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algn="ctr">
              <a:defRPr b="1"/>
            </a:lvl1pPr>
          </a:lstStyle>
          <a:p>
            <a:pPr>
              <a:defRPr/>
            </a:pPr>
            <a:endParaRPr lang="en-US"/>
          </a:p>
        </p:txBody>
      </p:sp>
      <p:sp>
        <p:nvSpPr>
          <p:cNvPr id="6" name="Rectangle 68"/>
          <p:cNvSpPr>
            <a:spLocks noGrp="1" noChangeArrowheads="1"/>
          </p:cNvSpPr>
          <p:nvPr>
            <p:ph type="ftr" sz="quarter" idx="11"/>
          </p:nvPr>
        </p:nvSpPr>
        <p:spPr/>
        <p:txBody>
          <a:bodyPr/>
          <a:lstStyle>
            <a:lvl1pPr>
              <a:defRPr b="1"/>
            </a:lvl1pPr>
          </a:lstStyle>
          <a:p>
            <a:pPr>
              <a:defRPr/>
            </a:pPr>
            <a:endParaRPr lang="en-US"/>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CA61734E-D973-5249-BD11-0B1A89756A98}" type="slidenum">
              <a:rPr lang="en-US"/>
              <a:pPr>
                <a:defRPr/>
              </a:pPr>
              <a:t>‹#›</a:t>
            </a:fld>
            <a:endParaRPr lang="en-US"/>
          </a:p>
        </p:txBody>
      </p:sp>
    </p:spTree>
    <p:extLst>
      <p:ext uri="{BB962C8B-B14F-4D97-AF65-F5344CB8AC3E}">
        <p14:creationId xmlns:p14="http://schemas.microsoft.com/office/powerpoint/2010/main" val="24524015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algn="ctr">
              <a:defRPr b="1"/>
            </a:lvl1pPr>
          </a:lstStyle>
          <a:p>
            <a:pPr>
              <a:defRPr/>
            </a:pPr>
            <a:endParaRPr lang="en-US"/>
          </a:p>
        </p:txBody>
      </p:sp>
      <p:sp>
        <p:nvSpPr>
          <p:cNvPr id="3" name="Rectangle 68"/>
          <p:cNvSpPr>
            <a:spLocks noGrp="1" noChangeArrowheads="1"/>
          </p:cNvSpPr>
          <p:nvPr>
            <p:ph type="ftr" sz="quarter" idx="11"/>
          </p:nvPr>
        </p:nvSpPr>
        <p:spPr/>
        <p:txBody>
          <a:bodyPr/>
          <a:lstStyle>
            <a:lvl1pPr>
              <a:defRPr b="1"/>
            </a:lvl1pPr>
          </a:lstStyle>
          <a:p>
            <a:pPr>
              <a:defRPr/>
            </a:pPr>
            <a:endParaRPr lang="en-US"/>
          </a:p>
        </p:txBody>
      </p:sp>
      <p:sp>
        <p:nvSpPr>
          <p:cNvPr id="4" name="Rectangle 69"/>
          <p:cNvSpPr>
            <a:spLocks noGrp="1" noChangeArrowheads="1"/>
          </p:cNvSpPr>
          <p:nvPr>
            <p:ph type="sldNum" sz="quarter" idx="12"/>
          </p:nvPr>
        </p:nvSpPr>
        <p:spPr/>
        <p:txBody>
          <a:bodyPr/>
          <a:lstStyle>
            <a:lvl1pPr>
              <a:defRPr b="1">
                <a:latin typeface="Engravers MT" charset="0"/>
              </a:defRPr>
            </a:lvl1pPr>
          </a:lstStyle>
          <a:p>
            <a:pPr>
              <a:defRPr/>
            </a:pPr>
            <a:fld id="{D38C7381-6E33-8B44-A212-589FA1C5D692}" type="slidenum">
              <a:rPr lang="en-US"/>
              <a:pPr>
                <a:defRPr/>
              </a:pPr>
              <a:t>‹#›</a:t>
            </a:fld>
            <a:endParaRPr lang="en-US"/>
          </a:p>
        </p:txBody>
      </p:sp>
    </p:spTree>
    <p:extLst>
      <p:ext uri="{BB962C8B-B14F-4D97-AF65-F5344CB8AC3E}">
        <p14:creationId xmlns:p14="http://schemas.microsoft.com/office/powerpoint/2010/main" val="885334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algn="ctr">
              <a:defRPr b="1"/>
            </a:lvl1pPr>
          </a:lstStyle>
          <a:p>
            <a:pPr>
              <a:defRPr/>
            </a:pPr>
            <a:endParaRPr lang="en-US"/>
          </a:p>
        </p:txBody>
      </p:sp>
      <p:sp>
        <p:nvSpPr>
          <p:cNvPr id="6" name="Rectangle 68"/>
          <p:cNvSpPr>
            <a:spLocks noGrp="1" noChangeArrowheads="1"/>
          </p:cNvSpPr>
          <p:nvPr>
            <p:ph type="ftr" sz="quarter" idx="11"/>
          </p:nvPr>
        </p:nvSpPr>
        <p:spPr/>
        <p:txBody>
          <a:bodyPr/>
          <a:lstStyle>
            <a:lvl1pPr>
              <a:defRPr b="1"/>
            </a:lvl1pPr>
          </a:lstStyle>
          <a:p>
            <a:pPr>
              <a:defRPr/>
            </a:pPr>
            <a:endParaRPr lang="en-US"/>
          </a:p>
        </p:txBody>
      </p:sp>
      <p:sp>
        <p:nvSpPr>
          <p:cNvPr id="7" name="Rectangle 69"/>
          <p:cNvSpPr>
            <a:spLocks noGrp="1" noChangeArrowheads="1"/>
          </p:cNvSpPr>
          <p:nvPr>
            <p:ph type="sldNum" sz="quarter" idx="12"/>
          </p:nvPr>
        </p:nvSpPr>
        <p:spPr/>
        <p:txBody>
          <a:bodyPr/>
          <a:lstStyle>
            <a:lvl1pPr>
              <a:defRPr b="1">
                <a:latin typeface="Engravers MT" charset="0"/>
              </a:defRPr>
            </a:lvl1pPr>
          </a:lstStyle>
          <a:p>
            <a:pPr>
              <a:defRPr/>
            </a:pPr>
            <a:fld id="{D8FFDEDC-BB62-7446-AFE3-9383BF248C8A}" type="slidenum">
              <a:rPr lang="en-US"/>
              <a:pPr>
                <a:defRPr/>
              </a:pPr>
              <a:t>‹#›</a:t>
            </a:fld>
            <a:endParaRPr lang="en-US"/>
          </a:p>
        </p:txBody>
      </p:sp>
    </p:spTree>
    <p:extLst>
      <p:ext uri="{BB962C8B-B14F-4D97-AF65-F5344CB8AC3E}">
        <p14:creationId xmlns:p14="http://schemas.microsoft.com/office/powerpoint/2010/main" val="25445742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40"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grpSp>
        </p:grpSp>
      </p:grpSp>
      <p:sp>
        <p:nvSpPr>
          <p:cNvPr id="36930" name="Rectangle 66"/>
          <p:cNvSpPr>
            <a:spLocks noGrp="1" noChangeArrowheads="1"/>
          </p:cNvSpPr>
          <p:nvPr>
            <p:ph type="ctrTitle" sz="quarter"/>
          </p:nvPr>
        </p:nvSpPr>
        <p:spPr>
          <a:xfrm>
            <a:off x="685800" y="1692277"/>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lgn="ctr">
              <a:defRPr b="1"/>
            </a:lvl1pPr>
          </a:lstStyle>
          <a:p>
            <a:pPr>
              <a:defRPr/>
            </a:pPr>
            <a:endParaRPr lang="en-US"/>
          </a:p>
        </p:txBody>
      </p:sp>
      <p:sp>
        <p:nvSpPr>
          <p:cNvPr id="69" name="Rectangle 69"/>
          <p:cNvSpPr>
            <a:spLocks noGrp="1" noChangeArrowheads="1"/>
          </p:cNvSpPr>
          <p:nvPr>
            <p:ph type="ftr" sz="quarter" idx="11"/>
          </p:nvPr>
        </p:nvSpPr>
        <p:spPr/>
        <p:txBody>
          <a:bodyPr/>
          <a:lstStyle>
            <a:lvl1pPr>
              <a:defRPr b="1"/>
            </a:lvl1pPr>
          </a:lstStyle>
          <a:p>
            <a:pPr>
              <a:defRPr/>
            </a:pPr>
            <a:endParaRPr lang="en-US"/>
          </a:p>
        </p:txBody>
      </p:sp>
      <p:sp>
        <p:nvSpPr>
          <p:cNvPr id="70" name="Rectangle 70"/>
          <p:cNvSpPr>
            <a:spLocks noGrp="1" noChangeArrowheads="1"/>
          </p:cNvSpPr>
          <p:nvPr>
            <p:ph type="sldNum" sz="quarter" idx="12"/>
          </p:nvPr>
        </p:nvSpPr>
        <p:spPr/>
        <p:txBody>
          <a:bodyPr/>
          <a:lstStyle>
            <a:lvl1pPr>
              <a:defRPr b="1">
                <a:latin typeface="Engravers MT" charset="0"/>
              </a:defRPr>
            </a:lvl1pPr>
          </a:lstStyle>
          <a:p>
            <a:pPr>
              <a:defRPr/>
            </a:pPr>
            <a:fld id="{BF9E065D-43F3-414F-9553-C391A79B3FFC}" type="slidenum">
              <a:rPr lang="en-US"/>
              <a:pPr>
                <a:defRPr/>
              </a:pPr>
              <a:t>‹#›</a:t>
            </a:fld>
            <a:endParaRPr lang="en-US"/>
          </a:p>
        </p:txBody>
      </p:sp>
    </p:spTree>
    <p:extLst>
      <p:ext uri="{BB962C8B-B14F-4D97-AF65-F5344CB8AC3E}">
        <p14:creationId xmlns:p14="http://schemas.microsoft.com/office/powerpoint/2010/main" val="3836540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4373794"/>
      </p:ext>
    </p:extLst>
  </p:cSld>
  <p:clrMapOvr>
    <a:masterClrMapping/>
  </p:clrMapOvr>
  <p:transition>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12" charset="-128"/>
                <a:cs typeface="ＭＳ Ｐゴシック" pitchFamily="-112" charset="-128"/>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ea typeface="ＭＳ Ｐゴシック" pitchFamily="-112" charset="-128"/>
                <a:cs typeface="ＭＳ Ｐゴシック" pitchFamily="-112"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93D6267-C958-A646-B1B3-16CA6265A928}" type="slidenum">
              <a:rPr lang="en-US"/>
              <a:pPr>
                <a:defRPr/>
              </a:pPr>
              <a:t>‹#›</a:t>
            </a:fld>
            <a:endParaRPr lang="en-US"/>
          </a:p>
        </p:txBody>
      </p:sp>
    </p:spTree>
    <p:extLst>
      <p:ext uri="{BB962C8B-B14F-4D97-AF65-F5344CB8AC3E}">
        <p14:creationId xmlns:p14="http://schemas.microsoft.com/office/powerpoint/2010/main" val="14803203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67C5A2-E225-7B4C-87DB-44EC199A49A7}" type="slidenum">
              <a:rPr lang="en-US"/>
              <a:pPr>
                <a:defRPr/>
              </a:pPr>
              <a:t>‹#›</a:t>
            </a:fld>
            <a:endParaRPr lang="en-US"/>
          </a:p>
        </p:txBody>
      </p:sp>
    </p:spTree>
    <p:extLst>
      <p:ext uri="{BB962C8B-B14F-4D97-AF65-F5344CB8AC3E}">
        <p14:creationId xmlns:p14="http://schemas.microsoft.com/office/powerpoint/2010/main" val="27806985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508D98-1D3C-4C44-9ED6-BE476E2A9059}" type="slidenum">
              <a:rPr lang="en-US"/>
              <a:pPr>
                <a:defRPr/>
              </a:pPr>
              <a:t>‹#›</a:t>
            </a:fld>
            <a:endParaRPr lang="en-US"/>
          </a:p>
        </p:txBody>
      </p:sp>
    </p:spTree>
    <p:extLst>
      <p:ext uri="{BB962C8B-B14F-4D97-AF65-F5344CB8AC3E}">
        <p14:creationId xmlns:p14="http://schemas.microsoft.com/office/powerpoint/2010/main" val="19681598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12606-F70A-5A4D-8453-B0AEEADDF6C8}" type="slidenum">
              <a:rPr lang="en-US"/>
              <a:pPr>
                <a:defRPr/>
              </a:pPr>
              <a:t>‹#›</a:t>
            </a:fld>
            <a:endParaRPr lang="en-US"/>
          </a:p>
        </p:txBody>
      </p:sp>
    </p:spTree>
    <p:extLst>
      <p:ext uri="{BB962C8B-B14F-4D97-AF65-F5344CB8AC3E}">
        <p14:creationId xmlns:p14="http://schemas.microsoft.com/office/powerpoint/2010/main" val="1003887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EC75B1-5AA9-0545-A026-6CFB25D88CA6}" type="slidenum">
              <a:rPr lang="en-US"/>
              <a:pPr>
                <a:defRPr/>
              </a:pPr>
              <a:t>‹#›</a:t>
            </a:fld>
            <a:endParaRPr lang="en-US"/>
          </a:p>
        </p:txBody>
      </p:sp>
    </p:spTree>
    <p:extLst>
      <p:ext uri="{BB962C8B-B14F-4D97-AF65-F5344CB8AC3E}">
        <p14:creationId xmlns:p14="http://schemas.microsoft.com/office/powerpoint/2010/main" val="6513725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57CBF3-8544-BB4D-B934-D5CE4044C3CD}" type="slidenum">
              <a:rPr lang="en-US"/>
              <a:pPr>
                <a:defRPr/>
              </a:pPr>
              <a:t>‹#›</a:t>
            </a:fld>
            <a:endParaRPr lang="en-US"/>
          </a:p>
        </p:txBody>
      </p:sp>
    </p:spTree>
    <p:extLst>
      <p:ext uri="{BB962C8B-B14F-4D97-AF65-F5344CB8AC3E}">
        <p14:creationId xmlns:p14="http://schemas.microsoft.com/office/powerpoint/2010/main" val="28723491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AB5AF5-E384-544D-A802-179B46705233}" type="slidenum">
              <a:rPr lang="en-US"/>
              <a:pPr>
                <a:defRPr/>
              </a:pPr>
              <a:t>‹#›</a:t>
            </a:fld>
            <a:endParaRPr lang="en-US"/>
          </a:p>
        </p:txBody>
      </p:sp>
    </p:spTree>
    <p:extLst>
      <p:ext uri="{BB962C8B-B14F-4D97-AF65-F5344CB8AC3E}">
        <p14:creationId xmlns:p14="http://schemas.microsoft.com/office/powerpoint/2010/main" val="40066371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AE101D-C9C2-204C-A67B-ADF7CC6FC217}" type="slidenum">
              <a:rPr lang="en-US"/>
              <a:pPr>
                <a:defRPr/>
              </a:pPr>
              <a:t>‹#›</a:t>
            </a:fld>
            <a:endParaRPr lang="en-US"/>
          </a:p>
        </p:txBody>
      </p:sp>
    </p:spTree>
    <p:extLst>
      <p:ext uri="{BB962C8B-B14F-4D97-AF65-F5344CB8AC3E}">
        <p14:creationId xmlns:p14="http://schemas.microsoft.com/office/powerpoint/2010/main" val="37389623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977487-3558-AC44-9CD3-3D00C651946D}" type="slidenum">
              <a:rPr lang="en-US"/>
              <a:pPr>
                <a:defRPr/>
              </a:pPr>
              <a:t>‹#›</a:t>
            </a:fld>
            <a:endParaRPr lang="en-US"/>
          </a:p>
        </p:txBody>
      </p:sp>
    </p:spTree>
    <p:extLst>
      <p:ext uri="{BB962C8B-B14F-4D97-AF65-F5344CB8AC3E}">
        <p14:creationId xmlns:p14="http://schemas.microsoft.com/office/powerpoint/2010/main" val="14290072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D230AA-269E-B04C-9F78-8ECAA7F003C2}" type="slidenum">
              <a:rPr lang="en-US"/>
              <a:pPr>
                <a:defRPr/>
              </a:pPr>
              <a:t>‹#›</a:t>
            </a:fld>
            <a:endParaRPr lang="en-US"/>
          </a:p>
        </p:txBody>
      </p:sp>
    </p:spTree>
    <p:extLst>
      <p:ext uri="{BB962C8B-B14F-4D97-AF65-F5344CB8AC3E}">
        <p14:creationId xmlns:p14="http://schemas.microsoft.com/office/powerpoint/2010/main" val="1889250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777597"/>
      </p:ext>
    </p:extLst>
  </p:cSld>
  <p:clrMapOvr>
    <a:masterClrMapping/>
  </p:clrMapOvr>
  <p:transition>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1B3617-A545-224A-8B04-8A5F8EF09691}" type="slidenum">
              <a:rPr lang="en-US"/>
              <a:pPr>
                <a:defRPr/>
              </a:pPr>
              <a:t>‹#›</a:t>
            </a:fld>
            <a:endParaRPr lang="en-US"/>
          </a:p>
        </p:txBody>
      </p:sp>
    </p:spTree>
    <p:extLst>
      <p:ext uri="{BB962C8B-B14F-4D97-AF65-F5344CB8AC3E}">
        <p14:creationId xmlns:p14="http://schemas.microsoft.com/office/powerpoint/2010/main" val="7990620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DC5496-F0F4-8E4F-8345-7DF73D8BEA5A}" type="slidenum">
              <a:rPr lang="en-US"/>
              <a:pPr>
                <a:defRPr/>
              </a:pPr>
              <a:t>‹#›</a:t>
            </a:fld>
            <a:endParaRPr lang="en-US"/>
          </a:p>
        </p:txBody>
      </p:sp>
    </p:spTree>
    <p:extLst>
      <p:ext uri="{BB962C8B-B14F-4D97-AF65-F5344CB8AC3E}">
        <p14:creationId xmlns:p14="http://schemas.microsoft.com/office/powerpoint/2010/main" val="20140984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0C4EAA-E6D3-584B-894E-900CBE881DFD}" type="slidenum">
              <a:rPr lang="en-US"/>
              <a:pPr>
                <a:defRPr/>
              </a:pPr>
              <a:t>‹#›</a:t>
            </a:fld>
            <a:endParaRPr lang="en-US"/>
          </a:p>
        </p:txBody>
      </p:sp>
    </p:spTree>
    <p:extLst>
      <p:ext uri="{BB962C8B-B14F-4D97-AF65-F5344CB8AC3E}">
        <p14:creationId xmlns:p14="http://schemas.microsoft.com/office/powerpoint/2010/main" val="30169096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C670CD-6228-5248-9825-88FC08738BC3}" type="slidenum">
              <a:rPr lang="en-US"/>
              <a:pPr>
                <a:defRPr/>
              </a:pPr>
              <a:t>‹#›</a:t>
            </a:fld>
            <a:endParaRPr lang="en-US"/>
          </a:p>
        </p:txBody>
      </p:sp>
    </p:spTree>
    <p:extLst>
      <p:ext uri="{BB962C8B-B14F-4D97-AF65-F5344CB8AC3E}">
        <p14:creationId xmlns:p14="http://schemas.microsoft.com/office/powerpoint/2010/main" val="13306016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2A2952-572E-F749-B481-85A17C96BFC6}" type="slidenum">
              <a:rPr lang="en-US"/>
              <a:pPr>
                <a:defRPr/>
              </a:pPr>
              <a:t>‹#›</a:t>
            </a:fld>
            <a:endParaRPr lang="en-US"/>
          </a:p>
        </p:txBody>
      </p:sp>
    </p:spTree>
    <p:extLst>
      <p:ext uri="{BB962C8B-B14F-4D97-AF65-F5344CB8AC3E}">
        <p14:creationId xmlns:p14="http://schemas.microsoft.com/office/powerpoint/2010/main" val="4994377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B0626E-9811-B440-B78C-18FA16EC6313}" type="slidenum">
              <a:rPr lang="en-US"/>
              <a:pPr>
                <a:defRPr/>
              </a:pPr>
              <a:t>‹#›</a:t>
            </a:fld>
            <a:endParaRPr lang="en-US"/>
          </a:p>
        </p:txBody>
      </p:sp>
    </p:spTree>
    <p:extLst>
      <p:ext uri="{BB962C8B-B14F-4D97-AF65-F5344CB8AC3E}">
        <p14:creationId xmlns:p14="http://schemas.microsoft.com/office/powerpoint/2010/main" val="4095481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1C2B8B-5F16-2640-9681-72702629B30C}" type="slidenum">
              <a:rPr lang="en-US"/>
              <a:pPr>
                <a:defRPr/>
              </a:pPr>
              <a:t>‹#›</a:t>
            </a:fld>
            <a:endParaRPr lang="en-US"/>
          </a:p>
        </p:txBody>
      </p:sp>
    </p:spTree>
    <p:extLst>
      <p:ext uri="{BB962C8B-B14F-4D97-AF65-F5344CB8AC3E}">
        <p14:creationId xmlns:p14="http://schemas.microsoft.com/office/powerpoint/2010/main" val="21660556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5B3608-18D7-9349-A9B1-6F4D6409EBE4}" type="slidenum">
              <a:rPr lang="en-US"/>
              <a:pPr>
                <a:defRPr/>
              </a:pPr>
              <a:t>‹#›</a:t>
            </a:fld>
            <a:endParaRPr lang="en-US"/>
          </a:p>
        </p:txBody>
      </p:sp>
    </p:spTree>
    <p:extLst>
      <p:ext uri="{BB962C8B-B14F-4D97-AF65-F5344CB8AC3E}">
        <p14:creationId xmlns:p14="http://schemas.microsoft.com/office/powerpoint/2010/main" val="37360540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6AB65D-3393-8F44-A878-C65C25DB071B}" type="slidenum">
              <a:rPr lang="en-US"/>
              <a:pPr>
                <a:defRPr/>
              </a:pPr>
              <a:t>‹#›</a:t>
            </a:fld>
            <a:endParaRPr lang="en-US"/>
          </a:p>
        </p:txBody>
      </p:sp>
    </p:spTree>
    <p:extLst>
      <p:ext uri="{BB962C8B-B14F-4D97-AF65-F5344CB8AC3E}">
        <p14:creationId xmlns:p14="http://schemas.microsoft.com/office/powerpoint/2010/main" val="16689746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9D56AA-A751-0E44-80A0-36C19935D786}" type="slidenum">
              <a:rPr lang="en-US"/>
              <a:pPr>
                <a:defRPr/>
              </a:pPr>
              <a:t>‹#›</a:t>
            </a:fld>
            <a:endParaRPr lang="en-US"/>
          </a:p>
        </p:txBody>
      </p:sp>
    </p:spTree>
    <p:extLst>
      <p:ext uri="{BB962C8B-B14F-4D97-AF65-F5344CB8AC3E}">
        <p14:creationId xmlns:p14="http://schemas.microsoft.com/office/powerpoint/2010/main" val="3123183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8FBDC0-6885-CB42-B842-0AF14A68DE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239601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5A5D3E-2E14-1045-8B8A-846DD5C064F1}" type="slidenum">
              <a:rPr lang="en-US"/>
              <a:pPr>
                <a:defRPr/>
              </a:pPr>
              <a:t>‹#›</a:t>
            </a:fld>
            <a:endParaRPr lang="en-US"/>
          </a:p>
        </p:txBody>
      </p:sp>
    </p:spTree>
    <p:extLst>
      <p:ext uri="{BB962C8B-B14F-4D97-AF65-F5344CB8AC3E}">
        <p14:creationId xmlns:p14="http://schemas.microsoft.com/office/powerpoint/2010/main" val="21776759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9285E4-3F8D-0A42-8DFC-4DB6BA2108FF}" type="slidenum">
              <a:rPr lang="en-US"/>
              <a:pPr>
                <a:defRPr/>
              </a:pPr>
              <a:t>‹#›</a:t>
            </a:fld>
            <a:endParaRPr lang="en-US"/>
          </a:p>
        </p:txBody>
      </p:sp>
    </p:spTree>
    <p:extLst>
      <p:ext uri="{BB962C8B-B14F-4D97-AF65-F5344CB8AC3E}">
        <p14:creationId xmlns:p14="http://schemas.microsoft.com/office/powerpoint/2010/main" val="20843190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DD8063-19D4-5145-97F5-B4FD94440417}" type="slidenum">
              <a:rPr lang="en-US"/>
              <a:pPr>
                <a:defRPr/>
              </a:pPr>
              <a:t>‹#›</a:t>
            </a:fld>
            <a:endParaRPr lang="en-US"/>
          </a:p>
        </p:txBody>
      </p:sp>
    </p:spTree>
    <p:extLst>
      <p:ext uri="{BB962C8B-B14F-4D97-AF65-F5344CB8AC3E}">
        <p14:creationId xmlns:p14="http://schemas.microsoft.com/office/powerpoint/2010/main" val="40056915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59936-8F33-6740-8052-0D2D8ED60556}" type="slidenum">
              <a:rPr lang="en-US"/>
              <a:pPr>
                <a:defRPr/>
              </a:pPr>
              <a:t>‹#›</a:t>
            </a:fld>
            <a:endParaRPr lang="en-US"/>
          </a:p>
        </p:txBody>
      </p:sp>
    </p:spTree>
    <p:extLst>
      <p:ext uri="{BB962C8B-B14F-4D97-AF65-F5344CB8AC3E}">
        <p14:creationId xmlns:p14="http://schemas.microsoft.com/office/powerpoint/2010/main" val="10751029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9D8967-C427-C447-9F39-A7451528E9D8}" type="slidenum">
              <a:rPr lang="en-US"/>
              <a:pPr>
                <a:defRPr/>
              </a:pPr>
              <a:t>‹#›</a:t>
            </a:fld>
            <a:endParaRPr lang="en-US"/>
          </a:p>
        </p:txBody>
      </p:sp>
    </p:spTree>
    <p:extLst>
      <p:ext uri="{BB962C8B-B14F-4D97-AF65-F5344CB8AC3E}">
        <p14:creationId xmlns:p14="http://schemas.microsoft.com/office/powerpoint/2010/main" val="29825137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D371DC-0897-0642-A659-B1F387EABF49}" type="slidenum">
              <a:rPr lang="en-US"/>
              <a:pPr>
                <a:defRPr/>
              </a:pPr>
              <a:t>‹#›</a:t>
            </a:fld>
            <a:endParaRPr lang="en-US"/>
          </a:p>
        </p:txBody>
      </p:sp>
    </p:spTree>
    <p:extLst>
      <p:ext uri="{BB962C8B-B14F-4D97-AF65-F5344CB8AC3E}">
        <p14:creationId xmlns:p14="http://schemas.microsoft.com/office/powerpoint/2010/main" val="5516988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21297546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265467806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9532922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3243275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93AE2E-C123-8942-8DDD-E8AE3E57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5226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6546759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8352305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7506175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35929825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26863223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20523860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4907386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31126718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12674738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926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2F8C78-61DE-1246-BB2E-D73495635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2230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789001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795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84889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670707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42308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40241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9240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89566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14899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32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59AE33-5953-6645-88EF-A68A28486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0798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764022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10835919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38048034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4978754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6624925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142302232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30246138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34344484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18418501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23845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0680E3-C420-8D4B-A14A-840DC4976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3699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7354919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5442938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20039717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cSld name="24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51670447"/>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23_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01191111"/>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7417112"/>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11171928"/>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750031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23_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37727" y="44623"/>
            <a:ext cx="9070777" cy="1143001"/>
          </a:xfrm>
          <a:prstGeom prst="rect">
            <a:avLst/>
          </a:prstGeom>
        </p:spPr>
        <p:txBody>
          <a:bodyPr>
            <a:normAutofit/>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786663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929897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AE7412F-1A72-C246-A53E-C47ECEC0D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11168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924640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436616"/>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4_Title and 4 Content">
    <p:spTree>
      <p:nvGrpSpPr>
        <p:cNvPr id="1" name=""/>
        <p:cNvGrpSpPr/>
        <p:nvPr/>
      </p:nvGrpSpPr>
      <p:grpSpPr>
        <a:xfrm>
          <a:off x="0" y="0"/>
          <a:ext cx="0" cy="0"/>
          <a:chOff x="0" y="0"/>
          <a:chExt cx="0" cy="0"/>
        </a:xfrm>
      </p:grpSpPr>
      <p:sp>
        <p:nvSpPr>
          <p:cNvPr id="9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9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8646360"/>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4_Title, Content, and 2 Conten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0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2319745"/>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2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02236500"/>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2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09958711"/>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20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39391957"/>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0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38"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1823099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20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558117"/>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2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5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1458242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F3B8BF-3D16-504B-99DD-DD7130325B66}"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069736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20A3B9C-D549-CB49-B72D-29A63F9E0F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304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20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7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7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55780500"/>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20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7040455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56304307"/>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Title Slide 0">
    <p:spTree>
      <p:nvGrpSpPr>
        <p:cNvPr id="1" name=""/>
        <p:cNvGrpSpPr/>
        <p:nvPr/>
      </p:nvGrpSpPr>
      <p:grpSpPr>
        <a:xfrm>
          <a:off x="0" y="0"/>
          <a:ext cx="0" cy="0"/>
          <a:chOff x="0" y="0"/>
          <a:chExt cx="0" cy="0"/>
        </a:xfrm>
      </p:grpSpPr>
      <p:sp>
        <p:nvSpPr>
          <p:cNvPr id="20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2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86891255"/>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1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09354864"/>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1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2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4179562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2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2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31692357"/>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3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3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1948190"/>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4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8716939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20_Blank">
    <p:spTree>
      <p:nvGrpSpPr>
        <p:cNvPr id="1" name=""/>
        <p:cNvGrpSpPr/>
        <p:nvPr/>
      </p:nvGrpSpPr>
      <p:grpSpPr>
        <a:xfrm>
          <a:off x="0" y="0"/>
          <a:ext cx="0" cy="0"/>
          <a:chOff x="0" y="0"/>
          <a:chExt cx="0" cy="0"/>
        </a:xfrm>
      </p:grpSpPr>
      <p:sp>
        <p:nvSpPr>
          <p:cNvPr id="2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4575031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90BD1C-9D4C-1B45-9EA1-2006F931B6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0702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6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6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134691435"/>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7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7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7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83934469"/>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3_Title and 4 Content">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8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6806887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3_Title, Content, and 2 Content">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9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05395615"/>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2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0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39391400"/>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20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0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2640890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31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97426259"/>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32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233868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45610017"/>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34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1372349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64FB1-FCA0-0C4E-B7E1-BA829E38D7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86331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9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2619466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37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3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2857813"/>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57909240"/>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20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3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02918245"/>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9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399"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3767849"/>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4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03192489"/>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1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41878159"/>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4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2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4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20636634"/>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20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3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79562658"/>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18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962288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BBC97F-2090-0B40-A747-F1C504D3F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8603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451"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5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45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6274391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6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46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0354130"/>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1_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471"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2629501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1_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7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8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8831491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85800" y="2130425"/>
            <a:ext cx="7772400" cy="1470025"/>
          </a:xfrm>
          <a:prstGeom prst="rect">
            <a:avLst/>
          </a:prstGeom>
        </p:spPr>
        <p:txBody>
          <a:bodyPr>
            <a:normAutofit/>
          </a:bodyPr>
          <a:lstStyle>
            <a:lvl1pPr>
              <a:defRPr b="1">
                <a:solidFill>
                  <a:srgbClr val="E3EBF1"/>
                </a:solidFill>
              </a:defRPr>
            </a:lvl1pPr>
          </a:lstStyle>
          <a:p>
            <a:r>
              <a:t>Title Text</a:t>
            </a:r>
          </a:p>
        </p:txBody>
      </p:sp>
      <p:sp>
        <p:nvSpPr>
          <p:cNvPr id="48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a:lvl1pPr>
            <a:lvl2pPr marL="0" indent="457200" algn="ctr">
              <a:buSzTx/>
              <a:buNone/>
              <a:defRPr b="1"/>
            </a:lvl2pPr>
            <a:lvl3pPr marL="0" indent="914400" algn="ctr">
              <a:buSzTx/>
              <a:buNone/>
              <a:defRPr b="1"/>
            </a:lvl3pPr>
            <a:lvl4pPr marL="0" indent="1371600" algn="ctr">
              <a:buSzTx/>
              <a:buNone/>
              <a:defRPr b="1"/>
            </a:lvl4pPr>
            <a:lvl5pPr marL="0" indent="1828800" algn="ctr">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7901230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8_Title and Content">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85800" y="609600"/>
            <a:ext cx="7772400" cy="1143000"/>
          </a:xfrm>
          <a:prstGeom prst="rect">
            <a:avLst/>
          </a:prstGeom>
        </p:spPr>
        <p:txBody>
          <a:bodyPr>
            <a:normAutofit/>
          </a:bodyPr>
          <a:lstStyle>
            <a:lvl1pPr>
              <a:defRPr b="1">
                <a:solidFill>
                  <a:srgbClr val="E3EBF1"/>
                </a:solidFill>
              </a:defRPr>
            </a:lvl1pPr>
          </a:lstStyle>
          <a:p>
            <a:r>
              <a:t>Title Text</a:t>
            </a:r>
          </a:p>
        </p:txBody>
      </p:sp>
      <p:sp>
        <p:nvSpPr>
          <p:cNvPr id="497" name="Body Level One…"/>
          <p:cNvSpPr txBox="1">
            <a:spLocks noGrp="1"/>
          </p:cNvSpPr>
          <p:nvPr>
            <p:ph type="body" idx="1"/>
          </p:nvPr>
        </p:nvSpPr>
        <p:spPr>
          <a:xfrm>
            <a:off x="685800" y="1981200"/>
            <a:ext cx="7772400" cy="4114800"/>
          </a:xfrm>
          <a:prstGeom prst="rect">
            <a:avLst/>
          </a:prstGeom>
        </p:spPr>
        <p:txBody>
          <a:bodyPr>
            <a:normAutofit/>
          </a:bodyPr>
          <a:lstStyle>
            <a:lvl1pPr>
              <a:defRPr b="1"/>
            </a:lvl1pPr>
            <a:lvl2pPr>
              <a:defRPr b="1"/>
            </a:lvl2pPr>
            <a:lvl3pPr>
              <a:defRPr b="1"/>
            </a:lvl3pPr>
            <a:lvl4pPr>
              <a:defRPr b="1"/>
            </a:lvl4pPr>
            <a:lvl5pPr>
              <a:defRPr b="1"/>
            </a:lvl5pPr>
          </a:lstStyle>
          <a:p>
            <a:r>
              <a:t>Body Level One</a:t>
            </a:r>
          </a:p>
          <a:p>
            <a:pPr lvl="1"/>
            <a:r>
              <a:t>Body Level Two</a:t>
            </a:r>
          </a:p>
          <a:p>
            <a:pPr lvl="2"/>
            <a:r>
              <a:t>Body Level Three</a:t>
            </a:r>
          </a:p>
          <a:p>
            <a:pPr lvl="3"/>
            <a:r>
              <a:t>Body Level Four</a:t>
            </a:r>
          </a:p>
          <a:p>
            <a:pPr lvl="4"/>
            <a:r>
              <a:t>Body Level Five</a:t>
            </a:r>
          </a:p>
        </p:txBody>
      </p:sp>
      <p:sp>
        <p:nvSpPr>
          <p:cNvPr id="498" name="Slide Number"/>
          <p:cNvSpPr txBox="1">
            <a:spLocks noGrp="1"/>
          </p:cNvSpPr>
          <p:nvPr>
            <p:ph type="sldNum" sz="quarter" idx="2"/>
          </p:nvPr>
        </p:nvSpPr>
        <p:spPr>
          <a:prstGeom prst="rect">
            <a:avLst/>
          </a:prstGeom>
        </p:spPr>
        <p:txBody>
          <a:bodyPr/>
          <a:lstStyle>
            <a:lvl1pPr defTabSz="457200">
              <a:defRPr b="1">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69677701"/>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9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46" name="Group 2"/>
          <p:cNvGrpSpPr/>
          <p:nvPr/>
        </p:nvGrpSpPr>
        <p:grpSpPr>
          <a:xfrm>
            <a:off x="-1" y="-1"/>
            <a:ext cx="9145589" cy="6856415"/>
            <a:chOff x="0" y="0"/>
            <a:chExt cx="9145587" cy="6856413"/>
          </a:xfrm>
        </p:grpSpPr>
        <p:sp>
          <p:nvSpPr>
            <p:cNvPr id="50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0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0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1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1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2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25" name="Freeform 21"/>
            <p:cNvGrpSpPr/>
            <p:nvPr/>
          </p:nvGrpSpPr>
          <p:grpSpPr>
            <a:xfrm>
              <a:off x="8931275" y="4022725"/>
              <a:ext cx="209551" cy="209551"/>
              <a:chOff x="0" y="0"/>
              <a:chExt cx="209550" cy="209550"/>
            </a:xfrm>
          </p:grpSpPr>
          <p:sp>
            <p:nvSpPr>
              <p:cNvPr id="52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2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2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2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3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3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45" name="Group 39"/>
            <p:cNvGrpSpPr/>
            <p:nvPr/>
          </p:nvGrpSpPr>
          <p:grpSpPr>
            <a:xfrm>
              <a:off x="-1" y="2590800"/>
              <a:ext cx="9140826" cy="2949576"/>
              <a:chOff x="0" y="0"/>
              <a:chExt cx="9140824" cy="2949575"/>
            </a:xfrm>
          </p:grpSpPr>
          <p:sp>
            <p:nvSpPr>
              <p:cNvPr id="54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4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4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48"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92039005"/>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7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596" name="Group 2"/>
          <p:cNvGrpSpPr/>
          <p:nvPr/>
        </p:nvGrpSpPr>
        <p:grpSpPr>
          <a:xfrm>
            <a:off x="-1" y="-1"/>
            <a:ext cx="9145589" cy="6856415"/>
            <a:chOff x="0" y="0"/>
            <a:chExt cx="9145587" cy="6856413"/>
          </a:xfrm>
        </p:grpSpPr>
        <p:sp>
          <p:nvSpPr>
            <p:cNvPr id="55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5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5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6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6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7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75" name="Freeform 21"/>
            <p:cNvGrpSpPr/>
            <p:nvPr/>
          </p:nvGrpSpPr>
          <p:grpSpPr>
            <a:xfrm>
              <a:off x="8931275" y="4022725"/>
              <a:ext cx="209551" cy="209551"/>
              <a:chOff x="0" y="0"/>
              <a:chExt cx="209550" cy="209550"/>
            </a:xfrm>
          </p:grpSpPr>
          <p:sp>
            <p:nvSpPr>
              <p:cNvPr id="573"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574"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57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7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58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8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595" name="Group 39"/>
            <p:cNvGrpSpPr/>
            <p:nvPr/>
          </p:nvGrpSpPr>
          <p:grpSpPr>
            <a:xfrm>
              <a:off x="-1" y="2590800"/>
              <a:ext cx="9140826" cy="2949576"/>
              <a:chOff x="0" y="0"/>
              <a:chExt cx="9140824" cy="2949575"/>
            </a:xfrm>
          </p:grpSpPr>
          <p:sp>
            <p:nvSpPr>
              <p:cNvPr id="59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59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597" name="Title Text"/>
          <p:cNvSpPr txBox="1">
            <a:spLocks noGrp="1"/>
          </p:cNvSpPr>
          <p:nvPr>
            <p:ph type="title"/>
          </p:nvPr>
        </p:nvSpPr>
        <p:spPr>
          <a:xfrm>
            <a:off x="457200" y="277813"/>
            <a:ext cx="8229600" cy="1143001"/>
          </a:xfrm>
          <a:prstGeom prst="rect">
            <a:avLst/>
          </a:prstGeom>
        </p:spPr>
        <p:txBody>
          <a:bodyPr>
            <a:normAutofit/>
          </a:bodyPr>
          <a:lstStyle>
            <a:lvl1pPr>
              <a:defRPr>
                <a:effectLst>
                  <a:outerShdw blurRad="38100" dist="38100" dir="2700000" rotWithShape="0">
                    <a:srgbClr val="000000"/>
                  </a:outerShdw>
                </a:effectLst>
              </a:defRPr>
            </a:lvl1pPr>
          </a:lstStyle>
          <a:p>
            <a:r>
              <a:t>Title Text</a:t>
            </a:r>
          </a:p>
        </p:txBody>
      </p:sp>
      <p:sp>
        <p:nvSpPr>
          <p:cNvPr id="598"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a:effectLst>
                  <a:outerShdw blurRad="38100" dist="38100" dir="2700000" rotWithShape="0">
                    <a:srgbClr val="000000"/>
                  </a:outerShdw>
                </a:effectLst>
              </a:defRPr>
            </a:lvl1pPr>
            <a:lvl2pPr>
              <a:defRPr>
                <a:effectLst>
                  <a:outerShdw blurRad="38100" dist="38100" dir="2700000" rotWithShape="0">
                    <a:srgbClr val="000000"/>
                  </a:outerShdw>
                </a:effectLst>
              </a:defRPr>
            </a:lvl2pPr>
            <a:lvl3pPr>
              <a:buSzPct val="90000"/>
              <a:buBlip>
                <a:blip r:embed="rId3"/>
              </a:buBlip>
              <a:defRPr>
                <a:effectLst>
                  <a:outerShdw blurRad="38100" dist="38100" dir="2700000" rotWithShape="0">
                    <a:srgbClr val="000000"/>
                  </a:outerShdw>
                </a:effectLst>
              </a:defRPr>
            </a:lvl3pPr>
            <a:lvl4pPr>
              <a:defRPr>
                <a:effectLst>
                  <a:outerShdw blurRad="38100" dist="38100" dir="2700000" rotWithShape="0">
                    <a:srgbClr val="000000"/>
                  </a:outerShdw>
                </a:effectLst>
              </a:defRPr>
            </a:lvl4pPr>
            <a:lvl5pPr>
              <a:buSzPct val="90000"/>
              <a:buBlip>
                <a:blip r:embed="rId4"/>
              </a:buBlip>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599"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82550256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8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647" name="Group 2"/>
          <p:cNvGrpSpPr/>
          <p:nvPr/>
        </p:nvGrpSpPr>
        <p:grpSpPr>
          <a:xfrm>
            <a:off x="-1" y="-1"/>
            <a:ext cx="9145589" cy="6856415"/>
            <a:chOff x="0" y="0"/>
            <a:chExt cx="9145587" cy="6856413"/>
          </a:xfrm>
        </p:grpSpPr>
        <p:sp>
          <p:nvSpPr>
            <p:cNvPr id="606"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7"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8"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09"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0"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1"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2"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3"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4"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5"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6"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7"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18"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19"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0"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1"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2"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23"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26" name="Freeform 21"/>
            <p:cNvGrpSpPr/>
            <p:nvPr/>
          </p:nvGrpSpPr>
          <p:grpSpPr>
            <a:xfrm>
              <a:off x="8931275" y="4022725"/>
              <a:ext cx="209551" cy="209551"/>
              <a:chOff x="0" y="0"/>
              <a:chExt cx="209550" cy="209550"/>
            </a:xfrm>
          </p:grpSpPr>
          <p:sp>
            <p:nvSpPr>
              <p:cNvPr id="624" name="Line"/>
              <p:cNvSpPr/>
              <p:nvPr/>
            </p:nvSpPr>
            <p:spPr>
              <a:xfrm flipH="1" flipV="1">
                <a:off x="0" y="0"/>
                <a:ext cx="209551" cy="209551"/>
              </a:xfrm>
              <a:prstGeom prst="line">
                <a:avLst/>
              </a:prstGeom>
              <a:noFill/>
              <a:ln w="12700" cap="flat">
                <a:noFill/>
                <a:miter lim="400000"/>
              </a:ln>
              <a:effectLst/>
            </p:spPr>
            <p:txBody>
              <a:bodyPr wrap="square" lIns="46799" tIns="46799" rIns="46799" bIns="46799" numCol="1" anchor="t">
                <a:noAutofit/>
              </a:bodyPr>
              <a:lstStyle/>
              <a:p>
                <a:endParaRPr/>
              </a:p>
            </p:txBody>
          </p:sp>
          <p:sp>
            <p:nvSpPr>
              <p:cNvPr id="625" name="Line"/>
              <p:cNvSpPr/>
              <p:nvPr/>
            </p:nvSpPr>
            <p:spPr>
              <a:xfrm>
                <a:off x="-1" y="0"/>
                <a:ext cx="209552" cy="209551"/>
              </a:xfrm>
              <a:prstGeom prst="line">
                <a:avLst/>
              </a:prstGeom>
              <a:noFill/>
              <a:ln w="12700" cap="flat">
                <a:noFill/>
                <a:miter lim="400000"/>
              </a:ln>
              <a:effectLst/>
            </p:spPr>
            <p:txBody>
              <a:bodyPr wrap="square" lIns="46799" tIns="46799" rIns="46799" bIns="46799" numCol="1" anchor="t">
                <a:noAutofit/>
              </a:bodyPr>
              <a:lstStyle/>
              <a:p>
                <a:endParaRPr/>
              </a:p>
            </p:txBody>
          </p:sp>
        </p:grpSp>
        <p:sp>
          <p:nvSpPr>
            <p:cNvPr id="627"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8"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29"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0"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1"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2"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3"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4"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5"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6799" tIns="46799" rIns="46799" bIns="46799" numCol="1" anchor="t">
              <a:noAutofit/>
            </a:bodyPr>
            <a:lstStyle/>
            <a:p>
              <a:pPr defTabSz="914400">
                <a:defRPr>
                  <a:solidFill>
                    <a:schemeClr val="accent3">
                      <a:lumOff val="44000"/>
                    </a:schemeClr>
                  </a:solidFill>
                </a:defRPr>
              </a:pPr>
              <a:endParaRPr/>
            </a:p>
          </p:txBody>
        </p:sp>
        <p:sp>
          <p:nvSpPr>
            <p:cNvPr id="636"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7"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8"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39"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0"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1"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2"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3"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nvGrpSpPr>
            <p:cNvPr id="646" name="Group 39"/>
            <p:cNvGrpSpPr/>
            <p:nvPr/>
          </p:nvGrpSpPr>
          <p:grpSpPr>
            <a:xfrm>
              <a:off x="-1" y="2590800"/>
              <a:ext cx="9140826" cy="2949576"/>
              <a:chOff x="0" y="0"/>
              <a:chExt cx="9140824" cy="2949575"/>
            </a:xfrm>
          </p:grpSpPr>
          <p:sp>
            <p:nvSpPr>
              <p:cNvPr id="644"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645"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grpSp>
      <p:sp>
        <p:nvSpPr>
          <p:cNvPr id="648" name="Title Text"/>
          <p:cNvSpPr txBox="1">
            <a:spLocks noGrp="1"/>
          </p:cNvSpPr>
          <p:nvPr>
            <p:ph type="title"/>
          </p:nvPr>
        </p:nvSpPr>
        <p:spPr>
          <a:xfrm>
            <a:off x="457200" y="1600200"/>
            <a:ext cx="8229600" cy="1828800"/>
          </a:xfrm>
          <a:prstGeom prst="rect">
            <a:avLst/>
          </a:prstGeom>
        </p:spPr>
        <p:txBody>
          <a:bodyPr>
            <a:normAutofit/>
          </a:bodyPr>
          <a:lstStyle>
            <a:lvl1pPr>
              <a:defRPr sz="4800">
                <a:effectLst>
                  <a:outerShdw blurRad="38100" dist="38100" dir="2700000" rotWithShape="0">
                    <a:srgbClr val="000000"/>
                  </a:outerShdw>
                </a:effectLst>
              </a:defRPr>
            </a:lvl1pPr>
          </a:lstStyle>
          <a:p>
            <a:r>
              <a:t>Title Text</a:t>
            </a:r>
          </a:p>
        </p:txBody>
      </p:sp>
      <p:sp>
        <p:nvSpPr>
          <p:cNvPr id="64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a:effectLst>
                  <a:outerShdw blurRad="38100" dist="38100" dir="2700000" rotWithShape="0">
                    <a:srgbClr val="000000"/>
                  </a:outerShdw>
                </a:effectLst>
              </a:defRPr>
            </a:lvl1pPr>
            <a:lvl2pPr marL="824592" indent="-367392" algn="ctr">
              <a:spcBef>
                <a:spcPts val="800"/>
              </a:spcBef>
              <a:defRPr sz="3600">
                <a:effectLst>
                  <a:outerShdw blurRad="38100" dist="38100" dir="2700000" rotWithShape="0">
                    <a:srgbClr val="000000"/>
                  </a:outerShdw>
                </a:effectLst>
              </a:defRPr>
            </a:lvl2pPr>
            <a:lvl3pPr marL="1257300" indent="-342900" algn="ctr">
              <a:spcBef>
                <a:spcPts val="800"/>
              </a:spcBef>
              <a:buSzPct val="90000"/>
              <a:buBlip>
                <a:blip r:embed="rId2"/>
              </a:buBlip>
              <a:defRPr sz="3600">
                <a:effectLst>
                  <a:outerShdw blurRad="38100" dist="38100" dir="2700000" rotWithShape="0">
                    <a:srgbClr val="000000"/>
                  </a:outerShdw>
                </a:effectLst>
              </a:defRPr>
            </a:lvl3pPr>
            <a:lvl4pPr marL="1783079" indent="-411479" algn="ctr">
              <a:spcBef>
                <a:spcPts val="800"/>
              </a:spcBef>
              <a:defRPr sz="3600">
                <a:effectLst>
                  <a:outerShdw blurRad="38100" dist="38100" dir="2700000" rotWithShape="0">
                    <a:srgbClr val="000000"/>
                  </a:outerShdw>
                </a:effectLst>
              </a:defRPr>
            </a:lvl4pPr>
            <a:lvl5pPr marL="2240279" indent="-411479" algn="ctr">
              <a:spcBef>
                <a:spcPts val="800"/>
              </a:spcBef>
              <a:buSzPct val="90000"/>
              <a:buBlip>
                <a:blip r:embed="rId3"/>
              </a:buBlip>
              <a:defRPr sz="36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50" name="Slide Number"/>
          <p:cNvSpPr txBox="1">
            <a:spLocks noGrp="1"/>
          </p:cNvSpPr>
          <p:nvPr>
            <p:ph type="sldNum" sz="quarter" idx="2"/>
          </p:nvPr>
        </p:nvSpPr>
        <p:spPr>
          <a:xfrm>
            <a:off x="8413144" y="6436583"/>
            <a:ext cx="273657" cy="264255"/>
          </a:xfrm>
          <a:prstGeom prst="rect">
            <a:avLst/>
          </a:prstGeom>
        </p:spPr>
        <p:txBody>
          <a:bodyPr anchor="b"/>
          <a:lstStyle>
            <a:lvl1pPr defTabSz="457200">
              <a:defRPr sz="12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526250239"/>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7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5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65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5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4475795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A025-5040-494B-BB98-CEE1CE595A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8994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6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6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6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6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8843938"/>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6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6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7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19148001"/>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6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8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68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5789382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6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69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69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69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68491310"/>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70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2644505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7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65137975"/>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6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1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71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2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7336284"/>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6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72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72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3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21041644"/>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3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7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0"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7771905"/>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47"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48"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4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4558258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F89871-0A9B-0947-8718-26B7A8E8B3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6194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75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58"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8255668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1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65"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6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78002041"/>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7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7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7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777"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20276966"/>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785"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9108878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6_Blank">
    <p:bg>
      <p:bgPr>
        <a:solidFill>
          <a:schemeClr val="accent3">
            <a:lumOff val="44000"/>
          </a:schemeClr>
        </a:solidFill>
        <a:effectLst/>
      </p:bgPr>
    </p:bg>
    <p:spTree>
      <p:nvGrpSpPr>
        <p:cNvPr id="1" name=""/>
        <p:cNvGrpSpPr/>
        <p:nvPr/>
      </p:nvGrpSpPr>
      <p:grpSpPr>
        <a:xfrm>
          <a:off x="0" y="0"/>
          <a:ext cx="0" cy="0"/>
          <a:chOff x="0" y="0"/>
          <a:chExt cx="0" cy="0"/>
        </a:xfrm>
      </p:grpSpPr>
      <p:sp>
        <p:nvSpPr>
          <p:cNvPr id="79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3114346"/>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79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80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0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80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422939715"/>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81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1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12"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5408732"/>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Title, Text,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820" name="Body Level One…"/>
          <p:cNvSpPr txBox="1">
            <a:spLocks noGrp="1"/>
          </p:cNvSpPr>
          <p:nvPr>
            <p:ph type="body" sz="half" idx="1"/>
          </p:nvPr>
        </p:nvSpPr>
        <p:spPr>
          <a:xfrm>
            <a:off x="457200" y="1600200"/>
            <a:ext cx="4038600" cy="452596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95208649"/>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Content">
    <p:bg>
      <p:bgPr>
        <a:solidFill>
          <a:schemeClr val="accent3">
            <a:lumOff val="44000"/>
          </a:schemeClr>
        </a:solidFill>
        <a:effectLst/>
      </p:bgPr>
    </p:bg>
    <p:spTree>
      <p:nvGrpSpPr>
        <p:cNvPr id="1" name=""/>
        <p:cNvGrpSpPr/>
        <p:nvPr/>
      </p:nvGrpSpPr>
      <p:grpSpPr>
        <a:xfrm>
          <a:off x="0" y="0"/>
          <a:ext cx="0" cy="0"/>
          <a:chOff x="0" y="0"/>
          <a:chExt cx="0" cy="0"/>
        </a:xfrm>
      </p:grpSpPr>
      <p:sp>
        <p:nvSpPr>
          <p:cNvPr id="828" name="Body Level One…"/>
          <p:cNvSpPr txBox="1">
            <a:spLocks noGrp="1"/>
          </p:cNvSpPr>
          <p:nvPr>
            <p:ph type="body" idx="1"/>
          </p:nvPr>
        </p:nvSpPr>
        <p:spPr>
          <a:xfrm>
            <a:off x="457200" y="274638"/>
            <a:ext cx="8229600" cy="5851526"/>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xfrm>
            <a:off x="8384892" y="6245225"/>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725906973"/>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51596D"/>
        </a:solidFill>
        <a:effectLst/>
      </p:bgPr>
    </p:bg>
    <p:spTree>
      <p:nvGrpSpPr>
        <p:cNvPr id="1" name=""/>
        <p:cNvGrpSpPr/>
        <p:nvPr/>
      </p:nvGrpSpPr>
      <p:grpSpPr>
        <a:xfrm>
          <a:off x="0" y="0"/>
          <a:ext cx="0" cy="0"/>
          <a:chOff x="0" y="0"/>
          <a:chExt cx="0" cy="0"/>
        </a:xfrm>
      </p:grpSpPr>
      <p:grpSp>
        <p:nvGrpSpPr>
          <p:cNvPr id="844" name="Group 2"/>
          <p:cNvGrpSpPr/>
          <p:nvPr/>
        </p:nvGrpSpPr>
        <p:grpSpPr>
          <a:xfrm>
            <a:off x="0" y="0"/>
            <a:ext cx="9140826" cy="6850064"/>
            <a:chOff x="0" y="0"/>
            <a:chExt cx="9140825" cy="6850063"/>
          </a:xfrm>
        </p:grpSpPr>
        <p:grpSp>
          <p:nvGrpSpPr>
            <p:cNvPr id="841" name="Group 3"/>
            <p:cNvGrpSpPr/>
            <p:nvPr/>
          </p:nvGrpSpPr>
          <p:grpSpPr>
            <a:xfrm>
              <a:off x="2743200" y="3540125"/>
              <a:ext cx="6392863" cy="3309939"/>
              <a:chOff x="0" y="0"/>
              <a:chExt cx="6392862" cy="3309937"/>
            </a:xfrm>
          </p:grpSpPr>
          <p:sp>
            <p:nvSpPr>
              <p:cNvPr id="836"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7"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8"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39"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0"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2"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43" name="Freeform 10"/>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45" name="Title Text"/>
          <p:cNvSpPr txBox="1">
            <a:spLocks noGrp="1"/>
          </p:cNvSpPr>
          <p:nvPr>
            <p:ph type="title"/>
          </p:nvPr>
        </p:nvSpPr>
        <p:spPr>
          <a:xfrm>
            <a:off x="685800" y="1736725"/>
            <a:ext cx="7772400" cy="1920875"/>
          </a:xfrm>
          <a:prstGeom prst="rect">
            <a:avLst/>
          </a:prstGeom>
        </p:spPr>
        <p:txBody>
          <a:bodyPr>
            <a:normAutofit/>
          </a:bodyPr>
          <a:lstStyle>
            <a:lvl1pPr>
              <a:defRPr sz="6000" b="1">
                <a:solidFill>
                  <a:srgbClr val="DDDDDD"/>
                </a:solidFill>
                <a:effectLst>
                  <a:outerShdw blurRad="38100" dist="38100" dir="2700000" rotWithShape="0">
                    <a:srgbClr val="000000"/>
                  </a:outerShdw>
                </a:effectLst>
              </a:defRPr>
            </a:lvl1pPr>
          </a:lstStyle>
          <a:p>
            <a:r>
              <a:t>Title Text</a:t>
            </a:r>
          </a:p>
        </p:txBody>
      </p:sp>
      <p:sp>
        <p:nvSpPr>
          <p:cNvPr id="8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effectLst>
                  <a:outerShdw blurRad="38100" dist="38100" dir="2700000" rotWithShape="0">
                    <a:srgbClr val="000000"/>
                  </a:outerShdw>
                </a:effectLst>
              </a:defRPr>
            </a:lvl1pPr>
            <a:lvl2pPr algn="ctr">
              <a:buSzPct val="70000"/>
              <a:buChar char="■"/>
              <a:defRPr>
                <a:effectLst>
                  <a:outerShdw blurRad="38100" dist="38100" dir="2700000" rotWithShape="0">
                    <a:srgbClr val="000000"/>
                  </a:outerShdw>
                </a:effectLst>
              </a:defRPr>
            </a:lvl2pPr>
            <a:lvl3pPr algn="ctr">
              <a:buSzPct val="70000"/>
              <a:buChar char="■"/>
              <a:defRPr>
                <a:effectLst>
                  <a:outerShdw blurRad="38100" dist="38100" dir="2700000" rotWithShape="0">
                    <a:srgbClr val="000000"/>
                  </a:outerShdw>
                </a:effectLst>
              </a:defRPr>
            </a:lvl3pPr>
            <a:lvl4pPr algn="ctr">
              <a:buSzPct val="70000"/>
              <a:buChar char="■"/>
              <a:defRPr>
                <a:effectLst>
                  <a:outerShdw blurRad="38100" dist="38100" dir="2700000" rotWithShape="0">
                    <a:srgbClr val="000000"/>
                  </a:outerShdw>
                </a:effectLst>
              </a:defRPr>
            </a:lvl4pPr>
            <a:lvl5pPr algn="ctr">
              <a:buSzPct val="70000"/>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47" name="Slide Number"/>
          <p:cNvSpPr txBox="1">
            <a:spLocks noGrp="1"/>
          </p:cNvSpPr>
          <p:nvPr>
            <p:ph type="sldNum" sz="quarter" idx="2"/>
          </p:nvPr>
        </p:nvSpPr>
        <p:spPr>
          <a:xfrm>
            <a:off x="8413144" y="646674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66250278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1099328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51596D"/>
        </a:solidFill>
        <a:effectLst/>
      </p:bgPr>
    </p:bg>
    <p:spTree>
      <p:nvGrpSpPr>
        <p:cNvPr id="1" name=""/>
        <p:cNvGrpSpPr/>
        <p:nvPr/>
      </p:nvGrpSpPr>
      <p:grpSpPr>
        <a:xfrm>
          <a:off x="0" y="0"/>
          <a:ext cx="0" cy="0"/>
          <a:chOff x="0" y="0"/>
          <a:chExt cx="0" cy="0"/>
        </a:xfrm>
      </p:grpSpPr>
      <p:grpSp>
        <p:nvGrpSpPr>
          <p:cNvPr id="862" name="Group 4"/>
          <p:cNvGrpSpPr/>
          <p:nvPr/>
        </p:nvGrpSpPr>
        <p:grpSpPr>
          <a:xfrm>
            <a:off x="0" y="0"/>
            <a:ext cx="9140826" cy="6850064"/>
            <a:chOff x="0" y="0"/>
            <a:chExt cx="9140825" cy="6850063"/>
          </a:xfrm>
        </p:grpSpPr>
        <p:grpSp>
          <p:nvGrpSpPr>
            <p:cNvPr id="859" name="Group 5"/>
            <p:cNvGrpSpPr/>
            <p:nvPr/>
          </p:nvGrpSpPr>
          <p:grpSpPr>
            <a:xfrm>
              <a:off x="2743200" y="3540125"/>
              <a:ext cx="6392863" cy="3309939"/>
              <a:chOff x="0" y="0"/>
              <a:chExt cx="6392862" cy="3309937"/>
            </a:xfrm>
          </p:grpSpPr>
          <p:sp>
            <p:nvSpPr>
              <p:cNvPr id="8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6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63"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86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5"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02803150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51596D"/>
        </a:solidFill>
        <a:effectLst/>
      </p:bgPr>
    </p:bg>
    <p:spTree>
      <p:nvGrpSpPr>
        <p:cNvPr id="1" name=""/>
        <p:cNvGrpSpPr/>
        <p:nvPr/>
      </p:nvGrpSpPr>
      <p:grpSpPr>
        <a:xfrm>
          <a:off x="0" y="0"/>
          <a:ext cx="0" cy="0"/>
          <a:chOff x="0" y="0"/>
          <a:chExt cx="0" cy="0"/>
        </a:xfrm>
      </p:grpSpPr>
      <p:grpSp>
        <p:nvGrpSpPr>
          <p:cNvPr id="880" name="Group 4"/>
          <p:cNvGrpSpPr/>
          <p:nvPr/>
        </p:nvGrpSpPr>
        <p:grpSpPr>
          <a:xfrm>
            <a:off x="0" y="0"/>
            <a:ext cx="9140826" cy="6850064"/>
            <a:chOff x="0" y="0"/>
            <a:chExt cx="9140825" cy="6850063"/>
          </a:xfrm>
        </p:grpSpPr>
        <p:grpSp>
          <p:nvGrpSpPr>
            <p:cNvPr id="877" name="Group 5"/>
            <p:cNvGrpSpPr/>
            <p:nvPr/>
          </p:nvGrpSpPr>
          <p:grpSpPr>
            <a:xfrm>
              <a:off x="2743200" y="3540125"/>
              <a:ext cx="6392863" cy="3309939"/>
              <a:chOff x="0" y="0"/>
              <a:chExt cx="6392862" cy="3309937"/>
            </a:xfrm>
          </p:grpSpPr>
          <p:sp>
            <p:nvSpPr>
              <p:cNvPr id="872"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3"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4"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5"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6"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78"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79"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81"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DDDDDD"/>
                </a:solidFill>
                <a:effectLst>
                  <a:outerShdw blurRad="38100" dist="38100" dir="2700000" rotWithShape="0">
                    <a:srgbClr val="000000"/>
                  </a:outerShdw>
                </a:effectLst>
              </a:defRPr>
            </a:lvl1pPr>
          </a:lstStyle>
          <a:p>
            <a:r>
              <a:t>Title Text</a:t>
            </a:r>
          </a:p>
        </p:txBody>
      </p:sp>
      <p:sp>
        <p:nvSpPr>
          <p:cNvPr id="88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effectLst>
                  <a:outerShdw blurRad="38100" dist="38100" dir="2700000" rotWithShape="0">
                    <a:srgbClr val="000000"/>
                  </a:outerShdw>
                </a:effectLst>
              </a:defRPr>
            </a:lvl1pPr>
            <a:lvl2pPr marL="0" indent="457200">
              <a:spcBef>
                <a:spcPts val="400"/>
              </a:spcBef>
              <a:buSzTx/>
              <a:buNone/>
              <a:defRPr sz="2000">
                <a:effectLst>
                  <a:outerShdw blurRad="38100" dist="38100" dir="2700000" rotWithShape="0">
                    <a:srgbClr val="000000"/>
                  </a:outerShdw>
                </a:effectLst>
              </a:defRPr>
            </a:lvl2pPr>
            <a:lvl3pPr marL="0" indent="914400">
              <a:spcBef>
                <a:spcPts val="400"/>
              </a:spcBef>
              <a:buSzTx/>
              <a:buNone/>
              <a:defRPr sz="2000">
                <a:effectLst>
                  <a:outerShdw blurRad="38100" dist="38100" dir="2700000" rotWithShape="0">
                    <a:srgbClr val="000000"/>
                  </a:outerShdw>
                </a:effectLst>
              </a:defRPr>
            </a:lvl3pPr>
            <a:lvl4pPr marL="0" indent="1371600">
              <a:spcBef>
                <a:spcPts val="400"/>
              </a:spcBef>
              <a:buSzTx/>
              <a:buNone/>
              <a:defRPr sz="2000">
                <a:effectLst>
                  <a:outerShdw blurRad="38100" dist="38100" dir="2700000" rotWithShape="0">
                    <a:srgbClr val="000000"/>
                  </a:outerShdw>
                </a:effectLst>
              </a:defRPr>
            </a:lvl4pPr>
            <a:lvl5pPr marL="0" indent="18288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8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18503758"/>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51596D"/>
        </a:solidFill>
        <a:effectLst/>
      </p:bgPr>
    </p:bg>
    <p:spTree>
      <p:nvGrpSpPr>
        <p:cNvPr id="1" name=""/>
        <p:cNvGrpSpPr/>
        <p:nvPr/>
      </p:nvGrpSpPr>
      <p:grpSpPr>
        <a:xfrm>
          <a:off x="0" y="0"/>
          <a:ext cx="0" cy="0"/>
          <a:chOff x="0" y="0"/>
          <a:chExt cx="0" cy="0"/>
        </a:xfrm>
      </p:grpSpPr>
      <p:grpSp>
        <p:nvGrpSpPr>
          <p:cNvPr id="898" name="Group 4"/>
          <p:cNvGrpSpPr/>
          <p:nvPr/>
        </p:nvGrpSpPr>
        <p:grpSpPr>
          <a:xfrm>
            <a:off x="0" y="0"/>
            <a:ext cx="9140826" cy="6850064"/>
            <a:chOff x="0" y="0"/>
            <a:chExt cx="9140825" cy="6850063"/>
          </a:xfrm>
        </p:grpSpPr>
        <p:grpSp>
          <p:nvGrpSpPr>
            <p:cNvPr id="895" name="Group 5"/>
            <p:cNvGrpSpPr/>
            <p:nvPr/>
          </p:nvGrpSpPr>
          <p:grpSpPr>
            <a:xfrm>
              <a:off x="2743200" y="3540125"/>
              <a:ext cx="6392863" cy="3309939"/>
              <a:chOff x="0" y="0"/>
              <a:chExt cx="6392862" cy="3309937"/>
            </a:xfrm>
          </p:grpSpPr>
          <p:sp>
            <p:nvSpPr>
              <p:cNvPr id="89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89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899"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0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00FFFF"/>
              </a:buClr>
              <a:buSzPct val="70000"/>
              <a:buFont typeface="Arial"/>
              <a:buChar char="■"/>
              <a:defRPr sz="2800">
                <a:effectLst>
                  <a:outerShdw blurRad="38100" dist="38100" dir="2700000" rotWithShape="0">
                    <a:srgbClr val="000000"/>
                  </a:outerShdw>
                </a:effectLst>
              </a:defRPr>
            </a:lvl1pPr>
            <a:lvl2pPr marL="790575" indent="-333375">
              <a:spcBef>
                <a:spcPts val="600"/>
              </a:spcBef>
              <a:buClr>
                <a:srgbClr val="00FFFF"/>
              </a:buClr>
              <a:buSzPct val="70000"/>
              <a:buFont typeface="Arial"/>
              <a:buChar char="■"/>
              <a:defRPr sz="2800">
                <a:effectLst>
                  <a:outerShdw blurRad="38100" dist="38100" dir="2700000" rotWithShape="0">
                    <a:srgbClr val="000000"/>
                  </a:outerShdw>
                </a:effectLst>
              </a:defRPr>
            </a:lvl2pPr>
            <a:lvl3pPr marL="1234439" indent="-320039">
              <a:spcBef>
                <a:spcPts val="600"/>
              </a:spcBef>
              <a:buClr>
                <a:srgbClr val="00FFFF"/>
              </a:buClr>
              <a:buSzPct val="70000"/>
              <a:buFont typeface="Arial"/>
              <a:buChar char="■"/>
              <a:defRPr sz="2800">
                <a:effectLst>
                  <a:outerShdw blurRad="38100" dist="38100" dir="2700000" rotWithShape="0">
                    <a:srgbClr val="000000"/>
                  </a:outerShdw>
                </a:effectLst>
              </a:defRPr>
            </a:lvl3pPr>
            <a:lvl4pPr marL="1727200" indent="-355600">
              <a:spcBef>
                <a:spcPts val="600"/>
              </a:spcBef>
              <a:buClr>
                <a:srgbClr val="00FFFF"/>
              </a:buClr>
              <a:buSzPct val="70000"/>
              <a:buFont typeface="Arial"/>
              <a:buChar char="■"/>
              <a:defRPr sz="2800">
                <a:effectLst>
                  <a:outerShdw blurRad="38100" dist="38100" dir="2700000" rotWithShape="0">
                    <a:srgbClr val="000000"/>
                  </a:outerShdw>
                </a:effectLst>
              </a:defRPr>
            </a:lvl4pPr>
            <a:lvl5pPr marL="2184400" indent="-355600">
              <a:spcBef>
                <a:spcPts val="600"/>
              </a:spcBef>
              <a:buClr>
                <a:srgbClr val="00FFFF"/>
              </a:buClr>
              <a:buSzPct val="70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0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86126376"/>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51596D"/>
        </a:solidFill>
        <a:effectLst/>
      </p:bgPr>
    </p:bg>
    <p:spTree>
      <p:nvGrpSpPr>
        <p:cNvPr id="1" name=""/>
        <p:cNvGrpSpPr/>
        <p:nvPr/>
      </p:nvGrpSpPr>
      <p:grpSpPr>
        <a:xfrm>
          <a:off x="0" y="0"/>
          <a:ext cx="0" cy="0"/>
          <a:chOff x="0" y="0"/>
          <a:chExt cx="0" cy="0"/>
        </a:xfrm>
      </p:grpSpPr>
      <p:grpSp>
        <p:nvGrpSpPr>
          <p:cNvPr id="916" name="Group 4"/>
          <p:cNvGrpSpPr/>
          <p:nvPr/>
        </p:nvGrpSpPr>
        <p:grpSpPr>
          <a:xfrm>
            <a:off x="0" y="0"/>
            <a:ext cx="9140826" cy="6850064"/>
            <a:chOff x="0" y="0"/>
            <a:chExt cx="9140825" cy="6850063"/>
          </a:xfrm>
        </p:grpSpPr>
        <p:grpSp>
          <p:nvGrpSpPr>
            <p:cNvPr id="913" name="Group 5"/>
            <p:cNvGrpSpPr/>
            <p:nvPr/>
          </p:nvGrpSpPr>
          <p:grpSpPr>
            <a:xfrm>
              <a:off x="2743200" y="3540125"/>
              <a:ext cx="6392863" cy="3309939"/>
              <a:chOff x="0" y="0"/>
              <a:chExt cx="6392862" cy="3309937"/>
            </a:xfrm>
          </p:grpSpPr>
          <p:sp>
            <p:nvSpPr>
              <p:cNvPr id="90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0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15"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17"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1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200">
              <a:spcBef>
                <a:spcPts val="500"/>
              </a:spcBef>
              <a:buSzTx/>
              <a:buNone/>
              <a:defRPr sz="2400" b="1">
                <a:effectLst>
                  <a:outerShdw blurRad="38100" dist="38100" dir="2700000" rotWithShape="0">
                    <a:srgbClr val="000000"/>
                  </a:outerShdw>
                </a:effectLst>
              </a:defRPr>
            </a:lvl2pPr>
            <a:lvl3pPr marL="0" indent="914400">
              <a:spcBef>
                <a:spcPts val="500"/>
              </a:spcBef>
              <a:buSzTx/>
              <a:buNone/>
              <a:defRPr sz="2400" b="1">
                <a:effectLst>
                  <a:outerShdw blurRad="38100" dist="38100" dir="2700000" rotWithShape="0">
                    <a:srgbClr val="000000"/>
                  </a:outerShdw>
                </a:effectLst>
              </a:defRPr>
            </a:lvl3pPr>
            <a:lvl4pPr marL="0" indent="1371600">
              <a:spcBef>
                <a:spcPts val="500"/>
              </a:spcBef>
              <a:buSzTx/>
              <a:buNone/>
              <a:defRPr sz="2400" b="1">
                <a:effectLst>
                  <a:outerShdw blurRad="38100" dist="38100" dir="2700000" rotWithShape="0">
                    <a:srgbClr val="000000"/>
                  </a:outerShdw>
                </a:effectLst>
              </a:defRPr>
            </a:lvl4pPr>
            <a:lvl5pPr marL="0" indent="18288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1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920"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424204261"/>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51596D"/>
        </a:solidFill>
        <a:effectLst/>
      </p:bgPr>
    </p:bg>
    <p:spTree>
      <p:nvGrpSpPr>
        <p:cNvPr id="1" name=""/>
        <p:cNvGrpSpPr/>
        <p:nvPr/>
      </p:nvGrpSpPr>
      <p:grpSpPr>
        <a:xfrm>
          <a:off x="0" y="0"/>
          <a:ext cx="0" cy="0"/>
          <a:chOff x="0" y="0"/>
          <a:chExt cx="0" cy="0"/>
        </a:xfrm>
      </p:grpSpPr>
      <p:grpSp>
        <p:nvGrpSpPr>
          <p:cNvPr id="935" name="Group 4"/>
          <p:cNvGrpSpPr/>
          <p:nvPr/>
        </p:nvGrpSpPr>
        <p:grpSpPr>
          <a:xfrm>
            <a:off x="0" y="0"/>
            <a:ext cx="9140826" cy="6850064"/>
            <a:chOff x="0" y="0"/>
            <a:chExt cx="9140825" cy="6850063"/>
          </a:xfrm>
        </p:grpSpPr>
        <p:grpSp>
          <p:nvGrpSpPr>
            <p:cNvPr id="932" name="Group 5"/>
            <p:cNvGrpSpPr/>
            <p:nvPr/>
          </p:nvGrpSpPr>
          <p:grpSpPr>
            <a:xfrm>
              <a:off x="2743200" y="3540125"/>
              <a:ext cx="6392863" cy="3309939"/>
              <a:chOff x="0" y="0"/>
              <a:chExt cx="6392862" cy="3309937"/>
            </a:xfrm>
          </p:grpSpPr>
          <p:sp>
            <p:nvSpPr>
              <p:cNvPr id="92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2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34"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36" name="Title Text"/>
          <p:cNvSpPr txBox="1">
            <a:spLocks noGrp="1"/>
          </p:cNvSpPr>
          <p:nvPr>
            <p:ph type="title"/>
          </p:nvPr>
        </p:nvSpPr>
        <p:spPr>
          <a:xfrm>
            <a:off x="457200" y="274638"/>
            <a:ext cx="8229600" cy="1143001"/>
          </a:xfrm>
          <a:prstGeom prst="rect">
            <a:avLst/>
          </a:prstGeom>
        </p:spPr>
        <p:txBody>
          <a:bodyPr>
            <a:normAutofit/>
          </a:bodyPr>
          <a:lstStyle>
            <a:lvl1pPr>
              <a:defRPr b="1">
                <a:solidFill>
                  <a:srgbClr val="DDDDDD"/>
                </a:solidFill>
                <a:effectLst>
                  <a:outerShdw blurRad="38100" dist="38100" dir="2700000" rotWithShape="0">
                    <a:srgbClr val="000000"/>
                  </a:outerShdw>
                </a:effectLst>
              </a:defRPr>
            </a:lvl1pPr>
          </a:lstStyle>
          <a:p>
            <a:r>
              <a:t>Title Text</a:t>
            </a:r>
          </a:p>
        </p:txBody>
      </p:sp>
      <p:sp>
        <p:nvSpPr>
          <p:cNvPr id="937"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43229735"/>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5_Blank">
    <p:bg>
      <p:bgPr>
        <a:solidFill>
          <a:srgbClr val="51596D"/>
        </a:solidFill>
        <a:effectLst/>
      </p:bgPr>
    </p:bg>
    <p:spTree>
      <p:nvGrpSpPr>
        <p:cNvPr id="1" name=""/>
        <p:cNvGrpSpPr/>
        <p:nvPr/>
      </p:nvGrpSpPr>
      <p:grpSpPr>
        <a:xfrm>
          <a:off x="0" y="0"/>
          <a:ext cx="0" cy="0"/>
          <a:chOff x="0" y="0"/>
          <a:chExt cx="0" cy="0"/>
        </a:xfrm>
      </p:grpSpPr>
      <p:grpSp>
        <p:nvGrpSpPr>
          <p:cNvPr id="952" name="Group 4"/>
          <p:cNvGrpSpPr/>
          <p:nvPr/>
        </p:nvGrpSpPr>
        <p:grpSpPr>
          <a:xfrm>
            <a:off x="0" y="0"/>
            <a:ext cx="9140826" cy="6850064"/>
            <a:chOff x="0" y="0"/>
            <a:chExt cx="9140825" cy="6850063"/>
          </a:xfrm>
        </p:grpSpPr>
        <p:grpSp>
          <p:nvGrpSpPr>
            <p:cNvPr id="949" name="Group 5"/>
            <p:cNvGrpSpPr/>
            <p:nvPr/>
          </p:nvGrpSpPr>
          <p:grpSpPr>
            <a:xfrm>
              <a:off x="2743200" y="3540125"/>
              <a:ext cx="6392863" cy="3309939"/>
              <a:chOff x="0" y="0"/>
              <a:chExt cx="6392862" cy="3309937"/>
            </a:xfrm>
          </p:grpSpPr>
          <p:sp>
            <p:nvSpPr>
              <p:cNvPr id="9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51"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53"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306751216"/>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51596D"/>
        </a:solidFill>
        <a:effectLst/>
      </p:bgPr>
    </p:bg>
    <p:spTree>
      <p:nvGrpSpPr>
        <p:cNvPr id="1" name=""/>
        <p:cNvGrpSpPr/>
        <p:nvPr/>
      </p:nvGrpSpPr>
      <p:grpSpPr>
        <a:xfrm>
          <a:off x="0" y="0"/>
          <a:ext cx="0" cy="0"/>
          <a:chOff x="0" y="0"/>
          <a:chExt cx="0" cy="0"/>
        </a:xfrm>
      </p:grpSpPr>
      <p:grpSp>
        <p:nvGrpSpPr>
          <p:cNvPr id="968" name="Group 4"/>
          <p:cNvGrpSpPr/>
          <p:nvPr/>
        </p:nvGrpSpPr>
        <p:grpSpPr>
          <a:xfrm>
            <a:off x="0" y="0"/>
            <a:ext cx="9140826" cy="6850064"/>
            <a:chOff x="0" y="0"/>
            <a:chExt cx="9140825" cy="6850063"/>
          </a:xfrm>
        </p:grpSpPr>
        <p:grpSp>
          <p:nvGrpSpPr>
            <p:cNvPr id="965" name="Group 5"/>
            <p:cNvGrpSpPr/>
            <p:nvPr/>
          </p:nvGrpSpPr>
          <p:grpSpPr>
            <a:xfrm>
              <a:off x="2743200" y="3540125"/>
              <a:ext cx="6392863" cy="3309939"/>
              <a:chOff x="0" y="0"/>
              <a:chExt cx="6392862" cy="3309937"/>
            </a:xfrm>
          </p:grpSpPr>
          <p:sp>
            <p:nvSpPr>
              <p:cNvPr id="96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67"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69"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70"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00FFFF"/>
              </a:buClr>
              <a:buSzPct val="70000"/>
              <a:buFont typeface="Arial"/>
              <a:buChar char="■"/>
              <a:defRPr>
                <a:effectLst>
                  <a:outerShdw blurRad="38100" dist="38100" dir="2700000" rotWithShape="0">
                    <a:srgbClr val="000000"/>
                  </a:outerShdw>
                </a:effectLst>
              </a:defRPr>
            </a:lvl1pPr>
            <a:lvl2pPr>
              <a:buClr>
                <a:srgbClr val="00FFFF"/>
              </a:buClr>
              <a:buSzPct val="70000"/>
              <a:buFont typeface="Arial"/>
              <a:buChar char="■"/>
              <a:defRPr>
                <a:effectLst>
                  <a:outerShdw blurRad="38100" dist="38100" dir="2700000" rotWithShape="0">
                    <a:srgbClr val="000000"/>
                  </a:outerShdw>
                </a:effectLst>
              </a:defRPr>
            </a:lvl2pPr>
            <a:lvl3pPr>
              <a:buClr>
                <a:srgbClr val="00FFFF"/>
              </a:buClr>
              <a:buSzPct val="70000"/>
              <a:buFont typeface="Arial"/>
              <a:buChar char="■"/>
              <a:defRPr>
                <a:effectLst>
                  <a:outerShdw blurRad="38100" dist="38100" dir="2700000" rotWithShape="0">
                    <a:srgbClr val="000000"/>
                  </a:outerShdw>
                </a:effectLst>
              </a:defRPr>
            </a:lvl3pPr>
            <a:lvl4pPr>
              <a:buClr>
                <a:srgbClr val="00FFFF"/>
              </a:buClr>
              <a:buSzPct val="70000"/>
              <a:buFont typeface="Arial"/>
              <a:buChar char="■"/>
              <a:defRPr>
                <a:effectLst>
                  <a:outerShdw blurRad="38100" dist="38100" dir="2700000" rotWithShape="0">
                    <a:srgbClr val="000000"/>
                  </a:outerShdw>
                </a:effectLst>
              </a:defRPr>
            </a:lvl4pPr>
            <a:lvl5pPr>
              <a:buClr>
                <a:srgbClr val="00FFFF"/>
              </a:buClr>
              <a:buSzPct val="70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7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972"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60285490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51596D"/>
        </a:solidFill>
        <a:effectLst/>
      </p:bgPr>
    </p:bg>
    <p:spTree>
      <p:nvGrpSpPr>
        <p:cNvPr id="1" name=""/>
        <p:cNvGrpSpPr/>
        <p:nvPr/>
      </p:nvGrpSpPr>
      <p:grpSpPr>
        <a:xfrm>
          <a:off x="0" y="0"/>
          <a:ext cx="0" cy="0"/>
          <a:chOff x="0" y="0"/>
          <a:chExt cx="0" cy="0"/>
        </a:xfrm>
      </p:grpSpPr>
      <p:grpSp>
        <p:nvGrpSpPr>
          <p:cNvPr id="987" name="Group 4"/>
          <p:cNvGrpSpPr/>
          <p:nvPr/>
        </p:nvGrpSpPr>
        <p:grpSpPr>
          <a:xfrm>
            <a:off x="0" y="0"/>
            <a:ext cx="9140826" cy="6850064"/>
            <a:chOff x="0" y="0"/>
            <a:chExt cx="9140825" cy="6850063"/>
          </a:xfrm>
        </p:grpSpPr>
        <p:grpSp>
          <p:nvGrpSpPr>
            <p:cNvPr id="984" name="Group 5"/>
            <p:cNvGrpSpPr/>
            <p:nvPr/>
          </p:nvGrpSpPr>
          <p:grpSpPr>
            <a:xfrm>
              <a:off x="2743200" y="3540125"/>
              <a:ext cx="6392863" cy="3309939"/>
              <a:chOff x="0" y="0"/>
              <a:chExt cx="6392862" cy="3309937"/>
            </a:xfrm>
          </p:grpSpPr>
          <p:sp>
            <p:nvSpPr>
              <p:cNvPr id="97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51596D"/>
                  </a:gs>
                  <a:gs pos="100000">
                    <a:srgbClr val="4A5163"/>
                  </a:gs>
                </a:gsLst>
                <a:lin ang="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51596D"/>
                  </a:gs>
                  <a:gs pos="100000">
                    <a:srgbClr val="4A5163"/>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424959"/>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51596D"/>
              </a:soli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474E60"/>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454B5C"/>
                </a:gs>
                <a:gs pos="100000">
                  <a:srgbClr val="51596D"/>
                </a:gs>
              </a:gsLst>
              <a:lin ang="27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sp>
          <p:nvSpPr>
            <p:cNvPr id="986" name="Freeform 12"/>
            <p:cNvSpPr/>
            <p:nvPr/>
          </p:nvSpPr>
          <p:spPr>
            <a:xfrm>
              <a:off x="0" y="0"/>
              <a:ext cx="9140826" cy="2819401"/>
            </a:xfrm>
            <a:prstGeom prst="rect">
              <a:avLst/>
            </a:prstGeom>
            <a:gradFill flip="none" rotWithShape="1">
              <a:gsLst>
                <a:gs pos="0">
                  <a:srgbClr val="000000"/>
                </a:gs>
                <a:gs pos="100000">
                  <a:srgbClr val="51596D"/>
                </a:gs>
              </a:gsLst>
              <a:lin ang="5400000" scaled="0"/>
            </a:gradFill>
            <a:ln w="12700" cap="flat">
              <a:noFill/>
              <a:miter lim="400000"/>
            </a:ln>
            <a:effectLst/>
          </p:spPr>
          <p:txBody>
            <a:bodyPr wrap="square" lIns="46799" tIns="46799" rIns="46799" bIns="46799" numCol="1" anchor="t">
              <a:noAutofit/>
            </a:bodyPr>
            <a:lstStyle/>
            <a:p>
              <a:pPr defTabSz="914400">
                <a:defRPr sz="2400">
                  <a:solidFill>
                    <a:schemeClr val="accent3">
                      <a:lumOff val="44000"/>
                    </a:schemeClr>
                  </a:solidFill>
                </a:defRPr>
              </a:pPr>
              <a:endParaRPr/>
            </a:p>
          </p:txBody>
        </p:sp>
      </p:grpSp>
      <p:sp>
        <p:nvSpPr>
          <p:cNvPr id="98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DDDDDD"/>
                </a:solidFill>
                <a:effectLst>
                  <a:outerShdw blurRad="38100" dist="38100" dir="2700000" rotWithShape="0">
                    <a:srgbClr val="000000"/>
                  </a:outerShdw>
                </a:effectLst>
              </a:defRPr>
            </a:lvl1pPr>
          </a:lstStyle>
          <a:p>
            <a:r>
              <a:t>Title Text</a:t>
            </a:r>
          </a:p>
        </p:txBody>
      </p:sp>
      <p:sp>
        <p:nvSpPr>
          <p:cNvPr id="98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9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effectLst>
                  <a:outerShdw blurRad="38100" dist="38100" dir="2700000" rotWithShape="0">
                    <a:srgbClr val="000000"/>
                  </a:outerShdw>
                </a:effectLst>
              </a:defRPr>
            </a:lvl1pPr>
            <a:lvl2pPr marL="0" indent="457200">
              <a:spcBef>
                <a:spcPts val="300"/>
              </a:spcBef>
              <a:buSzTx/>
              <a:buNone/>
              <a:defRPr sz="1400">
                <a:effectLst>
                  <a:outerShdw blurRad="38100" dist="38100" dir="2700000" rotWithShape="0">
                    <a:srgbClr val="000000"/>
                  </a:outerShdw>
                </a:effectLst>
              </a:defRPr>
            </a:lvl2pPr>
            <a:lvl3pPr marL="0" indent="914400">
              <a:spcBef>
                <a:spcPts val="300"/>
              </a:spcBef>
              <a:buSzTx/>
              <a:buNone/>
              <a:defRPr sz="1400">
                <a:effectLst>
                  <a:outerShdw blurRad="38100" dist="38100" dir="2700000" rotWithShape="0">
                    <a:srgbClr val="000000"/>
                  </a:outerShdw>
                </a:effectLst>
              </a:defRPr>
            </a:lvl3pPr>
            <a:lvl4pPr marL="0" indent="1371600">
              <a:spcBef>
                <a:spcPts val="300"/>
              </a:spcBef>
              <a:buSzTx/>
              <a:buNone/>
              <a:defRPr sz="1400">
                <a:effectLst>
                  <a:outerShdw blurRad="38100" dist="38100" dir="2700000" rotWithShape="0">
                    <a:srgbClr val="000000"/>
                  </a:outerShdw>
                </a:effectLst>
              </a:defRPr>
            </a:lvl4pPr>
            <a:lvl5pPr marL="0" indent="18288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991" name="Slide Number"/>
          <p:cNvSpPr txBox="1">
            <a:spLocks noGrp="1"/>
          </p:cNvSpPr>
          <p:nvPr>
            <p:ph type="sldNum" sz="quarter" idx="2"/>
          </p:nvPr>
        </p:nvSpPr>
        <p:spPr>
          <a:xfrm>
            <a:off x="8413144" y="6460395"/>
            <a:ext cx="273657" cy="264256"/>
          </a:xfrm>
          <a:prstGeom prst="rect">
            <a:avLst/>
          </a:prstGeom>
        </p:spPr>
        <p:txBody>
          <a:bodyPr anchor="b"/>
          <a:lstStyle>
            <a:lvl1pPr defTabSz="457200">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897110441"/>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998"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99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72002901"/>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4_Blank">
    <p:spTree>
      <p:nvGrpSpPr>
        <p:cNvPr id="1" name=""/>
        <p:cNvGrpSpPr/>
        <p:nvPr/>
      </p:nvGrpSpPr>
      <p:grpSpPr>
        <a:xfrm>
          <a:off x="0" y="0"/>
          <a:ext cx="0" cy="0"/>
          <a:chOff x="0" y="0"/>
          <a:chExt cx="0" cy="0"/>
        </a:xfrm>
      </p:grpSpPr>
      <p:sp>
        <p:nvSpPr>
          <p:cNvPr id="100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05714966"/>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4921653"/>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101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1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5774159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3_Blank">
    <p:bg>
      <p:bgPr>
        <a:solidFill>
          <a:schemeClr val="accent3">
            <a:lumOff val="44000"/>
          </a:schemeClr>
        </a:solidFill>
        <a:effectLst/>
      </p:bgPr>
    </p:bg>
    <p:spTree>
      <p:nvGrpSpPr>
        <p:cNvPr id="1" name=""/>
        <p:cNvGrpSpPr/>
        <p:nvPr/>
      </p:nvGrpSpPr>
      <p:grpSpPr>
        <a:xfrm>
          <a:off x="0" y="0"/>
          <a:ext cx="0" cy="0"/>
          <a:chOff x="0" y="0"/>
          <a:chExt cx="0" cy="0"/>
        </a:xfrm>
      </p:grpSpPr>
      <p:sp>
        <p:nvSpPr>
          <p:cNvPr id="102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39807997"/>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2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8803580"/>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03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10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23574009"/>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4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47"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6765936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3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055"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10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08547840"/>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3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064"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6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6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90525321"/>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3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073"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10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0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107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9790215"/>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3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083"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0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66856208"/>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2_Blank">
    <p:bg>
      <p:bgPr>
        <a:solidFill>
          <a:schemeClr val="accent3">
            <a:lumOff val="44000"/>
          </a:schemeClr>
        </a:solidFill>
        <a:effectLst/>
      </p:bgPr>
    </p:bg>
    <p:spTree>
      <p:nvGrpSpPr>
        <p:cNvPr id="1" name=""/>
        <p:cNvGrpSpPr/>
        <p:nvPr/>
      </p:nvGrpSpPr>
      <p:grpSpPr>
        <a:xfrm>
          <a:off x="0" y="0"/>
          <a:ext cx="0" cy="0"/>
          <a:chOff x="0" y="0"/>
          <a:chExt cx="0" cy="0"/>
        </a:xfrm>
      </p:grpSpPr>
      <p:sp>
        <p:nvSpPr>
          <p:cNvPr id="10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3617242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1054199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10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11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610684718"/>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11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5353057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18"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1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5345228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112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2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8140509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35"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1136"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1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80381637"/>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grpSp>
        <p:nvGrpSpPr>
          <p:cNvPr id="1151" name="Group 2"/>
          <p:cNvGrpSpPr/>
          <p:nvPr/>
        </p:nvGrpSpPr>
        <p:grpSpPr>
          <a:xfrm>
            <a:off x="0" y="3902080"/>
            <a:ext cx="3400426" cy="2949576"/>
            <a:chOff x="0" y="0"/>
            <a:chExt cx="3400425" cy="2949575"/>
          </a:xfrm>
        </p:grpSpPr>
        <p:sp>
          <p:nvSpPr>
            <p:cNvPr id="11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52"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53"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5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69073597"/>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grpSp>
        <p:nvGrpSpPr>
          <p:cNvPr id="1168" name="Group 2"/>
          <p:cNvGrpSpPr/>
          <p:nvPr/>
        </p:nvGrpSpPr>
        <p:grpSpPr>
          <a:xfrm>
            <a:off x="0" y="3902080"/>
            <a:ext cx="3400426" cy="2949576"/>
            <a:chOff x="0" y="0"/>
            <a:chExt cx="3400425" cy="2949575"/>
          </a:xfrm>
        </p:grpSpPr>
        <p:sp>
          <p:nvSpPr>
            <p:cNvPr id="116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6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69" name="Title Text"/>
          <p:cNvSpPr txBox="1">
            <a:spLocks noGrp="1"/>
          </p:cNvSpPr>
          <p:nvPr>
            <p:ph type="title"/>
          </p:nvPr>
        </p:nvSpPr>
        <p:spPr>
          <a:xfrm>
            <a:off x="722312" y="4406905"/>
            <a:ext cx="7772401" cy="1362076"/>
          </a:xfrm>
          <a:prstGeom prst="rect">
            <a:avLst/>
          </a:prstGeom>
        </p:spPr>
        <p:txBody>
          <a:bodyPr lIns="45714" tIns="45714" rIns="45714" bIns="45714" anchor="t">
            <a:normAutofit/>
          </a:bodyPr>
          <a:lstStyle>
            <a:lvl1pPr>
              <a:defRPr sz="4000" b="1" cap="all">
                <a:effectLst>
                  <a:outerShdw blurRad="38100" dist="38100" dir="2700000" rotWithShape="0">
                    <a:srgbClr val="000000"/>
                  </a:outerShdw>
                </a:effectLst>
              </a:defRPr>
            </a:lvl1pPr>
          </a:lstStyle>
          <a:p>
            <a:r>
              <a:t>Title Text</a:t>
            </a:r>
          </a:p>
        </p:txBody>
      </p:sp>
      <p:sp>
        <p:nvSpPr>
          <p:cNvPr id="1170"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effectLst>
                  <a:outerShdw blurRad="38100" dist="38100" dir="2700000" rotWithShape="0">
                    <a:srgbClr val="000000"/>
                  </a:outerShdw>
                </a:effectLst>
              </a:defRPr>
            </a:lvl1pPr>
            <a:lvl2pPr marL="0" indent="457150">
              <a:spcBef>
                <a:spcPts val="400"/>
              </a:spcBef>
              <a:buSzTx/>
              <a:buNone/>
              <a:defRPr sz="2000">
                <a:effectLst>
                  <a:outerShdw blurRad="38100" dist="38100" dir="2700000" rotWithShape="0">
                    <a:srgbClr val="000000"/>
                  </a:outerShdw>
                </a:effectLst>
              </a:defRPr>
            </a:lvl2pPr>
            <a:lvl3pPr marL="0" indent="914300">
              <a:spcBef>
                <a:spcPts val="400"/>
              </a:spcBef>
              <a:buSzTx/>
              <a:buNone/>
              <a:defRPr sz="2000">
                <a:effectLst>
                  <a:outerShdw blurRad="38100" dist="38100" dir="2700000" rotWithShape="0">
                    <a:srgbClr val="000000"/>
                  </a:outerShdw>
                </a:effectLst>
              </a:defRPr>
            </a:lvl3pPr>
            <a:lvl4pPr marL="0" indent="1371450">
              <a:spcBef>
                <a:spcPts val="400"/>
              </a:spcBef>
              <a:buSzTx/>
              <a:buNone/>
              <a:defRPr sz="2000">
                <a:effectLst>
                  <a:outerShdw blurRad="38100" dist="38100" dir="2700000" rotWithShape="0">
                    <a:srgbClr val="000000"/>
                  </a:outerShdw>
                </a:effectLst>
              </a:defRPr>
            </a:lvl4pPr>
            <a:lvl5pPr marL="0" indent="1828600">
              <a:spcBef>
                <a:spcPts val="400"/>
              </a:spcBef>
              <a:buSzTx/>
              <a:buNone/>
              <a:defRPr sz="20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7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159301076"/>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grpSp>
        <p:nvGrpSpPr>
          <p:cNvPr id="1185" name="Group 2"/>
          <p:cNvGrpSpPr/>
          <p:nvPr/>
        </p:nvGrpSpPr>
        <p:grpSpPr>
          <a:xfrm>
            <a:off x="0" y="3902080"/>
            <a:ext cx="3400426" cy="2949576"/>
            <a:chOff x="0" y="0"/>
            <a:chExt cx="3400425" cy="2949575"/>
          </a:xfrm>
        </p:grpSpPr>
        <p:sp>
          <p:nvSpPr>
            <p:cNvPr id="117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7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8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186"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187"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a:effectLst>
                  <a:outerShdw blurRad="38100" dist="38100" dir="2700000" rotWithShape="0">
                    <a:srgbClr val="000000"/>
                  </a:outerShdw>
                </a:effectLst>
              </a:defRPr>
            </a:lvl1pPr>
            <a:lvl2pPr marL="790488" indent="-333339">
              <a:spcBef>
                <a:spcPts val="600"/>
              </a:spcBef>
              <a:buClr>
                <a:srgbClr val="FFFFCC"/>
              </a:buClr>
              <a:buSzPct val="75000"/>
              <a:buFont typeface="Arial"/>
              <a:buChar char="●"/>
              <a:defRPr sz="2800">
                <a:effectLst>
                  <a:outerShdw blurRad="38100" dist="38100" dir="2700000" rotWithShape="0">
                    <a:srgbClr val="000000"/>
                  </a:outerShdw>
                </a:effectLst>
              </a:defRPr>
            </a:lvl2pPr>
            <a:lvl3pPr marL="1234304" indent="-320004">
              <a:spcBef>
                <a:spcPts val="600"/>
              </a:spcBef>
              <a:buClr>
                <a:srgbClr val="FFFFCC"/>
              </a:buClr>
              <a:buSzPct val="75000"/>
              <a:buFont typeface="Arial"/>
              <a:buChar char="●"/>
              <a:defRPr sz="2800">
                <a:effectLst>
                  <a:outerShdw blurRad="38100" dist="38100" dir="2700000" rotWithShape="0">
                    <a:srgbClr val="000000"/>
                  </a:outerShdw>
                </a:effectLst>
              </a:defRPr>
            </a:lvl3pPr>
            <a:lvl4pPr marL="1727011" indent="-355561">
              <a:spcBef>
                <a:spcPts val="600"/>
              </a:spcBef>
              <a:buClr>
                <a:srgbClr val="FFFFCC"/>
              </a:buClr>
              <a:buSzPct val="75000"/>
              <a:buFont typeface="Arial"/>
              <a:buChar char="●"/>
              <a:defRPr sz="2800">
                <a:effectLst>
                  <a:outerShdw blurRad="38100" dist="38100" dir="2700000" rotWithShape="0">
                    <a:srgbClr val="000000"/>
                  </a:outerShdw>
                </a:effectLst>
              </a:defRPr>
            </a:lvl4pPr>
            <a:lvl5pPr marL="2184161" indent="-355561">
              <a:spcBef>
                <a:spcPts val="600"/>
              </a:spcBef>
              <a:buClr>
                <a:srgbClr val="FFFFCC"/>
              </a:buClr>
              <a:buSzPct val="75000"/>
              <a:buFont typeface="Arial"/>
              <a:buChar char="●"/>
              <a:defRPr sz="28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18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4080214922"/>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grpSp>
        <p:nvGrpSpPr>
          <p:cNvPr id="1202" name="Group 2"/>
          <p:cNvGrpSpPr/>
          <p:nvPr/>
        </p:nvGrpSpPr>
        <p:grpSpPr>
          <a:xfrm>
            <a:off x="0" y="3902080"/>
            <a:ext cx="3400426" cy="2949576"/>
            <a:chOff x="0" y="0"/>
            <a:chExt cx="3400425" cy="2949575"/>
          </a:xfrm>
        </p:grpSpPr>
        <p:sp>
          <p:nvSpPr>
            <p:cNvPr id="11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1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03" name="Title Text"/>
          <p:cNvSpPr txBox="1">
            <a:spLocks noGrp="1"/>
          </p:cNvSpPr>
          <p:nvPr>
            <p:ph type="title"/>
          </p:nvPr>
        </p:nvSpPr>
        <p:spPr>
          <a:xfrm>
            <a:off x="457200" y="274638"/>
            <a:ext cx="8229600" cy="1143001"/>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04"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effectLst>
                  <a:outerShdw blurRad="38100" dist="38100" dir="2700000" rotWithShape="0">
                    <a:srgbClr val="000000"/>
                  </a:outerShdw>
                </a:effectLst>
              </a:defRPr>
            </a:lvl1pPr>
            <a:lvl2pPr marL="0" indent="457150">
              <a:spcBef>
                <a:spcPts val="500"/>
              </a:spcBef>
              <a:buSzTx/>
              <a:buNone/>
              <a:defRPr sz="2400" b="1">
                <a:effectLst>
                  <a:outerShdw blurRad="38100" dist="38100" dir="2700000" rotWithShape="0">
                    <a:srgbClr val="000000"/>
                  </a:outerShdw>
                </a:effectLst>
              </a:defRPr>
            </a:lvl2pPr>
            <a:lvl3pPr marL="0" indent="914300">
              <a:spcBef>
                <a:spcPts val="500"/>
              </a:spcBef>
              <a:buSzTx/>
              <a:buNone/>
              <a:defRPr sz="2400" b="1">
                <a:effectLst>
                  <a:outerShdw blurRad="38100" dist="38100" dir="2700000" rotWithShape="0">
                    <a:srgbClr val="000000"/>
                  </a:outerShdw>
                </a:effectLst>
              </a:defRPr>
            </a:lvl3pPr>
            <a:lvl4pPr marL="0" indent="1371450">
              <a:spcBef>
                <a:spcPts val="500"/>
              </a:spcBef>
              <a:buSzTx/>
              <a:buNone/>
              <a:defRPr sz="2400" b="1">
                <a:effectLst>
                  <a:outerShdw blurRad="38100" dist="38100" dir="2700000" rotWithShape="0">
                    <a:srgbClr val="000000"/>
                  </a:outerShdw>
                </a:effectLst>
              </a:defRPr>
            </a:lvl4pPr>
            <a:lvl5pPr marL="0" indent="1828600">
              <a:spcBef>
                <a:spcPts val="500"/>
              </a:spcBef>
              <a:buSzTx/>
              <a:buNone/>
              <a:defRPr sz="2400" b="1">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05"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effectLst>
                  <a:outerShdw blurRad="38100" dist="38100" dir="2700000" rotWithShape="0">
                    <a:srgbClr val="000000"/>
                  </a:outerShdw>
                </a:effectLst>
              </a:defRPr>
            </a:pPr>
            <a:endParaRPr/>
          </a:p>
        </p:txBody>
      </p:sp>
      <p:sp>
        <p:nvSpPr>
          <p:cNvPr id="120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02877023"/>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grpSp>
        <p:nvGrpSpPr>
          <p:cNvPr id="1220" name="Group 2"/>
          <p:cNvGrpSpPr/>
          <p:nvPr/>
        </p:nvGrpSpPr>
        <p:grpSpPr>
          <a:xfrm>
            <a:off x="0" y="3902080"/>
            <a:ext cx="3400426" cy="2949576"/>
            <a:chOff x="0" y="0"/>
            <a:chExt cx="3400425" cy="2949575"/>
          </a:xfrm>
        </p:grpSpPr>
        <p:sp>
          <p:nvSpPr>
            <p:cNvPr id="121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1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21" name="Title Text"/>
          <p:cNvSpPr txBox="1">
            <a:spLocks noGrp="1"/>
          </p:cNvSpPr>
          <p:nvPr>
            <p:ph type="title"/>
          </p:nvPr>
        </p:nvSpPr>
        <p:spPr>
          <a:xfrm>
            <a:off x="457200" y="277817"/>
            <a:ext cx="8229600" cy="11398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2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15438083"/>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91255909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1_Blank">
    <p:spTree>
      <p:nvGrpSpPr>
        <p:cNvPr id="1" name=""/>
        <p:cNvGrpSpPr/>
        <p:nvPr/>
      </p:nvGrpSpPr>
      <p:grpSpPr>
        <a:xfrm>
          <a:off x="0" y="0"/>
          <a:ext cx="0" cy="0"/>
          <a:chOff x="0" y="0"/>
          <a:chExt cx="0" cy="0"/>
        </a:xfrm>
      </p:grpSpPr>
      <p:grpSp>
        <p:nvGrpSpPr>
          <p:cNvPr id="1236" name="Group 2"/>
          <p:cNvGrpSpPr/>
          <p:nvPr/>
        </p:nvGrpSpPr>
        <p:grpSpPr>
          <a:xfrm>
            <a:off x="0" y="3902080"/>
            <a:ext cx="3400426" cy="2949576"/>
            <a:chOff x="0" y="0"/>
            <a:chExt cx="3400425" cy="2949575"/>
          </a:xfrm>
        </p:grpSpPr>
        <p:sp>
          <p:nvSpPr>
            <p:cNvPr id="122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3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27370755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grpSp>
        <p:nvGrpSpPr>
          <p:cNvPr id="1251" name="Group 2"/>
          <p:cNvGrpSpPr/>
          <p:nvPr/>
        </p:nvGrpSpPr>
        <p:grpSpPr>
          <a:xfrm>
            <a:off x="0" y="3902080"/>
            <a:ext cx="3400426" cy="2949576"/>
            <a:chOff x="0" y="0"/>
            <a:chExt cx="3400425" cy="2949575"/>
          </a:xfrm>
        </p:grpSpPr>
        <p:sp>
          <p:nvSpPr>
            <p:cNvPr id="12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52" name="Title Text"/>
          <p:cNvSpPr txBox="1">
            <a:spLocks noGrp="1"/>
          </p:cNvSpPr>
          <p:nvPr>
            <p:ph type="title"/>
          </p:nvPr>
        </p:nvSpPr>
        <p:spPr>
          <a:xfrm>
            <a:off x="457200" y="273050"/>
            <a:ext cx="3008314" cy="1162050"/>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53"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a:effectLst>
                  <a:outerShdw blurRad="38100" dist="38100" dir="2700000" rotWithShape="0">
                    <a:srgbClr val="000000"/>
                  </a:outerShdw>
                </a:effectLst>
              </a:defRPr>
            </a:lvl1pPr>
            <a:lvl2pPr marL="783686" indent="-326537">
              <a:buClr>
                <a:srgbClr val="FFFFCC"/>
              </a:buClr>
              <a:buSzPct val="75000"/>
              <a:buFont typeface="Arial"/>
              <a:buChar char="●"/>
              <a:defRPr>
                <a:effectLst>
                  <a:outerShdw blurRad="38100" dist="38100" dir="2700000" rotWithShape="0">
                    <a:srgbClr val="000000"/>
                  </a:outerShdw>
                </a:effectLst>
              </a:defRPr>
            </a:lvl2pPr>
            <a:lvl3pPr marL="1219066" indent="-304766">
              <a:buClr>
                <a:srgbClr val="FFFFCC"/>
              </a:buClr>
              <a:buSzPct val="75000"/>
              <a:buFont typeface="Arial"/>
              <a:buChar char="●"/>
              <a:defRPr>
                <a:effectLst>
                  <a:outerShdw blurRad="38100" dist="38100" dir="2700000" rotWithShape="0">
                    <a:srgbClr val="000000"/>
                  </a:outerShdw>
                </a:effectLst>
              </a:defRPr>
            </a:lvl3pPr>
            <a:lvl4pPr marL="1737169" indent="-365719">
              <a:buClr>
                <a:srgbClr val="FFFFCC"/>
              </a:buClr>
              <a:buSzPct val="75000"/>
              <a:buFont typeface="Arial"/>
              <a:buChar char="●"/>
              <a:defRPr>
                <a:effectLst>
                  <a:outerShdw blurRad="38100" dist="38100" dir="2700000" rotWithShape="0">
                    <a:srgbClr val="000000"/>
                  </a:outerShdw>
                </a:effectLst>
              </a:defRPr>
            </a:lvl4pPr>
            <a:lvl5pPr marL="2194319" indent="-365719">
              <a:buClr>
                <a:srgbClr val="FFFFCC"/>
              </a:buClr>
              <a:buSzPct val="75000"/>
              <a:buFont typeface="Arial"/>
              <a:buChar char="●"/>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54"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effectLst>
                  <a:outerShdw blurRad="38100" dist="38100" dir="2700000" rotWithShape="0">
                    <a:srgbClr val="000000"/>
                  </a:outerShdw>
                </a:effectLst>
              </a:defRPr>
            </a:pPr>
            <a:endParaRPr/>
          </a:p>
        </p:txBody>
      </p:sp>
      <p:sp>
        <p:nvSpPr>
          <p:cNvPr id="1255"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217070961"/>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grpSp>
        <p:nvGrpSpPr>
          <p:cNvPr id="1269" name="Group 2"/>
          <p:cNvGrpSpPr/>
          <p:nvPr/>
        </p:nvGrpSpPr>
        <p:grpSpPr>
          <a:xfrm>
            <a:off x="0" y="3902080"/>
            <a:ext cx="3400426" cy="2949576"/>
            <a:chOff x="0" y="0"/>
            <a:chExt cx="3400425" cy="2949575"/>
          </a:xfrm>
        </p:grpSpPr>
        <p:sp>
          <p:nvSpPr>
            <p:cNvPr id="126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6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70" name="Title Text"/>
          <p:cNvSpPr txBox="1">
            <a:spLocks noGrp="1"/>
          </p:cNvSpPr>
          <p:nvPr>
            <p:ph type="title"/>
          </p:nvPr>
        </p:nvSpPr>
        <p:spPr>
          <a:xfrm>
            <a:off x="1792288" y="4800600"/>
            <a:ext cx="5486401" cy="566738"/>
          </a:xfrm>
          <a:prstGeom prst="rect">
            <a:avLst/>
          </a:prstGeom>
        </p:spPr>
        <p:txBody>
          <a:bodyPr lIns="45714" tIns="45714" rIns="45714" bIns="45714" anchor="b">
            <a:normAutofit/>
          </a:bodyPr>
          <a:lstStyle>
            <a:lvl1pPr>
              <a:defRPr sz="2000" b="1">
                <a:effectLst>
                  <a:outerShdw blurRad="38100" dist="38100" dir="2700000" rotWithShape="0">
                    <a:srgbClr val="000000"/>
                  </a:outerShdw>
                </a:effectLst>
              </a:defRPr>
            </a:lvl1pPr>
          </a:lstStyle>
          <a:p>
            <a:r>
              <a:t>Title Text</a:t>
            </a:r>
          </a:p>
        </p:txBody>
      </p:sp>
      <p:sp>
        <p:nvSpPr>
          <p:cNvPr id="12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72"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effectLst>
                  <a:outerShdw blurRad="38100" dist="38100" dir="2700000" rotWithShape="0">
                    <a:srgbClr val="000000"/>
                  </a:outerShdw>
                </a:effectLst>
              </a:defRPr>
            </a:lvl1pPr>
            <a:lvl2pPr marL="0" indent="457150">
              <a:spcBef>
                <a:spcPts val="300"/>
              </a:spcBef>
              <a:buSzTx/>
              <a:buNone/>
              <a:defRPr sz="1400">
                <a:effectLst>
                  <a:outerShdw blurRad="38100" dist="38100" dir="2700000" rotWithShape="0">
                    <a:srgbClr val="000000"/>
                  </a:outerShdw>
                </a:effectLst>
              </a:defRPr>
            </a:lvl2pPr>
            <a:lvl3pPr marL="0" indent="914300">
              <a:spcBef>
                <a:spcPts val="300"/>
              </a:spcBef>
              <a:buSzTx/>
              <a:buNone/>
              <a:defRPr sz="1400">
                <a:effectLst>
                  <a:outerShdw blurRad="38100" dist="38100" dir="2700000" rotWithShape="0">
                    <a:srgbClr val="000000"/>
                  </a:outerShdw>
                </a:effectLst>
              </a:defRPr>
            </a:lvl3pPr>
            <a:lvl4pPr marL="0" indent="1371450">
              <a:spcBef>
                <a:spcPts val="300"/>
              </a:spcBef>
              <a:buSzTx/>
              <a:buNone/>
              <a:defRPr sz="1400">
                <a:effectLst>
                  <a:outerShdw blurRad="38100" dist="38100" dir="2700000" rotWithShape="0">
                    <a:srgbClr val="000000"/>
                  </a:outerShdw>
                </a:effectLst>
              </a:defRPr>
            </a:lvl4pPr>
            <a:lvl5pPr marL="0" indent="1828600">
              <a:spcBef>
                <a:spcPts val="300"/>
              </a:spcBef>
              <a:buSzTx/>
              <a:buNone/>
              <a:defRPr sz="1400">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7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20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66959846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grpSp>
        <p:nvGrpSpPr>
          <p:cNvPr id="1287" name="Group 2"/>
          <p:cNvGrpSpPr/>
          <p:nvPr/>
        </p:nvGrpSpPr>
        <p:grpSpPr>
          <a:xfrm>
            <a:off x="0" y="3902080"/>
            <a:ext cx="3400426" cy="2949576"/>
            <a:chOff x="0" y="0"/>
            <a:chExt cx="3400425" cy="2949575"/>
          </a:xfrm>
        </p:grpSpPr>
        <p:sp>
          <p:nvSpPr>
            <p:cNvPr id="128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sp>
          <p:nvSpPr>
            <p:cNvPr id="12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6799" tIns="46799" rIns="46799" bIns="46799" numCol="1" anchor="t">
              <a:noAutofit/>
            </a:bodyPr>
            <a:lstStyle/>
            <a:p>
              <a:pPr defTabSz="914300">
                <a:defRPr sz="2400">
                  <a:solidFill>
                    <a:schemeClr val="accent3">
                      <a:lumOff val="44000"/>
                    </a:schemeClr>
                  </a:solidFill>
                </a:defRPr>
              </a:pPr>
              <a:endParaRPr/>
            </a:p>
          </p:txBody>
        </p:sp>
      </p:grpSp>
      <p:sp>
        <p:nvSpPr>
          <p:cNvPr id="1288" name="Title Text"/>
          <p:cNvSpPr txBox="1">
            <a:spLocks noGrp="1"/>
          </p:cNvSpPr>
          <p:nvPr>
            <p:ph type="title"/>
          </p:nvPr>
        </p:nvSpPr>
        <p:spPr>
          <a:xfrm>
            <a:off x="685800" y="2130430"/>
            <a:ext cx="7772400" cy="1470026"/>
          </a:xfrm>
          <a:prstGeom prst="rect">
            <a:avLst/>
          </a:prstGeom>
        </p:spPr>
        <p:txBody>
          <a:bodyPr lIns="45714" tIns="45714" rIns="45714" bIns="45714">
            <a:normAutofit/>
          </a:bodyPr>
          <a:lstStyle>
            <a:lvl1pPr>
              <a:defRPr>
                <a:effectLst>
                  <a:outerShdw blurRad="38100" dist="38100" dir="2700000" rotWithShape="0">
                    <a:srgbClr val="000000"/>
                  </a:outerShdw>
                </a:effectLst>
              </a:defRPr>
            </a:lvl1pPr>
          </a:lstStyle>
          <a:p>
            <a:r>
              <a:t>Title Text</a:t>
            </a:r>
          </a:p>
        </p:txBody>
      </p:sp>
      <p:sp>
        <p:nvSpPr>
          <p:cNvPr id="1289"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effectLst>
                  <a:outerShdw blurRad="38100" dist="38100" dir="2700000" rotWithShape="0">
                    <a:srgbClr val="000000"/>
                  </a:outerShdw>
                </a:effectLst>
              </a:defRPr>
            </a:lvl1pPr>
            <a:lvl2pPr marL="0" indent="457150" algn="ctr">
              <a:buSzTx/>
              <a:buNone/>
              <a:defRPr>
                <a:effectLst>
                  <a:outerShdw blurRad="38100" dist="38100" dir="2700000" rotWithShape="0">
                    <a:srgbClr val="000000"/>
                  </a:outerShdw>
                </a:effectLst>
              </a:defRPr>
            </a:lvl2pPr>
            <a:lvl3pPr marL="0" indent="914300" algn="ctr">
              <a:buSzTx/>
              <a:buNone/>
              <a:defRPr>
                <a:effectLst>
                  <a:outerShdw blurRad="38100" dist="38100" dir="2700000" rotWithShape="0">
                    <a:srgbClr val="000000"/>
                  </a:outerShdw>
                </a:effectLst>
              </a:defRPr>
            </a:lvl3pPr>
            <a:lvl4pPr marL="0" indent="1371450" algn="ctr">
              <a:buSzTx/>
              <a:buNone/>
              <a:defRPr>
                <a:effectLst>
                  <a:outerShdw blurRad="38100" dist="38100" dir="2700000" rotWithShape="0">
                    <a:srgbClr val="000000"/>
                  </a:outerShdw>
                </a:effectLst>
              </a:defRPr>
            </a:lvl4pPr>
            <a:lvl5pPr marL="0" indent="1828600" algn="ctr">
              <a:buSzTx/>
              <a:buNone/>
              <a:defRPr>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29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21990602"/>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1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298"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08939322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0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07"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59982262"/>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1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16"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9477703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1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25"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8121547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1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334"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35"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33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2373204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1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343"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4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59340253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870170"/>
      </p:ext>
    </p:extLst>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5057819"/>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0_Blank">
    <p:bg>
      <p:bgPr>
        <a:solidFill>
          <a:schemeClr val="accent3">
            <a:lumOff val="44000"/>
          </a:schemeClr>
        </a:solidFill>
        <a:effectLst/>
      </p:bgPr>
    </p:bg>
    <p:spTree>
      <p:nvGrpSpPr>
        <p:cNvPr id="1" name=""/>
        <p:cNvGrpSpPr/>
        <p:nvPr/>
      </p:nvGrpSpPr>
      <p:grpSpPr>
        <a:xfrm>
          <a:off x="0" y="0"/>
          <a:ext cx="0" cy="0"/>
          <a:chOff x="0" y="0"/>
          <a:chExt cx="0" cy="0"/>
        </a:xfrm>
      </p:grpSpPr>
      <p:sp>
        <p:nvSpPr>
          <p:cNvPr id="13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89053574"/>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59"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3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2871141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369"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70"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7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3116544"/>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0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378"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379"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05656002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0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387"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388"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32016830"/>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0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396"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397"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67394697"/>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0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4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06"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0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44818202"/>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0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414"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15"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16"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1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36809535"/>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424"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25"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99246061"/>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9_Blank">
    <p:bg>
      <p:bgPr>
        <a:solidFill>
          <a:schemeClr val="accent3">
            <a:lumOff val="44000"/>
          </a:schemeClr>
        </a:solidFill>
        <a:effectLst/>
      </p:bgPr>
    </p:bg>
    <p:spTree>
      <p:nvGrpSpPr>
        <p:cNvPr id="1" name=""/>
        <p:cNvGrpSpPr/>
        <p:nvPr/>
      </p:nvGrpSpPr>
      <p:grpSpPr>
        <a:xfrm>
          <a:off x="0" y="0"/>
          <a:ext cx="0" cy="0"/>
          <a:chOff x="0" y="0"/>
          <a:chExt cx="0" cy="0"/>
        </a:xfrm>
      </p:grpSpPr>
      <p:sp>
        <p:nvSpPr>
          <p:cNvPr id="143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300816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62591444"/>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3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40"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41"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4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42740113"/>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449"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450"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451"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83329723"/>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459"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460"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934497313"/>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468"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69" name="Body Level One…"/>
          <p:cNvSpPr txBox="1">
            <a:spLocks noGrp="1"/>
          </p:cNvSpPr>
          <p:nvPr>
            <p:ph type="body" idx="1"/>
          </p:nvPr>
        </p:nvSpPr>
        <p:spPr>
          <a:xfrm>
            <a:off x="628650" y="1825625"/>
            <a:ext cx="788670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1658313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477"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478"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99962414"/>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1486"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487" name="Body Level One…"/>
          <p:cNvSpPr txBox="1">
            <a:spLocks noGrp="1"/>
          </p:cNvSpPr>
          <p:nvPr>
            <p:ph type="body" sz="half" idx="1"/>
          </p:nvPr>
        </p:nvSpPr>
        <p:spPr>
          <a:xfrm>
            <a:off x="628650" y="1825625"/>
            <a:ext cx="3867150" cy="4351338"/>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8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63558530"/>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1495" name="Title Text"/>
          <p:cNvSpPr txBox="1">
            <a:spLocks noGrp="1"/>
          </p:cNvSpPr>
          <p:nvPr>
            <p:ph type="title"/>
          </p:nvPr>
        </p:nvSpPr>
        <p:spPr>
          <a:xfrm>
            <a:off x="630237" y="365125"/>
            <a:ext cx="7886701" cy="1325563"/>
          </a:xfrm>
          <a:prstGeom prst="rect">
            <a:avLst/>
          </a:prstGeom>
        </p:spPr>
        <p:txBody>
          <a:bodyPr anchor="t">
            <a:normAutofit/>
          </a:bodyPr>
          <a:lstStyle>
            <a:lvl1pPr>
              <a:defRPr>
                <a:solidFill>
                  <a:srgbClr val="996600"/>
                </a:solidFill>
              </a:defRPr>
            </a:lvl1pPr>
          </a:lstStyle>
          <a:p>
            <a:r>
              <a:t>Title Text</a:t>
            </a:r>
          </a:p>
        </p:txBody>
      </p:sp>
      <p:sp>
        <p:nvSpPr>
          <p:cNvPr id="1496"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97"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498"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72748120"/>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505" name="Title Text"/>
          <p:cNvSpPr txBox="1">
            <a:spLocks noGrp="1"/>
          </p:cNvSpPr>
          <p:nvPr>
            <p:ph type="title"/>
          </p:nvPr>
        </p:nvSpPr>
        <p:spPr>
          <a:xfrm>
            <a:off x="628650" y="365125"/>
            <a:ext cx="7886700" cy="1325563"/>
          </a:xfrm>
          <a:prstGeom prst="rect">
            <a:avLst/>
          </a:prstGeom>
        </p:spPr>
        <p:txBody>
          <a:bodyPr anchor="t">
            <a:normAutofit/>
          </a:bodyPr>
          <a:lstStyle>
            <a:lvl1pPr>
              <a:defRPr>
                <a:solidFill>
                  <a:srgbClr val="996600"/>
                </a:solidFill>
              </a:defRPr>
            </a:lvl1pPr>
          </a:lstStyle>
          <a:p>
            <a:r>
              <a:t>Title Text</a:t>
            </a:r>
          </a:p>
        </p:txBody>
      </p:sp>
      <p:sp>
        <p:nvSpPr>
          <p:cNvPr id="1506"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271961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8_Blank">
    <p:spTree>
      <p:nvGrpSpPr>
        <p:cNvPr id="1" name=""/>
        <p:cNvGrpSpPr/>
        <p:nvPr/>
      </p:nvGrpSpPr>
      <p:grpSpPr>
        <a:xfrm>
          <a:off x="0" y="0"/>
          <a:ext cx="0" cy="0"/>
          <a:chOff x="0" y="0"/>
          <a:chExt cx="0" cy="0"/>
        </a:xfrm>
      </p:grpSpPr>
      <p:sp>
        <p:nvSpPr>
          <p:cNvPr id="151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73497450"/>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52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21"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2"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52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68205853"/>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3613853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530"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531"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532"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3"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37463301"/>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1540" name="Title Text"/>
          <p:cNvSpPr txBox="1">
            <a:spLocks noGrp="1"/>
          </p:cNvSpPr>
          <p:nvPr>
            <p:ph type="title"/>
          </p:nvPr>
        </p:nvSpPr>
        <p:spPr>
          <a:xfrm>
            <a:off x="1143000" y="1122362"/>
            <a:ext cx="6858000" cy="2387601"/>
          </a:xfrm>
          <a:prstGeom prst="rect">
            <a:avLst/>
          </a:prstGeom>
        </p:spPr>
        <p:txBody>
          <a:bodyPr anchor="b">
            <a:normAutofit/>
          </a:bodyPr>
          <a:lstStyle>
            <a:lvl1pPr>
              <a:defRPr sz="6000">
                <a:solidFill>
                  <a:srgbClr val="996600"/>
                </a:solidFill>
              </a:defRPr>
            </a:lvl1pPr>
          </a:lstStyle>
          <a:p>
            <a:r>
              <a:t>Title Text</a:t>
            </a:r>
          </a:p>
        </p:txBody>
      </p:sp>
      <p:sp>
        <p:nvSpPr>
          <p:cNvPr id="1541"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None/>
              <a:defRPr sz="2400">
                <a:solidFill>
                  <a:srgbClr val="000000"/>
                </a:solidFill>
              </a:defRPr>
            </a:lvl1pPr>
            <a:lvl2pPr marL="0" indent="457200" algn="ctr">
              <a:buSzTx/>
              <a:buNone/>
              <a:defRPr sz="2400">
                <a:solidFill>
                  <a:srgbClr val="000000"/>
                </a:solidFill>
              </a:defRPr>
            </a:lvl2pPr>
            <a:lvl3pPr marL="0" indent="914400" algn="ctr">
              <a:buSzTx/>
              <a:buNone/>
              <a:defRPr sz="2400">
                <a:solidFill>
                  <a:srgbClr val="000000"/>
                </a:solidFill>
              </a:defRPr>
            </a:lvl3pPr>
            <a:lvl4pPr marL="0" indent="1371600" algn="ctr">
              <a:buSzTx/>
              <a:buNone/>
              <a:defRPr sz="2400">
                <a:solidFill>
                  <a:srgbClr val="000000"/>
                </a:solidFill>
              </a:defRPr>
            </a:lvl4pPr>
            <a:lvl5pPr marL="0" indent="1828800" algn="ctr">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6053081"/>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549"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50" name="Body Level One…"/>
          <p:cNvSpPr txBox="1">
            <a:spLocks noGrp="1"/>
          </p:cNvSpPr>
          <p:nvPr>
            <p:ph type="body" sz="quarter" idx="1"/>
          </p:nvPr>
        </p:nvSpPr>
        <p:spPr>
          <a:xfrm>
            <a:off x="1371600" y="3886200"/>
            <a:ext cx="64008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1"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2461076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558" name="Title Text"/>
          <p:cNvSpPr txBox="1">
            <a:spLocks noGrp="1"/>
          </p:cNvSpPr>
          <p:nvPr>
            <p:ph type="title"/>
          </p:nvPr>
        </p:nvSpPr>
        <p:spPr>
          <a:xfrm>
            <a:off x="623887" y="1709738"/>
            <a:ext cx="7886701" cy="2852737"/>
          </a:xfrm>
          <a:prstGeom prst="rect">
            <a:avLst/>
          </a:prstGeom>
        </p:spPr>
        <p:txBody>
          <a:bodyPr anchor="b">
            <a:normAutofit/>
          </a:bodyPr>
          <a:lstStyle>
            <a:lvl1pPr>
              <a:defRPr sz="6000">
                <a:solidFill>
                  <a:srgbClr val="996600"/>
                </a:solidFill>
              </a:defRPr>
            </a:lvl1pPr>
          </a:lstStyle>
          <a:p>
            <a:r>
              <a:t>Title Text</a:t>
            </a:r>
          </a:p>
        </p:txBody>
      </p:sp>
      <p:sp>
        <p:nvSpPr>
          <p:cNvPr id="155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buSzTx/>
              <a:buNone/>
              <a:defRPr sz="2400">
                <a:solidFill>
                  <a:srgbClr val="000000"/>
                </a:solidFill>
              </a:defRPr>
            </a:lvl1pPr>
            <a:lvl2pPr marL="0" indent="457200">
              <a:buSzTx/>
              <a:buNone/>
              <a:defRPr sz="2400">
                <a:solidFill>
                  <a:srgbClr val="000000"/>
                </a:solidFill>
              </a:defRPr>
            </a:lvl2pPr>
            <a:lvl3pPr marL="0" indent="914400">
              <a:buSzTx/>
              <a:buNone/>
              <a:defRPr sz="2400">
                <a:solidFill>
                  <a:srgbClr val="000000"/>
                </a:solidFill>
              </a:defRPr>
            </a:lvl3pPr>
            <a:lvl4pPr marL="0" indent="1371600">
              <a:buSzTx/>
              <a:buNone/>
              <a:defRPr sz="2400">
                <a:solidFill>
                  <a:srgbClr val="000000"/>
                </a:solidFill>
              </a:defRPr>
            </a:lvl4pPr>
            <a:lvl5pPr marL="0" indent="1828800">
              <a:buSzTx/>
              <a:buNone/>
              <a:defRPr sz="2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0"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0908047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8_Two Content">
    <p:spTree>
      <p:nvGrpSpPr>
        <p:cNvPr id="1" name=""/>
        <p:cNvGrpSpPr/>
        <p:nvPr/>
      </p:nvGrpSpPr>
      <p:grpSpPr>
        <a:xfrm>
          <a:off x="0" y="0"/>
          <a:ext cx="0" cy="0"/>
          <a:chOff x="0" y="0"/>
          <a:chExt cx="0" cy="0"/>
        </a:xfrm>
      </p:grpSpPr>
      <p:sp>
        <p:nvSpPr>
          <p:cNvPr id="1567"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68" name="Body Level One…"/>
          <p:cNvSpPr txBox="1">
            <a:spLocks noGrp="1"/>
          </p:cNvSpPr>
          <p:nvPr>
            <p:ph type="body" sz="quarter" idx="1"/>
          </p:nvPr>
        </p:nvSpPr>
        <p:spPr>
          <a:xfrm>
            <a:off x="1371600" y="3886200"/>
            <a:ext cx="3124200" cy="1752600"/>
          </a:xfrm>
          <a:prstGeom prst="rect">
            <a:avLst/>
          </a:prstGeom>
        </p:spPr>
        <p:txBody>
          <a:bodyPr>
            <a:normAutofit/>
          </a:bodyPr>
          <a:lstStyle>
            <a:lvl1pPr>
              <a:buClr>
                <a:srgbClr val="996600"/>
              </a:buClr>
              <a:buChar char="⬥"/>
              <a:defRPr>
                <a:solidFill>
                  <a:srgbClr val="000000"/>
                </a:solidFill>
              </a:defRPr>
            </a:lvl1pPr>
            <a:lvl2pPr marL="782637" indent="-325437">
              <a:buClr>
                <a:srgbClr val="996600"/>
              </a:buClr>
              <a:buSzPct val="95000"/>
              <a:defRPr>
                <a:solidFill>
                  <a:srgbClr val="000000"/>
                </a:solidFill>
              </a:defRPr>
            </a:lvl2pPr>
            <a:lvl3pPr>
              <a:buClr>
                <a:srgbClr val="996600"/>
              </a:buClr>
              <a:defRPr>
                <a:solidFill>
                  <a:srgbClr val="000000"/>
                </a:solidFill>
              </a:defRPr>
            </a:lvl3pPr>
            <a:lvl4pPr marL="1736725" indent="-365125">
              <a:buClr>
                <a:srgbClr val="996600"/>
              </a:buClr>
              <a:defRPr>
                <a:solidFill>
                  <a:srgbClr val="000000"/>
                </a:solidFill>
              </a:defRPr>
            </a:lvl4pPr>
            <a:lvl5pPr marL="2193925" indent="-365125">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8252920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8_Comparison">
    <p:spTree>
      <p:nvGrpSpPr>
        <p:cNvPr id="1" name=""/>
        <p:cNvGrpSpPr/>
        <p:nvPr/>
      </p:nvGrpSpPr>
      <p:grpSpPr>
        <a:xfrm>
          <a:off x="0" y="0"/>
          <a:ext cx="0" cy="0"/>
          <a:chOff x="0" y="0"/>
          <a:chExt cx="0" cy="0"/>
        </a:xfrm>
      </p:grpSpPr>
      <p:sp>
        <p:nvSpPr>
          <p:cNvPr id="1576" name="Title Text"/>
          <p:cNvSpPr txBox="1">
            <a:spLocks noGrp="1"/>
          </p:cNvSpPr>
          <p:nvPr>
            <p:ph type="title"/>
          </p:nvPr>
        </p:nvSpPr>
        <p:spPr>
          <a:xfrm>
            <a:off x="630237" y="365125"/>
            <a:ext cx="7886701" cy="1325563"/>
          </a:xfrm>
          <a:prstGeom prst="rect">
            <a:avLst/>
          </a:prstGeom>
        </p:spPr>
        <p:txBody>
          <a:bodyPr>
            <a:normAutofit/>
          </a:bodyPr>
          <a:lstStyle>
            <a:lvl1pPr>
              <a:defRPr>
                <a:solidFill>
                  <a:srgbClr val="996600"/>
                </a:solidFill>
              </a:defRPr>
            </a:lvl1pPr>
          </a:lstStyle>
          <a:p>
            <a:r>
              <a:t>Title Text</a:t>
            </a:r>
          </a:p>
        </p:txBody>
      </p:sp>
      <p:sp>
        <p:nvSpPr>
          <p:cNvPr id="157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buSzTx/>
              <a:buNone/>
              <a:defRPr sz="2400" b="1">
                <a:solidFill>
                  <a:srgbClr val="000000"/>
                </a:solidFill>
              </a:defRPr>
            </a:lvl1pPr>
            <a:lvl2pPr marL="0" indent="457200">
              <a:buSzTx/>
              <a:buNone/>
              <a:defRPr sz="2400" b="1">
                <a:solidFill>
                  <a:srgbClr val="000000"/>
                </a:solidFill>
              </a:defRPr>
            </a:lvl2pPr>
            <a:lvl3pPr marL="0" indent="914400">
              <a:buSzTx/>
              <a:buNone/>
              <a:defRPr sz="2400" b="1">
                <a:solidFill>
                  <a:srgbClr val="000000"/>
                </a:solidFill>
              </a:defRPr>
            </a:lvl3pPr>
            <a:lvl4pPr marL="0" indent="1371600">
              <a:buSzTx/>
              <a:buNone/>
              <a:defRPr sz="2400" b="1">
                <a:solidFill>
                  <a:srgbClr val="000000"/>
                </a:solidFill>
              </a:defRPr>
            </a:lvl4pPr>
            <a:lvl5pPr marL="0" indent="1828800">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8" name="Text Placeholder 4"/>
          <p:cNvSpPr>
            <a:spLocks noGrp="1"/>
          </p:cNvSpPr>
          <p:nvPr>
            <p:ph type="body" sz="quarter" idx="21"/>
          </p:nvPr>
        </p:nvSpPr>
        <p:spPr>
          <a:xfrm>
            <a:off x="4629150" y="1681163"/>
            <a:ext cx="3887788" cy="823913"/>
          </a:xfrm>
          <a:prstGeom prst="rect">
            <a:avLst/>
          </a:prstGeom>
        </p:spPr>
        <p:txBody>
          <a:bodyPr anchor="b">
            <a:normAutofit/>
          </a:bodyPr>
          <a:lstStyle/>
          <a:p>
            <a:pPr marL="0" indent="0">
              <a:buSzTx/>
              <a:buNone/>
              <a:defRPr sz="2400" b="1">
                <a:solidFill>
                  <a:srgbClr val="000000"/>
                </a:solidFill>
              </a:defRPr>
            </a:pPr>
            <a:endParaRPr/>
          </a:p>
        </p:txBody>
      </p:sp>
      <p:sp>
        <p:nvSpPr>
          <p:cNvPr id="1579"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13684499"/>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8_Title Only">
    <p:spTree>
      <p:nvGrpSpPr>
        <p:cNvPr id="1" name=""/>
        <p:cNvGrpSpPr/>
        <p:nvPr/>
      </p:nvGrpSpPr>
      <p:grpSpPr>
        <a:xfrm>
          <a:off x="0" y="0"/>
          <a:ext cx="0" cy="0"/>
          <a:chOff x="0" y="0"/>
          <a:chExt cx="0" cy="0"/>
        </a:xfrm>
      </p:grpSpPr>
      <p:sp>
        <p:nvSpPr>
          <p:cNvPr id="1586"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996600"/>
                </a:solidFill>
              </a:defRPr>
            </a:lvl1pPr>
          </a:lstStyle>
          <a:p>
            <a:r>
              <a:t>Title Text</a:t>
            </a:r>
          </a:p>
        </p:txBody>
      </p:sp>
      <p:sp>
        <p:nvSpPr>
          <p:cNvPr id="1587"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0779550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59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29667547"/>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8_Content with Caption">
    <p:spTree>
      <p:nvGrpSpPr>
        <p:cNvPr id="1" name=""/>
        <p:cNvGrpSpPr/>
        <p:nvPr/>
      </p:nvGrpSpPr>
      <p:grpSpPr>
        <a:xfrm>
          <a:off x="0" y="0"/>
          <a:ext cx="0" cy="0"/>
          <a:chOff x="0" y="0"/>
          <a:chExt cx="0" cy="0"/>
        </a:xfrm>
      </p:grpSpPr>
      <p:sp>
        <p:nvSpPr>
          <p:cNvPr id="160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02" name="Body Level One…"/>
          <p:cNvSpPr txBox="1">
            <a:spLocks noGrp="1"/>
          </p:cNvSpPr>
          <p:nvPr>
            <p:ph type="body" sz="half" idx="1"/>
          </p:nvPr>
        </p:nvSpPr>
        <p:spPr>
          <a:xfrm>
            <a:off x="3887787" y="987425"/>
            <a:ext cx="4629151" cy="4873625"/>
          </a:xfrm>
          <a:prstGeom prst="rect">
            <a:avLst/>
          </a:prstGeom>
        </p:spPr>
        <p:txBody>
          <a:bodyPr>
            <a:normAutofit/>
          </a:bodyPr>
          <a:lstStyle>
            <a:lvl1pPr>
              <a:buClr>
                <a:srgbClr val="996600"/>
              </a:buClr>
              <a:buChar char="⬥"/>
              <a:defRPr>
                <a:solidFill>
                  <a:srgbClr val="000000"/>
                </a:solidFill>
              </a:defRPr>
            </a:lvl1pPr>
            <a:lvl2pPr marL="829129" indent="-371929">
              <a:buClr>
                <a:srgbClr val="996600"/>
              </a:buClr>
              <a:buSzPct val="95000"/>
              <a:defRPr>
                <a:solidFill>
                  <a:srgbClr val="000000"/>
                </a:solidFill>
              </a:defRPr>
            </a:lvl2pPr>
            <a:lvl3pPr marL="1320800" indent="-406400">
              <a:buClr>
                <a:srgbClr val="996600"/>
              </a:buClr>
              <a:defRPr>
                <a:solidFill>
                  <a:srgbClr val="000000"/>
                </a:solidFill>
              </a:defRPr>
            </a:lvl3pPr>
            <a:lvl4pPr marL="1955800" indent="-584200">
              <a:buClr>
                <a:srgbClr val="996600"/>
              </a:buClr>
              <a:defRPr>
                <a:solidFill>
                  <a:srgbClr val="000000"/>
                </a:solidFill>
              </a:defRPr>
            </a:lvl4pPr>
            <a:lvl5pPr marL="2413000" indent="-584200">
              <a:buClr>
                <a:srgbClr val="996600"/>
              </a:buCl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3" name="Text Placeholder 3"/>
          <p:cNvSpPr>
            <a:spLocks noGrp="1"/>
          </p:cNvSpPr>
          <p:nvPr>
            <p:ph type="body" sz="quarter" idx="21"/>
          </p:nvPr>
        </p:nvSpPr>
        <p:spPr>
          <a:xfrm>
            <a:off x="630237" y="2057400"/>
            <a:ext cx="2949576" cy="3811588"/>
          </a:xfrm>
          <a:prstGeom prst="rect">
            <a:avLst/>
          </a:prstGeom>
        </p:spPr>
        <p:txBody>
          <a:bodyPr>
            <a:normAutofit/>
          </a:bodyPr>
          <a:lstStyle/>
          <a:p>
            <a:pPr marL="0" indent="0">
              <a:buSzTx/>
              <a:buNone/>
              <a:defRPr sz="1600">
                <a:solidFill>
                  <a:srgbClr val="000000"/>
                </a:solidFill>
              </a:defRPr>
            </a:pPr>
            <a:endParaRPr/>
          </a:p>
        </p:txBody>
      </p:sp>
      <p:sp>
        <p:nvSpPr>
          <p:cNvPr id="160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6450324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8_Picture with Caption">
    <p:spTree>
      <p:nvGrpSpPr>
        <p:cNvPr id="1" name=""/>
        <p:cNvGrpSpPr/>
        <p:nvPr/>
      </p:nvGrpSpPr>
      <p:grpSpPr>
        <a:xfrm>
          <a:off x="0" y="0"/>
          <a:ext cx="0" cy="0"/>
          <a:chOff x="0" y="0"/>
          <a:chExt cx="0" cy="0"/>
        </a:xfrm>
      </p:grpSpPr>
      <p:sp>
        <p:nvSpPr>
          <p:cNvPr id="1611" name="Title Text"/>
          <p:cNvSpPr txBox="1">
            <a:spLocks noGrp="1"/>
          </p:cNvSpPr>
          <p:nvPr>
            <p:ph type="title"/>
          </p:nvPr>
        </p:nvSpPr>
        <p:spPr>
          <a:xfrm>
            <a:off x="630237" y="457200"/>
            <a:ext cx="2949576" cy="1600200"/>
          </a:xfrm>
          <a:prstGeom prst="rect">
            <a:avLst/>
          </a:prstGeom>
        </p:spPr>
        <p:txBody>
          <a:bodyPr anchor="b">
            <a:normAutofit/>
          </a:bodyPr>
          <a:lstStyle>
            <a:lvl1pPr>
              <a:defRPr sz="3200">
                <a:solidFill>
                  <a:srgbClr val="996600"/>
                </a:solidFill>
              </a:defRPr>
            </a:lvl1pPr>
          </a:lstStyle>
          <a:p>
            <a:r>
              <a:t>Title Text</a:t>
            </a:r>
          </a:p>
        </p:txBody>
      </p:sp>
      <p:sp>
        <p:nvSpPr>
          <p:cNvPr id="161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61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buSzTx/>
              <a:buNone/>
              <a:defRPr sz="1600">
                <a:solidFill>
                  <a:srgbClr val="000000"/>
                </a:solidFill>
              </a:defRPr>
            </a:lvl1pPr>
            <a:lvl2pPr marL="0" indent="457200">
              <a:buSzTx/>
              <a:buNone/>
              <a:defRPr sz="1600">
                <a:solidFill>
                  <a:srgbClr val="000000"/>
                </a:solidFill>
              </a:defRPr>
            </a:lvl2pPr>
            <a:lvl3pPr marL="0" indent="914400">
              <a:buSzTx/>
              <a:buNone/>
              <a:defRPr sz="1600">
                <a:solidFill>
                  <a:srgbClr val="000000"/>
                </a:solidFill>
              </a:defRPr>
            </a:lvl3pPr>
            <a:lvl4pPr marL="0" indent="1371600">
              <a:buSzTx/>
              <a:buNone/>
              <a:defRPr sz="1600">
                <a:solidFill>
                  <a:srgbClr val="000000"/>
                </a:solidFill>
              </a:defRPr>
            </a:lvl4pPr>
            <a:lvl5pPr marL="0" indent="1828800">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4" name="Slide Number"/>
          <p:cNvSpPr txBox="1">
            <a:spLocks noGrp="1"/>
          </p:cNvSpPr>
          <p:nvPr>
            <p:ph type="sldNum" sz="quarter" idx="2"/>
          </p:nvPr>
        </p:nvSpPr>
        <p:spPr>
          <a:xfrm>
            <a:off x="8154705" y="6248400"/>
            <a:ext cx="301909" cy="288824"/>
          </a:xfrm>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2887431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24909402"/>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2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defRPr>
            </a:lvl1pPr>
            <a:lvl2pPr algn="ctr">
              <a:buChar char="•"/>
              <a:defRPr>
                <a:solidFill>
                  <a:srgbClr val="FFFF66"/>
                </a:solidFill>
              </a:defRPr>
            </a:lvl2pPr>
            <a:lvl3pPr algn="ctr">
              <a:defRPr>
                <a:solidFill>
                  <a:srgbClr val="FFFF66"/>
                </a:solidFill>
              </a:defRPr>
            </a:lvl3pPr>
            <a:lvl4pPr algn="ctr">
              <a:buChar char="•"/>
              <a:defRPr>
                <a:solidFill>
                  <a:srgbClr val="FFFF66"/>
                </a:solidFill>
              </a:defRPr>
            </a:lvl4pPr>
            <a:lvl5pPr algn="ctr">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2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343572020"/>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31"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32"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969267945"/>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7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3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normAutofit/>
          </a:bodyPr>
          <a:lstStyle>
            <a:lvl1pPr algn="l">
              <a:defRPr sz="4000" b="1" cap="all">
                <a:solidFill>
                  <a:srgbClr val="FFFF66"/>
                </a:solidFill>
              </a:defRPr>
            </a:lvl1pPr>
          </a:lstStyle>
          <a:p>
            <a:r>
              <a:t>Title Text</a:t>
            </a:r>
          </a:p>
        </p:txBody>
      </p:sp>
      <p:sp>
        <p:nvSpPr>
          <p:cNvPr id="164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4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80926417"/>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7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8"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4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71228921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7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5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5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a:spcBef>
                <a:spcPts val="500"/>
              </a:spcBef>
              <a:buSzTx/>
              <a:buNone/>
              <a:defRPr sz="2400" b="1">
                <a:solidFill>
                  <a:srgbClr val="FFFF66"/>
                </a:solidFill>
              </a:defRPr>
            </a:pPr>
            <a:endParaRPr/>
          </a:p>
        </p:txBody>
      </p:sp>
      <p:sp>
        <p:nvSpPr>
          <p:cNvPr id="1660"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067705790"/>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7"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66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291103150"/>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284425074"/>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7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8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8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a:solidFill>
                  <a:srgbClr val="FFFF66"/>
                </a:solidFill>
              </a:defRPr>
            </a:lvl1pPr>
            <a:lvl2pPr>
              <a:buFont typeface="Arial"/>
              <a:buChar char="•"/>
              <a:defRPr>
                <a:solidFill>
                  <a:srgbClr val="FFFF66"/>
                </a:solidFill>
              </a:defRPr>
            </a:lvl2pPr>
            <a:lvl3pPr>
              <a:buFont typeface="Arial"/>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8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a:spcBef>
                <a:spcPts val="300"/>
              </a:spcBef>
              <a:buSzTx/>
              <a:buNone/>
              <a:defRPr sz="1400">
                <a:solidFill>
                  <a:srgbClr val="FFFF66"/>
                </a:solidFill>
              </a:defRPr>
            </a:pPr>
            <a:endParaRPr/>
          </a:p>
        </p:txBody>
      </p:sp>
      <p:sp>
        <p:nvSpPr>
          <p:cNvPr id="16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100326186"/>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7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normAutofit/>
          </a:bodyPr>
          <a:lstStyle>
            <a:lvl1pPr algn="l">
              <a:defRPr sz="2000" b="1">
                <a:solidFill>
                  <a:srgbClr val="FFFF66"/>
                </a:solidFill>
              </a:defRPr>
            </a:lvl1pPr>
          </a:lstStyle>
          <a:p>
            <a:r>
              <a:t>Title Text</a:t>
            </a:r>
          </a:p>
        </p:txBody>
      </p:sp>
      <p:sp>
        <p:nvSpPr>
          <p:cNvPr id="169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p>
            <a:endParaRPr/>
          </a:p>
        </p:txBody>
      </p:sp>
      <p:sp>
        <p:nvSpPr>
          <p:cNvPr id="169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169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517727105"/>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2"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normAutofit/>
          </a:bodyPr>
          <a:lstStyle>
            <a:lvl1pPr>
              <a:defRPr b="1">
                <a:solidFill>
                  <a:srgbClr val="FFFF66"/>
                </a:solidFill>
              </a:defRPr>
            </a:lvl1pPr>
          </a:lstStyle>
          <a:p>
            <a:r>
              <a:t>Title Text</a:t>
            </a:r>
          </a:p>
        </p:txBody>
      </p:sp>
      <p:sp>
        <p:nvSpPr>
          <p:cNvPr id="17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02800365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46136883"/>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171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71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71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80715334"/>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71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2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2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2857690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72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72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73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2610513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6_Two Content">
    <p:spTree>
      <p:nvGrpSpPr>
        <p:cNvPr id="1" name=""/>
        <p:cNvGrpSpPr/>
        <p:nvPr/>
      </p:nvGrpSpPr>
      <p:grpSpPr>
        <a:xfrm>
          <a:off x="0" y="0"/>
          <a:ext cx="0" cy="0"/>
          <a:chOff x="0" y="0"/>
          <a:chExt cx="0" cy="0"/>
        </a:xfrm>
      </p:grpSpPr>
      <p:sp>
        <p:nvSpPr>
          <p:cNvPr id="173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3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73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883760899"/>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6_Comparison">
    <p:spTree>
      <p:nvGrpSpPr>
        <p:cNvPr id="1" name=""/>
        <p:cNvGrpSpPr/>
        <p:nvPr/>
      </p:nvGrpSpPr>
      <p:grpSpPr>
        <a:xfrm>
          <a:off x="0" y="0"/>
          <a:ext cx="0" cy="0"/>
          <a:chOff x="0" y="0"/>
          <a:chExt cx="0" cy="0"/>
        </a:xfrm>
      </p:grpSpPr>
      <p:sp>
        <p:nvSpPr>
          <p:cNvPr id="174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74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4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74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55564235"/>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175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5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4031922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7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9710345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6_Content with Caption">
    <p:spTree>
      <p:nvGrpSpPr>
        <p:cNvPr id="1" name=""/>
        <p:cNvGrpSpPr/>
        <p:nvPr/>
      </p:nvGrpSpPr>
      <p:grpSpPr>
        <a:xfrm>
          <a:off x="0" y="0"/>
          <a:ext cx="0" cy="0"/>
          <a:chOff x="0" y="0"/>
          <a:chExt cx="0" cy="0"/>
        </a:xfrm>
      </p:grpSpPr>
      <p:sp>
        <p:nvSpPr>
          <p:cNvPr id="177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77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7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77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091810009"/>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6_Picture with Caption">
    <p:spTree>
      <p:nvGrpSpPr>
        <p:cNvPr id="1" name=""/>
        <p:cNvGrpSpPr/>
        <p:nvPr/>
      </p:nvGrpSpPr>
      <p:grpSpPr>
        <a:xfrm>
          <a:off x="0" y="0"/>
          <a:ext cx="0" cy="0"/>
          <a:chOff x="0" y="0"/>
          <a:chExt cx="0" cy="0"/>
        </a:xfrm>
      </p:grpSpPr>
      <p:sp>
        <p:nvSpPr>
          <p:cNvPr id="178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78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78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255615065"/>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_Title and 4 Content">
    <p:spTree>
      <p:nvGrpSpPr>
        <p:cNvPr id="1" name=""/>
        <p:cNvGrpSpPr/>
        <p:nvPr/>
      </p:nvGrpSpPr>
      <p:grpSpPr>
        <a:xfrm>
          <a:off x="0" y="0"/>
          <a:ext cx="0" cy="0"/>
          <a:chOff x="0" y="0"/>
          <a:chExt cx="0" cy="0"/>
        </a:xfrm>
      </p:grpSpPr>
      <p:sp>
        <p:nvSpPr>
          <p:cNvPr id="179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792"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79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3229317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7284849"/>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Content, and 2 Content">
    <p:spTree>
      <p:nvGrpSpPr>
        <p:cNvPr id="1" name=""/>
        <p:cNvGrpSpPr/>
        <p:nvPr/>
      </p:nvGrpSpPr>
      <p:grpSpPr>
        <a:xfrm>
          <a:off x="0" y="0"/>
          <a:ext cx="0" cy="0"/>
          <a:chOff x="0" y="0"/>
          <a:chExt cx="0" cy="0"/>
        </a:xfrm>
      </p:grpSpPr>
      <p:sp>
        <p:nvSpPr>
          <p:cNvPr id="180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801"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0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77868945"/>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1809" name="Title Text"/>
          <p:cNvSpPr txBox="1">
            <a:spLocks noGrp="1"/>
          </p:cNvSpPr>
          <p:nvPr>
            <p:ph type="title"/>
          </p:nvPr>
        </p:nvSpPr>
        <p:spPr>
          <a:xfrm>
            <a:off x="685800" y="2130425"/>
            <a:ext cx="7772400" cy="1470025"/>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1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75505556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818"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1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2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37601086"/>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827"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effectLst>
                  <a:outerShdw blurRad="38100" dist="38100" dir="2700000" rotWithShape="0">
                    <a:srgbClr val="000000">
                      <a:alpha val="43137"/>
                    </a:srgbClr>
                  </a:outerShdw>
                </a:effectLst>
              </a:defRPr>
            </a:lvl1pPr>
          </a:lstStyle>
          <a:p>
            <a:r>
              <a:t>Title Text</a:t>
            </a:r>
          </a:p>
        </p:txBody>
      </p:sp>
      <p:sp>
        <p:nvSpPr>
          <p:cNvPr id="182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8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95363989"/>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1836"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3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83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35723466"/>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1845" name="Title Text"/>
          <p:cNvSpPr txBox="1">
            <a:spLocks noGrp="1"/>
          </p:cNvSpPr>
          <p:nvPr>
            <p:ph type="title"/>
          </p:nvPr>
        </p:nvSpPr>
        <p:spPr>
          <a:xfrm>
            <a:off x="457200" y="274638"/>
            <a:ext cx="8229600" cy="1143001"/>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4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84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84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83093520"/>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1855" name="Title Text"/>
          <p:cNvSpPr txBox="1">
            <a:spLocks noGrp="1"/>
          </p:cNvSpPr>
          <p:nvPr>
            <p:ph type="title"/>
          </p:nvPr>
        </p:nvSpPr>
        <p:spPr>
          <a:xfrm>
            <a:off x="685800" y="609600"/>
            <a:ext cx="7772400" cy="1143000"/>
          </a:xfrm>
          <a:prstGeom prst="rect">
            <a:avLst/>
          </a:prstGeom>
        </p:spPr>
        <p:txBody>
          <a:bodyPr>
            <a:normAutofit/>
          </a:bodyPr>
          <a:lstStyle>
            <a:lvl1pPr>
              <a:defRPr>
                <a:effectLst>
                  <a:outerShdw blurRad="38100" dist="38100" dir="2700000" rotWithShape="0">
                    <a:srgbClr val="000000">
                      <a:alpha val="43137"/>
                    </a:srgbClr>
                  </a:outerShdw>
                </a:effectLst>
              </a:defRPr>
            </a:lvl1pPr>
          </a:lstStyle>
          <a:p>
            <a:r>
              <a:t>Title Text</a:t>
            </a:r>
          </a:p>
        </p:txBody>
      </p:sp>
      <p:sp>
        <p:nvSpPr>
          <p:cNvPr id="1856"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53181293"/>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8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22882191"/>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1870"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7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87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8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2813817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1880"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effectLst>
                  <a:outerShdw blurRad="38100" dist="38100" dir="2700000" rotWithShape="0">
                    <a:srgbClr val="000000">
                      <a:alpha val="43137"/>
                    </a:srgbClr>
                  </a:outerShdw>
                </a:effectLst>
              </a:defRPr>
            </a:lvl1pPr>
          </a:lstStyle>
          <a:p>
            <a:r>
              <a:t>Title Text</a:t>
            </a:r>
          </a:p>
        </p:txBody>
      </p:sp>
      <p:sp>
        <p:nvSpPr>
          <p:cNvPr id="188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8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88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55440944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1508532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4_Title Slide">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0"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8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89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18480440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4_Title and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899"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0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0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336411683"/>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4_Section Header">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0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223453454"/>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4_Two Content">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1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91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8869779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4_Comparis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26"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192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92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92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05291190"/>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4_Title Only">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36"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3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1469744"/>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3_Blank">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1948522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4_Content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5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195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5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9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3399385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4_Picture with Caption">
    <p:bg>
      <p:bgPr>
        <a:gradFill flip="none" rotWithShape="1">
          <a:gsLst>
            <a:gs pos="0">
              <a:srgbClr val="6A006A"/>
            </a:gs>
            <a:gs pos="50000">
              <a:srgbClr val="070007"/>
            </a:gs>
            <a:gs pos="100000">
              <a:srgbClr val="6A006A"/>
            </a:gs>
          </a:gsLst>
          <a:lin ang="5400000" scaled="0"/>
        </a:gra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19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96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581286474"/>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971" name="Title Text"/>
          <p:cNvSpPr txBox="1">
            <a:spLocks noGrp="1"/>
          </p:cNvSpPr>
          <p:nvPr>
            <p:ph type="title"/>
          </p:nvPr>
        </p:nvSpPr>
        <p:spPr>
          <a:xfrm>
            <a:off x="685800" y="2130425"/>
            <a:ext cx="7772400" cy="1470025"/>
          </a:xfrm>
          <a:prstGeom prst="rect">
            <a:avLst/>
          </a:prstGeom>
        </p:spPr>
        <p:txBody>
          <a:bodyPr>
            <a:normAutofit/>
          </a:bodyPr>
          <a:lstStyle/>
          <a:p>
            <a:r>
              <a:t>Title Text</a:t>
            </a:r>
          </a:p>
        </p:txBody>
      </p:sp>
      <p:sp>
        <p:nvSpPr>
          <p:cNvPr id="1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97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6648861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1080135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98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253513810"/>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989"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lvl1pPr>
          </a:lstStyle>
          <a:p>
            <a:r>
              <a:t>Title Text</a:t>
            </a:r>
          </a:p>
        </p:txBody>
      </p:sp>
      <p:sp>
        <p:nvSpPr>
          <p:cNvPr id="19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99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242111056"/>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_Two Content">
    <p:spTree>
      <p:nvGrpSpPr>
        <p:cNvPr id="1" name=""/>
        <p:cNvGrpSpPr/>
        <p:nvPr/>
      </p:nvGrpSpPr>
      <p:grpSpPr>
        <a:xfrm>
          <a:off x="0" y="0"/>
          <a:ext cx="0" cy="0"/>
          <a:chOff x="0" y="0"/>
          <a:chExt cx="0" cy="0"/>
        </a:xfrm>
      </p:grpSpPr>
      <p:sp>
        <p:nvSpPr>
          <p:cNvPr id="1998"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19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00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21403256"/>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3_Comparison">
    <p:spTree>
      <p:nvGrpSpPr>
        <p:cNvPr id="1" name=""/>
        <p:cNvGrpSpPr/>
        <p:nvPr/>
      </p:nvGrpSpPr>
      <p:grpSpPr>
        <a:xfrm>
          <a:off x="0" y="0"/>
          <a:ext cx="0" cy="0"/>
          <a:chOff x="0" y="0"/>
          <a:chExt cx="0" cy="0"/>
        </a:xfrm>
      </p:grpSpPr>
      <p:sp>
        <p:nvSpPr>
          <p:cNvPr id="2007" name="Title Text"/>
          <p:cNvSpPr txBox="1">
            <a:spLocks noGrp="1"/>
          </p:cNvSpPr>
          <p:nvPr>
            <p:ph type="title"/>
          </p:nvPr>
        </p:nvSpPr>
        <p:spPr>
          <a:xfrm>
            <a:off x="457200" y="274638"/>
            <a:ext cx="8229600" cy="1143001"/>
          </a:xfrm>
          <a:prstGeom prst="rect">
            <a:avLst/>
          </a:prstGeom>
        </p:spPr>
        <p:txBody>
          <a:bodyPr>
            <a:normAutofit/>
          </a:bodyPr>
          <a:lstStyle/>
          <a:p>
            <a:r>
              <a:t>Title Text</a:t>
            </a:r>
          </a:p>
        </p:txBody>
      </p:sp>
      <p:sp>
        <p:nvSpPr>
          <p:cNvPr id="20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0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01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56619101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3_Title Only">
    <p:spTree>
      <p:nvGrpSpPr>
        <p:cNvPr id="1" name=""/>
        <p:cNvGrpSpPr/>
        <p:nvPr/>
      </p:nvGrpSpPr>
      <p:grpSpPr>
        <a:xfrm>
          <a:off x="0" y="0"/>
          <a:ext cx="0" cy="0"/>
          <a:chOff x="0" y="0"/>
          <a:chExt cx="0" cy="0"/>
        </a:xfrm>
      </p:grpSpPr>
      <p:sp>
        <p:nvSpPr>
          <p:cNvPr id="2017"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18"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090872956"/>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2_Blank">
    <p:spTree>
      <p:nvGrpSpPr>
        <p:cNvPr id="1" name=""/>
        <p:cNvGrpSpPr/>
        <p:nvPr/>
      </p:nvGrpSpPr>
      <p:grpSpPr>
        <a:xfrm>
          <a:off x="0" y="0"/>
          <a:ext cx="0" cy="0"/>
          <a:chOff x="0" y="0"/>
          <a:chExt cx="0" cy="0"/>
        </a:xfrm>
      </p:grpSpPr>
      <p:sp>
        <p:nvSpPr>
          <p:cNvPr id="202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84642728"/>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3_Content with Caption">
    <p:spTree>
      <p:nvGrpSpPr>
        <p:cNvPr id="1" name=""/>
        <p:cNvGrpSpPr/>
        <p:nvPr/>
      </p:nvGrpSpPr>
      <p:grpSpPr>
        <a:xfrm>
          <a:off x="0" y="0"/>
          <a:ext cx="0" cy="0"/>
          <a:chOff x="0" y="0"/>
          <a:chExt cx="0" cy="0"/>
        </a:xfrm>
      </p:grpSpPr>
      <p:sp>
        <p:nvSpPr>
          <p:cNvPr id="2032"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lvl1pPr>
          </a:lstStyle>
          <a:p>
            <a:r>
              <a:t>Title Text</a:t>
            </a:r>
          </a:p>
        </p:txBody>
      </p:sp>
      <p:sp>
        <p:nvSpPr>
          <p:cNvPr id="20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03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4071431"/>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3_Picture with Caption">
    <p:spTree>
      <p:nvGrpSpPr>
        <p:cNvPr id="1" name=""/>
        <p:cNvGrpSpPr/>
        <p:nvPr/>
      </p:nvGrpSpPr>
      <p:grpSpPr>
        <a:xfrm>
          <a:off x="0" y="0"/>
          <a:ext cx="0" cy="0"/>
          <a:chOff x="0" y="0"/>
          <a:chExt cx="0" cy="0"/>
        </a:xfrm>
      </p:grpSpPr>
      <p:sp>
        <p:nvSpPr>
          <p:cNvPr id="2042"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lvl1pPr>
          </a:lstStyle>
          <a:p>
            <a:r>
              <a:t>Title Text</a:t>
            </a:r>
          </a:p>
        </p:txBody>
      </p:sp>
      <p:sp>
        <p:nvSpPr>
          <p:cNvPr id="20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0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045"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338364882"/>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and 4 Content">
    <p:spTree>
      <p:nvGrpSpPr>
        <p:cNvPr id="1" name=""/>
        <p:cNvGrpSpPr/>
        <p:nvPr/>
      </p:nvGrpSpPr>
      <p:grpSpPr>
        <a:xfrm>
          <a:off x="0" y="0"/>
          <a:ext cx="0" cy="0"/>
          <a:chOff x="0" y="0"/>
          <a:chExt cx="0" cy="0"/>
        </a:xfrm>
      </p:grpSpPr>
      <p:sp>
        <p:nvSpPr>
          <p:cNvPr id="2052"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53" name="Body Level One…"/>
          <p:cNvSpPr txBox="1">
            <a:spLocks noGrp="1"/>
          </p:cNvSpPr>
          <p:nvPr>
            <p:ph type="body" sz="quarter" idx="1"/>
          </p:nvPr>
        </p:nvSpPr>
        <p:spPr>
          <a:xfrm>
            <a:off x="685800" y="1981200"/>
            <a:ext cx="3810000" cy="19812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5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9087674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Title, Content, and 2 Content">
    <p:spTree>
      <p:nvGrpSpPr>
        <p:cNvPr id="1" name=""/>
        <p:cNvGrpSpPr/>
        <p:nvPr/>
      </p:nvGrpSpPr>
      <p:grpSpPr>
        <a:xfrm>
          <a:off x="0" y="0"/>
          <a:ext cx="0" cy="0"/>
          <a:chOff x="0" y="0"/>
          <a:chExt cx="0" cy="0"/>
        </a:xfrm>
      </p:grpSpPr>
      <p:sp>
        <p:nvSpPr>
          <p:cNvPr id="2061" name="Title Text"/>
          <p:cNvSpPr txBox="1">
            <a:spLocks noGrp="1"/>
          </p:cNvSpPr>
          <p:nvPr>
            <p:ph type="title"/>
          </p:nvPr>
        </p:nvSpPr>
        <p:spPr>
          <a:xfrm>
            <a:off x="685800" y="609600"/>
            <a:ext cx="7772400" cy="1143000"/>
          </a:xfrm>
          <a:prstGeom prst="rect">
            <a:avLst/>
          </a:prstGeom>
        </p:spPr>
        <p:txBody>
          <a:bodyPr>
            <a:normAutofit/>
          </a:bodyPr>
          <a:lstStyle/>
          <a:p>
            <a:r>
              <a:t>Title Text</a:t>
            </a:r>
          </a:p>
        </p:txBody>
      </p:sp>
      <p:sp>
        <p:nvSpPr>
          <p:cNvPr id="2062" name="Body Level One…"/>
          <p:cNvSpPr txBox="1">
            <a:spLocks noGrp="1"/>
          </p:cNvSpPr>
          <p:nvPr>
            <p:ph type="body" sz="half" idx="1"/>
          </p:nvPr>
        </p:nvSpPr>
        <p:spPr>
          <a:xfrm>
            <a:off x="685800" y="1981200"/>
            <a:ext cx="38100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063"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94455697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18342277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070" name="Title Text"/>
          <p:cNvSpPr txBox="1">
            <a:spLocks noGrp="1"/>
          </p:cNvSpPr>
          <p:nvPr>
            <p:ph type="title"/>
          </p:nvPr>
        </p:nvSpPr>
        <p:spPr>
          <a:xfrm>
            <a:off x="685800" y="2130425"/>
            <a:ext cx="7772400" cy="1470025"/>
          </a:xfrm>
          <a:prstGeom prst="rect">
            <a:avLst/>
          </a:prstGeom>
        </p:spPr>
        <p:txBody>
          <a:bodyPr>
            <a:normAutofit/>
          </a:bodyPr>
          <a:lstStyle>
            <a:lvl1pPr>
              <a:defRPr>
                <a:solidFill>
                  <a:srgbClr val="000000"/>
                </a:solidFill>
              </a:defRPr>
            </a:lvl1pPr>
          </a:lstStyle>
          <a:p>
            <a:r>
              <a:t>Title Text</a:t>
            </a:r>
          </a:p>
        </p:txBody>
      </p:sp>
      <p:sp>
        <p:nvSpPr>
          <p:cNvPr id="20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000000"/>
                </a:solidFill>
              </a:defRPr>
            </a:lvl1pPr>
            <a:lvl2pPr marL="0" indent="457200" algn="ctr">
              <a:buSzTx/>
              <a:buNone/>
              <a:defRPr>
                <a:solidFill>
                  <a:srgbClr val="000000"/>
                </a:solidFill>
              </a:defRPr>
            </a:lvl2pPr>
            <a:lvl3pPr marL="0" indent="914400" algn="ctr">
              <a:buSzTx/>
              <a:buNone/>
              <a:defRPr>
                <a:solidFill>
                  <a:srgbClr val="000000"/>
                </a:solidFill>
              </a:defRPr>
            </a:lvl3pPr>
            <a:lvl4pPr marL="0" indent="1371600" algn="ctr">
              <a:buSzTx/>
              <a:buNone/>
              <a:defRPr>
                <a:solidFill>
                  <a:srgbClr val="000000"/>
                </a:solidFill>
              </a:defRPr>
            </a:lvl4pPr>
            <a:lvl5pPr marL="0" indent="1828800"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2"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82663787"/>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79"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80"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81"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97262450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088" name="Title Text"/>
          <p:cNvSpPr txBox="1">
            <a:spLocks noGrp="1"/>
          </p:cNvSpPr>
          <p:nvPr>
            <p:ph type="title"/>
          </p:nvPr>
        </p:nvSpPr>
        <p:spPr>
          <a:xfrm>
            <a:off x="722312" y="4406900"/>
            <a:ext cx="7772401" cy="1362075"/>
          </a:xfrm>
          <a:prstGeom prst="rect">
            <a:avLst/>
          </a:prstGeom>
        </p:spPr>
        <p:txBody>
          <a:bodyPr anchor="t">
            <a:normAutofit/>
          </a:bodyPr>
          <a:lstStyle>
            <a:lvl1pPr algn="l">
              <a:defRPr sz="4000" b="1" cap="all">
                <a:solidFill>
                  <a:srgbClr val="000000"/>
                </a:solidFill>
              </a:defRPr>
            </a:lvl1pPr>
          </a:lstStyle>
          <a:p>
            <a:r>
              <a:t>Title Text</a:t>
            </a:r>
          </a:p>
        </p:txBody>
      </p:sp>
      <p:sp>
        <p:nvSpPr>
          <p:cNvPr id="208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0"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914994693"/>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097"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09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rgbClr val="000000"/>
                </a:solidFill>
              </a:defRPr>
            </a:lvl1pPr>
            <a:lvl2pPr marL="790575" indent="-333375">
              <a:spcBef>
                <a:spcPts val="600"/>
              </a:spcBef>
              <a:defRPr sz="2800">
                <a:solidFill>
                  <a:srgbClr val="000000"/>
                </a:solidFill>
              </a:defRPr>
            </a:lvl2pPr>
            <a:lvl3pPr marL="1234439" indent="-320039">
              <a:spcBef>
                <a:spcPts val="600"/>
              </a:spcBef>
              <a:defRPr sz="2800">
                <a:solidFill>
                  <a:srgbClr val="000000"/>
                </a:solidFill>
              </a:defRPr>
            </a:lvl3pPr>
            <a:lvl4pPr marL="1727200" indent="-355600">
              <a:spcBef>
                <a:spcPts val="600"/>
              </a:spcBef>
              <a:defRPr sz="2800">
                <a:solidFill>
                  <a:srgbClr val="000000"/>
                </a:solidFill>
              </a:defRPr>
            </a:lvl4pPr>
            <a:lvl5pPr marL="2184400" indent="-355600">
              <a:spcBef>
                <a:spcPts val="600"/>
              </a:spcBef>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9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59083854"/>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106" name="Title Text"/>
          <p:cNvSpPr txBox="1">
            <a:spLocks noGrp="1"/>
          </p:cNvSpPr>
          <p:nvPr>
            <p:ph type="title"/>
          </p:nvPr>
        </p:nvSpPr>
        <p:spPr>
          <a:xfrm>
            <a:off x="457200" y="274638"/>
            <a:ext cx="8229600" cy="1143001"/>
          </a:xfrm>
          <a:prstGeom prst="rect">
            <a:avLst/>
          </a:prstGeom>
        </p:spPr>
        <p:txBody>
          <a:bodyPr>
            <a:normAutofit/>
          </a:bodyPr>
          <a:lstStyle>
            <a:lvl1pPr>
              <a:defRPr>
                <a:solidFill>
                  <a:srgbClr val="000000"/>
                </a:solidFill>
              </a:defRPr>
            </a:lvl1pPr>
          </a:lstStyle>
          <a:p>
            <a:r>
              <a:t>Title Text</a:t>
            </a:r>
          </a:p>
        </p:txBody>
      </p:sp>
      <p:sp>
        <p:nvSpPr>
          <p:cNvPr id="210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rgbClr val="000000"/>
                </a:solidFill>
              </a:defRPr>
            </a:pPr>
            <a:endParaRPr/>
          </a:p>
        </p:txBody>
      </p:sp>
      <p:sp>
        <p:nvSpPr>
          <p:cNvPr id="2109"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79860114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116" name="Title Text"/>
          <p:cNvSpPr txBox="1">
            <a:spLocks noGrp="1"/>
          </p:cNvSpPr>
          <p:nvPr>
            <p:ph type="title"/>
          </p:nvPr>
        </p:nvSpPr>
        <p:spPr>
          <a:xfrm>
            <a:off x="685800" y="609600"/>
            <a:ext cx="7772400" cy="1143000"/>
          </a:xfrm>
          <a:prstGeom prst="rect">
            <a:avLst/>
          </a:prstGeom>
        </p:spPr>
        <p:txBody>
          <a:bodyPr>
            <a:normAutofit/>
          </a:bodyPr>
          <a:lstStyle>
            <a:lvl1pPr>
              <a:defRPr>
                <a:solidFill>
                  <a:srgbClr val="000000"/>
                </a:solidFill>
              </a:defRPr>
            </a:lvl1pPr>
          </a:lstStyle>
          <a:p>
            <a:r>
              <a:t>Title Text</a:t>
            </a:r>
          </a:p>
        </p:txBody>
      </p:sp>
      <p:sp>
        <p:nvSpPr>
          <p:cNvPr id="2117"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80510826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_Blank">
    <p:bg>
      <p:bgPr>
        <a:solidFill>
          <a:schemeClr val="accent3">
            <a:lumOff val="44000"/>
          </a:schemeClr>
        </a:solidFill>
        <a:effectLst/>
      </p:bgPr>
    </p:bg>
    <p:spTree>
      <p:nvGrpSpPr>
        <p:cNvPr id="1" name=""/>
        <p:cNvGrpSpPr/>
        <p:nvPr/>
      </p:nvGrpSpPr>
      <p:grpSpPr>
        <a:xfrm>
          <a:off x="0" y="0"/>
          <a:ext cx="0" cy="0"/>
          <a:chOff x="0" y="0"/>
          <a:chExt cx="0" cy="0"/>
        </a:xfrm>
      </p:grpSpPr>
      <p:sp>
        <p:nvSpPr>
          <p:cNvPr id="212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66203554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31" name="Title Text"/>
          <p:cNvSpPr txBox="1">
            <a:spLocks noGrp="1"/>
          </p:cNvSpPr>
          <p:nvPr>
            <p:ph type="title"/>
          </p:nvPr>
        </p:nvSpPr>
        <p:spPr>
          <a:xfrm>
            <a:off x="457200" y="273050"/>
            <a:ext cx="3008314" cy="1162050"/>
          </a:xfrm>
          <a:prstGeom prst="rect">
            <a:avLst/>
          </a:prstGeom>
        </p:spPr>
        <p:txBody>
          <a:bodyPr anchor="b">
            <a:normAutofit/>
          </a:bodyPr>
          <a:lstStyle>
            <a:lvl1pPr algn="l">
              <a:defRPr sz="2000" b="1">
                <a:solidFill>
                  <a:srgbClr val="000000"/>
                </a:solidFill>
              </a:defRPr>
            </a:lvl1pPr>
          </a:lstStyle>
          <a:p>
            <a:r>
              <a:t>Title Text</a:t>
            </a:r>
          </a:p>
        </p:txBody>
      </p:sp>
      <p:sp>
        <p:nvSpPr>
          <p:cNvPr id="2132"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rgbClr val="000000"/>
                </a:solidFill>
              </a:defRPr>
            </a:pPr>
            <a:endParaRPr/>
          </a:p>
        </p:txBody>
      </p:sp>
      <p:sp>
        <p:nvSpPr>
          <p:cNvPr id="213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77885931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141" name="Title Text"/>
          <p:cNvSpPr txBox="1">
            <a:spLocks noGrp="1"/>
          </p:cNvSpPr>
          <p:nvPr>
            <p:ph type="title"/>
          </p:nvPr>
        </p:nvSpPr>
        <p:spPr>
          <a:xfrm>
            <a:off x="1792288" y="4800600"/>
            <a:ext cx="5486401" cy="566738"/>
          </a:xfrm>
          <a:prstGeom prst="rect">
            <a:avLst/>
          </a:prstGeom>
        </p:spPr>
        <p:txBody>
          <a:bodyPr anchor="b">
            <a:normAutofit/>
          </a:bodyPr>
          <a:lstStyle>
            <a:lvl1pPr algn="l">
              <a:defRPr sz="2000" b="1">
                <a:solidFill>
                  <a:srgbClr val="000000"/>
                </a:solidFill>
              </a:defRPr>
            </a:lvl1pPr>
          </a:lstStyle>
          <a:p>
            <a:r>
              <a:t>Title Text</a:t>
            </a:r>
          </a:p>
        </p:txBody>
      </p:sp>
      <p:sp>
        <p:nvSpPr>
          <p:cNvPr id="214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44" name="Slide Number"/>
          <p:cNvSpPr txBox="1">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940115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51" name="Title Text"/>
          <p:cNvSpPr txBox="1">
            <a:spLocks noGrp="1"/>
          </p:cNvSpPr>
          <p:nvPr>
            <p:ph type="title"/>
          </p:nvPr>
        </p:nvSpPr>
        <p:spPr>
          <a:xfrm>
            <a:off x="685800" y="2130425"/>
            <a:ext cx="7772400" cy="1470025"/>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52" name="Body Level One…"/>
          <p:cNvSpPr txBox="1">
            <a:spLocks noGrp="1"/>
          </p:cNvSpPr>
          <p:nvPr>
            <p:ph type="body" sz="quarter" idx="1"/>
          </p:nvPr>
        </p:nvSpPr>
        <p:spPr>
          <a:xfrm>
            <a:off x="1371600" y="3886200"/>
            <a:ext cx="6400800" cy="1752600"/>
          </a:xfrm>
          <a:prstGeom prst="rect">
            <a:avLst/>
          </a:prstGeom>
          <a:effectLst>
            <a:outerShdw blurRad="38100" dist="25399" dir="2700000" rotWithShape="0">
              <a:srgbClr val="003366"/>
            </a:outerShdw>
          </a:effectLst>
        </p:spPr>
        <p:txBody>
          <a:bodyPr>
            <a:normAutofit/>
          </a:bodyPr>
          <a:lstStyle>
            <a:lvl1pPr marL="0" indent="0" algn="ctr">
              <a:buSzTx/>
              <a:buNone/>
              <a:defRPr>
                <a:solidFill>
                  <a:srgbClr val="FFFF66"/>
                </a:solidFill>
              </a:defRPr>
            </a:lvl1pPr>
            <a:lvl2pPr marL="0" indent="457200" algn="ctr">
              <a:buSzTx/>
              <a:buNone/>
              <a:defRPr>
                <a:solidFill>
                  <a:srgbClr val="FFFF66"/>
                </a:solidFill>
              </a:defRPr>
            </a:lvl2pPr>
            <a:lvl3pPr marL="0" indent="914400" algn="ctr">
              <a:buSzTx/>
              <a:buNone/>
              <a:defRPr>
                <a:solidFill>
                  <a:srgbClr val="FFFF66"/>
                </a:solidFill>
              </a:defRPr>
            </a:lvl3pPr>
            <a:lvl4pPr marL="0" indent="1371600" algn="ctr">
              <a:buSzTx/>
              <a:buNone/>
              <a:defRPr>
                <a:solidFill>
                  <a:srgbClr val="FFFF66"/>
                </a:solidFill>
              </a:defRPr>
            </a:lvl4pPr>
            <a:lvl5pPr marL="0" indent="1828800" algn="ctr">
              <a:buSzTx/>
              <a:buNone/>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53"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72779066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02481124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0"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61" name="Body Level One…"/>
          <p:cNvSpPr txBox="1">
            <a:spLocks noGrp="1"/>
          </p:cNvSpPr>
          <p:nvPr>
            <p:ph type="body" idx="1"/>
          </p:nvPr>
        </p:nvSpPr>
        <p:spPr>
          <a:xfrm>
            <a:off x="685800" y="1981200"/>
            <a:ext cx="7772400" cy="4114800"/>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62"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467860175"/>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9" name="Title Text"/>
          <p:cNvSpPr txBox="1">
            <a:spLocks noGrp="1"/>
          </p:cNvSpPr>
          <p:nvPr>
            <p:ph type="title"/>
          </p:nvPr>
        </p:nvSpPr>
        <p:spPr>
          <a:xfrm>
            <a:off x="722312" y="4406900"/>
            <a:ext cx="7772401" cy="1362075"/>
          </a:xfrm>
          <a:prstGeom prst="rect">
            <a:avLst/>
          </a:prstGeom>
          <a:effectLst>
            <a:outerShdw blurRad="38100" dist="25399" dir="2700000" rotWithShape="0">
              <a:srgbClr val="003366"/>
            </a:outerShdw>
          </a:effectLst>
        </p:spPr>
        <p:txBody>
          <a:bodyPr anchor="t">
            <a:normAutofit/>
          </a:bodyPr>
          <a:lstStyle>
            <a:lvl1pPr algn="l">
              <a:defRPr sz="4000" b="1" cap="all">
                <a:solidFill>
                  <a:srgbClr val="FFFF66"/>
                </a:solidFill>
              </a:defRPr>
            </a:lvl1pPr>
          </a:lstStyle>
          <a:p>
            <a:r>
              <a:t>Title Text</a:t>
            </a:r>
          </a:p>
        </p:txBody>
      </p:sp>
      <p:sp>
        <p:nvSpPr>
          <p:cNvPr id="2170" name="Body Level One…"/>
          <p:cNvSpPr txBox="1">
            <a:spLocks noGrp="1"/>
          </p:cNvSpPr>
          <p:nvPr>
            <p:ph type="body" sz="quarter" idx="1"/>
          </p:nvPr>
        </p:nvSpPr>
        <p:spPr>
          <a:xfrm>
            <a:off x="722312" y="2906713"/>
            <a:ext cx="7772401" cy="1500188"/>
          </a:xfrm>
          <a:prstGeom prst="rect">
            <a:avLst/>
          </a:prstGeom>
          <a:effectLst>
            <a:outerShdw blurRad="38100" dist="25399" dir="2700000" rotWithShape="0">
              <a:srgbClr val="003366"/>
            </a:outerShdw>
          </a:effectLst>
        </p:spPr>
        <p:txBody>
          <a:bodyPr anchor="b">
            <a:normAutofit/>
          </a:bodyPr>
          <a:lstStyle>
            <a:lvl1pPr marL="0" indent="0">
              <a:spcBef>
                <a:spcPts val="400"/>
              </a:spcBef>
              <a:buSzTx/>
              <a:buNone/>
              <a:defRPr sz="2000">
                <a:solidFill>
                  <a:srgbClr val="FFFF66"/>
                </a:solidFill>
              </a:defRPr>
            </a:lvl1pPr>
            <a:lvl2pPr marL="0" indent="457200">
              <a:spcBef>
                <a:spcPts val="400"/>
              </a:spcBef>
              <a:buSzTx/>
              <a:buNone/>
              <a:defRPr sz="2000">
                <a:solidFill>
                  <a:srgbClr val="FFFF66"/>
                </a:solidFill>
              </a:defRPr>
            </a:lvl2pPr>
            <a:lvl3pPr marL="0" indent="914400">
              <a:spcBef>
                <a:spcPts val="400"/>
              </a:spcBef>
              <a:buSzTx/>
              <a:buNone/>
              <a:defRPr sz="2000">
                <a:solidFill>
                  <a:srgbClr val="FFFF66"/>
                </a:solidFill>
              </a:defRPr>
            </a:lvl3pPr>
            <a:lvl4pPr marL="0" indent="1371600">
              <a:spcBef>
                <a:spcPts val="400"/>
              </a:spcBef>
              <a:buSzTx/>
              <a:buNone/>
              <a:defRPr sz="2000">
                <a:solidFill>
                  <a:srgbClr val="FFFF66"/>
                </a:solidFill>
              </a:defRPr>
            </a:lvl4pPr>
            <a:lvl5pPr marL="0" indent="1828800">
              <a:spcBef>
                <a:spcPts val="400"/>
              </a:spcBef>
              <a:buSzTx/>
              <a:buNone/>
              <a:defRPr sz="20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71"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74108799"/>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78"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79" name="Body Level One…"/>
          <p:cNvSpPr txBox="1">
            <a:spLocks noGrp="1"/>
          </p:cNvSpPr>
          <p:nvPr>
            <p:ph type="body" sz="half" idx="1"/>
          </p:nvPr>
        </p:nvSpPr>
        <p:spPr>
          <a:xfrm>
            <a:off x="685800" y="1981200"/>
            <a:ext cx="3810000" cy="4114800"/>
          </a:xfrm>
          <a:prstGeom prst="rect">
            <a:avLst/>
          </a:prstGeom>
          <a:effectLst>
            <a:outerShdw blurRad="38100" dist="25399" dir="2700000" rotWithShape="0">
              <a:srgbClr val="003366"/>
            </a:outerShdw>
          </a:effectLst>
        </p:spPr>
        <p:txBody>
          <a:bodyPr>
            <a:normAutofit/>
          </a:bodyPr>
          <a:lstStyle>
            <a:lvl1pPr>
              <a:spcBef>
                <a:spcPts val="600"/>
              </a:spcBef>
              <a:buFont typeface="Arial"/>
              <a:buChar char=""/>
              <a:defRPr sz="2800">
                <a:solidFill>
                  <a:srgbClr val="FFFF66"/>
                </a:solidFill>
              </a:defRPr>
            </a:lvl1pPr>
            <a:lvl2pPr marL="790575" indent="-333375">
              <a:spcBef>
                <a:spcPts val="600"/>
              </a:spcBef>
              <a:buFont typeface="Arial"/>
              <a:buChar char=""/>
              <a:defRPr sz="2800">
                <a:solidFill>
                  <a:srgbClr val="FFFF66"/>
                </a:solidFill>
              </a:defRPr>
            </a:lvl2pPr>
            <a:lvl3pPr marL="1234439" indent="-320039">
              <a:spcBef>
                <a:spcPts val="600"/>
              </a:spcBef>
              <a:buFont typeface="Arial"/>
              <a:buChar char=""/>
              <a:defRPr sz="2800">
                <a:solidFill>
                  <a:srgbClr val="FFFF66"/>
                </a:solidFill>
              </a:defRPr>
            </a:lvl3pPr>
            <a:lvl4pPr marL="1727200" indent="-355600">
              <a:spcBef>
                <a:spcPts val="600"/>
              </a:spcBef>
              <a:buFont typeface="Arial"/>
              <a:buChar char=""/>
              <a:defRPr sz="2800">
                <a:solidFill>
                  <a:srgbClr val="FFFF66"/>
                </a:solidFill>
              </a:defRPr>
            </a:lvl4pPr>
            <a:lvl5pPr marL="2184400" indent="-355600">
              <a:spcBef>
                <a:spcPts val="600"/>
              </a:spcBef>
              <a:buFont typeface="Arial"/>
              <a:buChar char=""/>
              <a:defRPr sz="28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3311177257"/>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87" name="Title Text"/>
          <p:cNvSpPr txBox="1">
            <a:spLocks noGrp="1"/>
          </p:cNvSpPr>
          <p:nvPr>
            <p:ph type="title"/>
          </p:nvPr>
        </p:nvSpPr>
        <p:spPr>
          <a:xfrm>
            <a:off x="457200" y="274638"/>
            <a:ext cx="8229600" cy="1143001"/>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88" name="Body Level One…"/>
          <p:cNvSpPr txBox="1">
            <a:spLocks noGrp="1"/>
          </p:cNvSpPr>
          <p:nvPr>
            <p:ph type="body" sz="quarter" idx="1"/>
          </p:nvPr>
        </p:nvSpPr>
        <p:spPr>
          <a:xfrm>
            <a:off x="457200" y="1535112"/>
            <a:ext cx="4040188" cy="639763"/>
          </a:xfrm>
          <a:prstGeom prst="rect">
            <a:avLst/>
          </a:prstGeom>
          <a:effectLst>
            <a:outerShdw blurRad="38100" dist="25399" dir="2700000" rotWithShape="0">
              <a:srgbClr val="003366"/>
            </a:outerShdw>
          </a:effectLst>
        </p:spPr>
        <p:txBody>
          <a:bodyPr anchor="b">
            <a:normAutofit/>
          </a:bodyPr>
          <a:lstStyle>
            <a:lvl1pPr marL="0" indent="0">
              <a:spcBef>
                <a:spcPts val="500"/>
              </a:spcBef>
              <a:buSzTx/>
              <a:buNone/>
              <a:defRPr sz="2400" b="1">
                <a:solidFill>
                  <a:srgbClr val="FFFF66"/>
                </a:solidFill>
              </a:defRPr>
            </a:lvl1pPr>
            <a:lvl2pPr marL="0" indent="457200">
              <a:spcBef>
                <a:spcPts val="500"/>
              </a:spcBef>
              <a:buSzTx/>
              <a:buNone/>
              <a:defRPr sz="2400" b="1">
                <a:solidFill>
                  <a:srgbClr val="FFFF66"/>
                </a:solidFill>
              </a:defRPr>
            </a:lvl2pPr>
            <a:lvl3pPr marL="0" indent="914400">
              <a:spcBef>
                <a:spcPts val="500"/>
              </a:spcBef>
              <a:buSzTx/>
              <a:buNone/>
              <a:defRPr sz="2400" b="1">
                <a:solidFill>
                  <a:srgbClr val="FFFF66"/>
                </a:solidFill>
              </a:defRPr>
            </a:lvl3pPr>
            <a:lvl4pPr marL="0" indent="1371600">
              <a:spcBef>
                <a:spcPts val="500"/>
              </a:spcBef>
              <a:buSzTx/>
              <a:buNone/>
              <a:defRPr sz="2400" b="1">
                <a:solidFill>
                  <a:srgbClr val="FFFF66"/>
                </a:solidFill>
              </a:defRPr>
            </a:lvl4pPr>
            <a:lvl5pPr marL="0" indent="1828800">
              <a:spcBef>
                <a:spcPts val="500"/>
              </a:spcBef>
              <a:buSzTx/>
              <a:buNone/>
              <a:defRPr sz="2400" b="1">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189" name="Text Placeholder 4"/>
          <p:cNvSpPr>
            <a:spLocks noGrp="1"/>
          </p:cNvSpPr>
          <p:nvPr>
            <p:ph type="body" sz="quarter" idx="21"/>
          </p:nvPr>
        </p:nvSpPr>
        <p:spPr>
          <a:xfrm>
            <a:off x="4645025" y="1535112"/>
            <a:ext cx="4041775" cy="639763"/>
          </a:xfrm>
          <a:prstGeom prst="rect">
            <a:avLst/>
          </a:prstGeom>
          <a:effectLst>
            <a:outerShdw blurRad="38100" dist="25399" dir="2700000" rotWithShape="0">
              <a:srgbClr val="003366"/>
            </a:outerShdw>
          </a:effectLst>
        </p:spPr>
        <p:txBody>
          <a:bodyPr anchor="b">
            <a:normAutofit/>
          </a:bodyPr>
          <a:lstStyle/>
          <a:p>
            <a:pPr marL="0" indent="0">
              <a:spcBef>
                <a:spcPts val="500"/>
              </a:spcBef>
              <a:buSzTx/>
              <a:buNone/>
              <a:defRPr sz="2400" b="1">
                <a:solidFill>
                  <a:srgbClr val="FFFF66"/>
                </a:solidFill>
              </a:defRPr>
            </a:pPr>
            <a:endParaRPr/>
          </a:p>
        </p:txBody>
      </p:sp>
      <p:sp>
        <p:nvSpPr>
          <p:cNvPr id="2190"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734795407"/>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97" name="Title Text"/>
          <p:cNvSpPr txBox="1">
            <a:spLocks noGrp="1"/>
          </p:cNvSpPr>
          <p:nvPr>
            <p:ph type="title"/>
          </p:nvPr>
        </p:nvSpPr>
        <p:spPr>
          <a:xfrm>
            <a:off x="685800" y="609600"/>
            <a:ext cx="7772400" cy="1143000"/>
          </a:xfrm>
          <a:prstGeom prst="rect">
            <a:avLst/>
          </a:prstGeom>
          <a:effectLst>
            <a:outerShdw blurRad="38100" dist="25399" dir="2700000" rotWithShape="0">
              <a:srgbClr val="003366"/>
            </a:outerShdw>
          </a:effectLst>
        </p:spPr>
        <p:txBody>
          <a:bodyPr>
            <a:normAutofit/>
          </a:bodyPr>
          <a:lstStyle>
            <a:lvl1pPr>
              <a:defRPr>
                <a:solidFill>
                  <a:srgbClr val="FFFF66"/>
                </a:solidFill>
              </a:defRPr>
            </a:lvl1pPr>
          </a:lstStyle>
          <a:p>
            <a:r>
              <a:t>Title Text</a:t>
            </a:r>
          </a:p>
        </p:txBody>
      </p:sp>
      <p:sp>
        <p:nvSpPr>
          <p:cNvPr id="2198"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419510242"/>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2" name="Title Text"/>
          <p:cNvSpPr txBox="1">
            <a:spLocks noGrp="1"/>
          </p:cNvSpPr>
          <p:nvPr>
            <p:ph type="title"/>
          </p:nvPr>
        </p:nvSpPr>
        <p:spPr>
          <a:xfrm>
            <a:off x="457200" y="273050"/>
            <a:ext cx="3008314" cy="1162050"/>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13" name="Body Level One…"/>
          <p:cNvSpPr txBox="1">
            <a:spLocks noGrp="1"/>
          </p:cNvSpPr>
          <p:nvPr>
            <p:ph type="body" idx="1"/>
          </p:nvPr>
        </p:nvSpPr>
        <p:spPr>
          <a:xfrm>
            <a:off x="3575050" y="273050"/>
            <a:ext cx="5111750" cy="5853113"/>
          </a:xfrm>
          <a:prstGeom prst="rect">
            <a:avLst/>
          </a:prstGeom>
          <a:effectLst>
            <a:outerShdw blurRad="38100" dist="25399" dir="2700000" rotWithShape="0">
              <a:srgbClr val="003366"/>
            </a:outerShdw>
          </a:effectLst>
        </p:spPr>
        <p:txBody>
          <a:bodyPr>
            <a:normAutofit/>
          </a:bodyPr>
          <a:lstStyle>
            <a:lvl1pPr>
              <a:buFont typeface="Arial"/>
              <a:buChar char=""/>
              <a:defRPr>
                <a:solidFill>
                  <a:srgbClr val="FFFF66"/>
                </a:solidFill>
              </a:defRPr>
            </a:lvl1pPr>
            <a:lvl2pPr>
              <a:buFont typeface="Arial"/>
              <a:buChar char=""/>
              <a:defRPr>
                <a:solidFill>
                  <a:srgbClr val="FFFF66"/>
                </a:solidFill>
              </a:defRPr>
            </a:lvl2pPr>
            <a:lvl3pPr>
              <a:buFont typeface="Arial"/>
              <a:buChar char=""/>
              <a:defRPr>
                <a:solidFill>
                  <a:srgbClr val="FFFF66"/>
                </a:solidFill>
              </a:defRPr>
            </a:lvl3pPr>
            <a:lvl4pPr>
              <a:buFont typeface="Arial"/>
              <a:buChar char=""/>
              <a:defRPr>
                <a:solidFill>
                  <a:srgbClr val="FFFF66"/>
                </a:solidFill>
              </a:defRPr>
            </a:lvl4pPr>
            <a:lvl5pPr>
              <a:buFont typeface="Arial"/>
              <a:buChar char=""/>
              <a:defRPr>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14" name="Text Placeholder 3"/>
          <p:cNvSpPr>
            <a:spLocks noGrp="1"/>
          </p:cNvSpPr>
          <p:nvPr>
            <p:ph type="body" sz="half" idx="21"/>
          </p:nvPr>
        </p:nvSpPr>
        <p:spPr>
          <a:xfrm>
            <a:off x="457199" y="1435100"/>
            <a:ext cx="3008315" cy="4691063"/>
          </a:xfrm>
          <a:prstGeom prst="rect">
            <a:avLst/>
          </a:prstGeom>
          <a:effectLst>
            <a:outerShdw blurRad="38100" dist="25399" dir="2700000" rotWithShape="0">
              <a:srgbClr val="003366"/>
            </a:outerShdw>
          </a:effectLst>
        </p:spPr>
        <p:txBody>
          <a:bodyPr>
            <a:normAutofit/>
          </a:bodyPr>
          <a:lstStyle/>
          <a:p>
            <a:pPr marL="0" indent="0">
              <a:spcBef>
                <a:spcPts val="300"/>
              </a:spcBef>
              <a:buSzTx/>
              <a:buNone/>
              <a:defRPr sz="1400">
                <a:solidFill>
                  <a:srgbClr val="FFFF66"/>
                </a:solidFill>
              </a:defRPr>
            </a:pPr>
            <a:endParaRPr/>
          </a:p>
        </p:txBody>
      </p:sp>
      <p:sp>
        <p:nvSpPr>
          <p:cNvPr id="221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2085778951"/>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22" name="Title Text"/>
          <p:cNvSpPr txBox="1">
            <a:spLocks noGrp="1"/>
          </p:cNvSpPr>
          <p:nvPr>
            <p:ph type="title"/>
          </p:nvPr>
        </p:nvSpPr>
        <p:spPr>
          <a:xfrm>
            <a:off x="1792288" y="4800600"/>
            <a:ext cx="5486401" cy="566738"/>
          </a:xfrm>
          <a:prstGeom prst="rect">
            <a:avLst/>
          </a:prstGeom>
          <a:effectLst>
            <a:outerShdw blurRad="38100" dist="25399" dir="2700000" rotWithShape="0">
              <a:srgbClr val="003366"/>
            </a:outerShdw>
          </a:effectLst>
        </p:spPr>
        <p:txBody>
          <a:bodyPr anchor="b">
            <a:normAutofit/>
          </a:bodyPr>
          <a:lstStyle>
            <a:lvl1pPr algn="l">
              <a:defRPr sz="2000" b="1">
                <a:solidFill>
                  <a:srgbClr val="FFFF66"/>
                </a:solidFill>
              </a:defRPr>
            </a:lvl1pPr>
          </a:lstStyle>
          <a:p>
            <a:r>
              <a:t>Title Text</a:t>
            </a:r>
          </a:p>
        </p:txBody>
      </p:sp>
      <p:sp>
        <p:nvSpPr>
          <p:cNvPr id="2223" name="Picture Placeholder 2"/>
          <p:cNvSpPr>
            <a:spLocks noGrp="1"/>
          </p:cNvSpPr>
          <p:nvPr>
            <p:ph type="pic" sz="half" idx="21"/>
          </p:nvPr>
        </p:nvSpPr>
        <p:spPr>
          <a:xfrm>
            <a:off x="1792288" y="612775"/>
            <a:ext cx="5486401" cy="4114800"/>
          </a:xfrm>
          <a:prstGeom prst="rect">
            <a:avLst/>
          </a:prstGeom>
          <a:effectLst>
            <a:outerShdw blurRad="38100" dist="25399" dir="2700000" rotWithShape="0">
              <a:srgbClr val="003366"/>
            </a:outerShdw>
          </a:effectLst>
        </p:spPr>
        <p:txBody>
          <a:bodyPr lIns="91439" rIns="91439"/>
          <a:lstStyle/>
          <a:p>
            <a:endParaRPr/>
          </a:p>
        </p:txBody>
      </p:sp>
      <p:sp>
        <p:nvSpPr>
          <p:cNvPr id="2224" name="Body Level One…"/>
          <p:cNvSpPr txBox="1">
            <a:spLocks noGrp="1"/>
          </p:cNvSpPr>
          <p:nvPr>
            <p:ph type="body" sz="quarter" idx="1"/>
          </p:nvPr>
        </p:nvSpPr>
        <p:spPr>
          <a:xfrm>
            <a:off x="1792288" y="5367337"/>
            <a:ext cx="5486401" cy="804863"/>
          </a:xfrm>
          <a:prstGeom prst="rect">
            <a:avLst/>
          </a:prstGeom>
          <a:effectLst>
            <a:outerShdw blurRad="38100" dist="25399" dir="2700000" rotWithShape="0">
              <a:srgbClr val="003366"/>
            </a:outerShdw>
          </a:effectLst>
        </p:spPr>
        <p:txBody>
          <a:bodyPr>
            <a:normAutofit/>
          </a:bodyPr>
          <a:lstStyle>
            <a:lvl1pPr marL="0" indent="0">
              <a:spcBef>
                <a:spcPts val="300"/>
              </a:spcBef>
              <a:buSzTx/>
              <a:buNone/>
              <a:defRPr sz="1400">
                <a:solidFill>
                  <a:srgbClr val="FFFF66"/>
                </a:solidFill>
              </a:defRPr>
            </a:lvl1pPr>
            <a:lvl2pPr marL="0" indent="457200">
              <a:spcBef>
                <a:spcPts val="300"/>
              </a:spcBef>
              <a:buSzTx/>
              <a:buNone/>
              <a:defRPr sz="1400">
                <a:solidFill>
                  <a:srgbClr val="FFFF66"/>
                </a:solidFill>
              </a:defRPr>
            </a:lvl2pPr>
            <a:lvl3pPr marL="0" indent="914400">
              <a:spcBef>
                <a:spcPts val="300"/>
              </a:spcBef>
              <a:buSzTx/>
              <a:buNone/>
              <a:defRPr sz="1400">
                <a:solidFill>
                  <a:srgbClr val="FFFF66"/>
                </a:solidFill>
              </a:defRPr>
            </a:lvl3pPr>
            <a:lvl4pPr marL="0" indent="1371600">
              <a:spcBef>
                <a:spcPts val="300"/>
              </a:spcBef>
              <a:buSzTx/>
              <a:buNone/>
              <a:defRPr sz="1400">
                <a:solidFill>
                  <a:srgbClr val="FFFF66"/>
                </a:solidFill>
              </a:defRPr>
            </a:lvl4pPr>
            <a:lvl5pPr marL="0" indent="1828800">
              <a:spcBef>
                <a:spcPts val="300"/>
              </a:spcBef>
              <a:buSzTx/>
              <a:buNone/>
              <a:defRPr sz="1400">
                <a:solidFill>
                  <a:srgbClr val="FFFF66"/>
                </a:solidFill>
              </a:defRPr>
            </a:lvl5pPr>
          </a:lstStyle>
          <a:p>
            <a:r>
              <a:t>Body Level One</a:t>
            </a:r>
          </a:p>
          <a:p>
            <a:pPr lvl="1"/>
            <a:r>
              <a:t>Body Level Two</a:t>
            </a:r>
          </a:p>
          <a:p>
            <a:pPr lvl="2"/>
            <a:r>
              <a:t>Body Level Three</a:t>
            </a:r>
          </a:p>
          <a:p>
            <a:pPr lvl="3"/>
            <a:r>
              <a:t>Body Level Four</a:t>
            </a:r>
          </a:p>
          <a:p>
            <a:pPr lvl="4"/>
            <a:r>
              <a:t>Body Level Five</a:t>
            </a:r>
          </a:p>
        </p:txBody>
      </p:sp>
      <p:sp>
        <p:nvSpPr>
          <p:cNvPr id="2225" name="Slide Number"/>
          <p:cNvSpPr txBox="1">
            <a:spLocks noGrp="1"/>
          </p:cNvSpPr>
          <p:nvPr>
            <p:ph type="sldNum" sz="quarter" idx="2"/>
          </p:nvPr>
        </p:nvSpPr>
        <p:spPr>
          <a:prstGeom prst="rect">
            <a:avLst/>
          </a:prstGeom>
          <a:effectLst>
            <a:outerShdw blurRad="38100" dist="25399" dir="2700000" rotWithShape="0">
              <a:srgbClr val="003366">
                <a:alpha val="74998"/>
              </a:srgbClr>
            </a:outerShdw>
          </a:effectLst>
        </p:spPr>
        <p:txBody>
          <a:bodyPr/>
          <a:lstStyle>
            <a:lvl1pPr defTabSz="457200">
              <a:defRPr>
                <a:solidFill>
                  <a:srgbClr val="FFFF66"/>
                </a:solidFill>
              </a:defRPr>
            </a:lvl1pPr>
          </a:lstStyle>
          <a:p>
            <a:fld id="{86CB4B4D-7CA3-9044-876B-883B54F8677D}" type="slidenum">
              <a:t>‹#›</a:t>
            </a:fld>
            <a:endParaRPr/>
          </a:p>
        </p:txBody>
      </p:sp>
    </p:spTree>
    <p:extLst>
      <p:ext uri="{BB962C8B-B14F-4D97-AF65-F5344CB8AC3E}">
        <p14:creationId xmlns:p14="http://schemas.microsoft.com/office/powerpoint/2010/main" val="122119464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232" name="Title Text"/>
          <p:cNvSpPr txBox="1">
            <a:spLocks noGrp="1"/>
          </p:cNvSpPr>
          <p:nvPr>
            <p:ph type="title"/>
          </p:nvPr>
        </p:nvSpPr>
        <p:spPr>
          <a:xfrm>
            <a:off x="685800" y="2130425"/>
            <a:ext cx="7772400" cy="1470025"/>
          </a:xfrm>
          <a:prstGeom prst="rect">
            <a:avLst/>
          </a:prstGeom>
        </p:spPr>
        <p:txBody>
          <a:bodyPr lIns="46799" tIns="46799" rIns="46799" bIns="46799">
            <a:normAutofit/>
          </a:bodyPr>
          <a:lstStyle>
            <a:lvl1pPr defTabSz="449262">
              <a:lnSpc>
                <a:spcPct val="95000"/>
              </a:lnSpc>
            </a:lvl1pPr>
          </a:lstStyle>
          <a:p>
            <a:r>
              <a:t>Title Text</a:t>
            </a:r>
          </a:p>
        </p:txBody>
      </p:sp>
      <p:sp>
        <p:nvSpPr>
          <p:cNvPr id="2233"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lvl1pPr>
            <a:lvl2pPr marL="0" indent="457200" algn="ctr" defTabSz="449262">
              <a:lnSpc>
                <a:spcPct val="95000"/>
              </a:lnSpc>
              <a:spcBef>
                <a:spcPts val="800"/>
              </a:spcBef>
              <a:buSzTx/>
              <a:buNone/>
            </a:lvl2pPr>
            <a:lvl3pPr marL="0" indent="914400" algn="ctr" defTabSz="449262">
              <a:lnSpc>
                <a:spcPct val="95000"/>
              </a:lnSpc>
              <a:spcBef>
                <a:spcPts val="800"/>
              </a:spcBef>
              <a:buSzTx/>
              <a:buNone/>
            </a:lvl3pPr>
            <a:lvl4pPr marL="0" indent="1371600" algn="ctr" defTabSz="449262">
              <a:lnSpc>
                <a:spcPct val="95000"/>
              </a:lnSpc>
              <a:spcBef>
                <a:spcPts val="800"/>
              </a:spcBef>
              <a:buSzTx/>
              <a:buNone/>
            </a:lvl4pPr>
            <a:lvl5pPr marL="0" indent="1828800" algn="ctr" defTabSz="449262">
              <a:lnSpc>
                <a:spcPct val="95000"/>
              </a:lnSpc>
              <a:spcBef>
                <a:spcPts val="800"/>
              </a:spcBef>
              <a:buSzTx/>
              <a:buNone/>
            </a:lvl5pPr>
          </a:lstStyle>
          <a:p>
            <a:r>
              <a:t>Body Level One</a:t>
            </a:r>
          </a:p>
          <a:p>
            <a:pPr lvl="1"/>
            <a:r>
              <a:t>Body Level Two</a:t>
            </a:r>
          </a:p>
          <a:p>
            <a:pPr lvl="2"/>
            <a:r>
              <a:t>Body Level Three</a:t>
            </a:r>
          </a:p>
          <a:p>
            <a:pPr lvl="3"/>
            <a:r>
              <a:t>Body Level Four</a:t>
            </a:r>
          </a:p>
          <a:p>
            <a:pPr lvl="4"/>
            <a:r>
              <a:t>Body Level Five</a:t>
            </a:r>
          </a:p>
        </p:txBody>
      </p:sp>
      <p:sp>
        <p:nvSpPr>
          <p:cNvPr id="2234"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381315599"/>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41"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42"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43"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927250467"/>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250" name="Title Text"/>
          <p:cNvSpPr txBox="1">
            <a:spLocks noGrp="1"/>
          </p:cNvSpPr>
          <p:nvPr>
            <p:ph type="title"/>
          </p:nvPr>
        </p:nvSpPr>
        <p:spPr>
          <a:xfrm>
            <a:off x="722312" y="4406900"/>
            <a:ext cx="7772401" cy="1362075"/>
          </a:xfrm>
          <a:prstGeom prst="rect">
            <a:avLst/>
          </a:prstGeom>
        </p:spPr>
        <p:txBody>
          <a:bodyPr lIns="46799" tIns="46799" rIns="46799" bIns="46799" anchor="t">
            <a:normAutofit/>
          </a:bodyPr>
          <a:lstStyle>
            <a:lvl1pPr algn="l" defTabSz="449262">
              <a:lnSpc>
                <a:spcPct val="95000"/>
              </a:lnSpc>
              <a:defRPr sz="4000" b="1" cap="all"/>
            </a:lvl1pPr>
          </a:lstStyle>
          <a:p>
            <a:r>
              <a:t>Title Text</a:t>
            </a:r>
          </a:p>
        </p:txBody>
      </p:sp>
      <p:sp>
        <p:nvSpPr>
          <p:cNvPr id="2251"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a:lvl1pPr>
            <a:lvl2pPr marL="0" indent="457200" defTabSz="449262">
              <a:lnSpc>
                <a:spcPct val="95000"/>
              </a:lnSpc>
              <a:spcBef>
                <a:spcPts val="800"/>
              </a:spcBef>
              <a:buSzTx/>
              <a:buNone/>
              <a:defRPr sz="2000"/>
            </a:lvl2pPr>
            <a:lvl3pPr marL="0" indent="914400" defTabSz="449262">
              <a:lnSpc>
                <a:spcPct val="95000"/>
              </a:lnSpc>
              <a:spcBef>
                <a:spcPts val="800"/>
              </a:spcBef>
              <a:buSzTx/>
              <a:buNone/>
              <a:defRPr sz="2000"/>
            </a:lvl3pPr>
            <a:lvl4pPr marL="0" indent="1371600" defTabSz="449262">
              <a:lnSpc>
                <a:spcPct val="95000"/>
              </a:lnSpc>
              <a:spcBef>
                <a:spcPts val="800"/>
              </a:spcBef>
              <a:buSzTx/>
              <a:buNone/>
              <a:defRPr sz="2000"/>
            </a:lvl4pPr>
            <a:lvl5pPr marL="0" indent="1828800" defTabSz="449262">
              <a:lnSpc>
                <a:spcPct val="95000"/>
              </a:lnSpc>
              <a:spcBef>
                <a:spcPts val="8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252"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26162319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3122391"/>
      </p:ext>
    </p:extLst>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139676335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259"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60"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a:lvl1pPr>
            <a:lvl2pPr marL="788723" indent="-331523" defTabSz="449262">
              <a:lnSpc>
                <a:spcPct val="95000"/>
              </a:lnSpc>
              <a:spcBef>
                <a:spcPts val="800"/>
              </a:spcBef>
              <a:buClr>
                <a:srgbClr val="000000"/>
              </a:buClr>
              <a:buFont typeface="Arial"/>
              <a:defRPr sz="2800"/>
            </a:lvl2pPr>
            <a:lvl3pPr marL="1234439" indent="-320039" defTabSz="449262">
              <a:lnSpc>
                <a:spcPct val="95000"/>
              </a:lnSpc>
              <a:spcBef>
                <a:spcPts val="800"/>
              </a:spcBef>
              <a:buClr>
                <a:srgbClr val="000000"/>
              </a:buClr>
              <a:buFont typeface="Arial"/>
              <a:defRPr sz="2800"/>
            </a:lvl3pPr>
            <a:lvl4pPr marL="1727200" indent="-355600" defTabSz="449262">
              <a:lnSpc>
                <a:spcPct val="95000"/>
              </a:lnSpc>
              <a:spcBef>
                <a:spcPts val="800"/>
              </a:spcBef>
              <a:buClr>
                <a:srgbClr val="000000"/>
              </a:buClr>
              <a:buFont typeface="Arial"/>
              <a:defRPr sz="2800"/>
            </a:lvl4pPr>
            <a:lvl5pPr marL="2184400" indent="-355600" defTabSz="449262">
              <a:lnSpc>
                <a:spcPct val="95000"/>
              </a:lnSpc>
              <a:spcBef>
                <a:spcPts val="800"/>
              </a:spcBef>
              <a:buClr>
                <a:srgbClr val="000000"/>
              </a:buClr>
              <a:buFont typeface="Arial"/>
              <a:defRPr sz="2800"/>
            </a:lvl5pPr>
          </a:lstStyle>
          <a:p>
            <a:r>
              <a:t>Body Level One</a:t>
            </a:r>
          </a:p>
          <a:p>
            <a:pPr lvl="1"/>
            <a:r>
              <a:t>Body Level Two</a:t>
            </a:r>
          </a:p>
          <a:p>
            <a:pPr lvl="2"/>
            <a:r>
              <a:t>Body Level Three</a:t>
            </a:r>
          </a:p>
          <a:p>
            <a:pPr lvl="3"/>
            <a:r>
              <a:t>Body Level Four</a:t>
            </a:r>
          </a:p>
          <a:p>
            <a:pPr lvl="4"/>
            <a:r>
              <a:t>Body Level Five</a:t>
            </a:r>
          </a:p>
        </p:txBody>
      </p:sp>
      <p:sp>
        <p:nvSpPr>
          <p:cNvPr id="226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487440554"/>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68" name="Title Text"/>
          <p:cNvSpPr txBox="1">
            <a:spLocks noGrp="1"/>
          </p:cNvSpPr>
          <p:nvPr>
            <p:ph type="title"/>
          </p:nvPr>
        </p:nvSpPr>
        <p:spPr>
          <a:xfrm>
            <a:off x="457200" y="274638"/>
            <a:ext cx="8229600" cy="1143001"/>
          </a:xfrm>
          <a:prstGeom prst="rect">
            <a:avLst/>
          </a:prstGeom>
        </p:spPr>
        <p:txBody>
          <a:bodyPr lIns="46799" tIns="46799" rIns="46799" bIns="46799">
            <a:normAutofit/>
          </a:bodyPr>
          <a:lstStyle>
            <a:lvl1pPr defTabSz="449262">
              <a:lnSpc>
                <a:spcPct val="95000"/>
              </a:lnSpc>
            </a:lvl1pPr>
          </a:lstStyle>
          <a:p>
            <a:r>
              <a:t>Title Text</a:t>
            </a:r>
          </a:p>
        </p:txBody>
      </p:sp>
      <p:sp>
        <p:nvSpPr>
          <p:cNvPr id="2269"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a:lvl1pPr>
            <a:lvl2pPr marL="0" indent="457200" defTabSz="449262">
              <a:lnSpc>
                <a:spcPct val="95000"/>
              </a:lnSpc>
              <a:spcBef>
                <a:spcPts val="800"/>
              </a:spcBef>
              <a:buSzTx/>
              <a:buNone/>
              <a:defRPr sz="2400" b="1"/>
            </a:lvl2pPr>
            <a:lvl3pPr marL="0" indent="914400" defTabSz="449262">
              <a:lnSpc>
                <a:spcPct val="95000"/>
              </a:lnSpc>
              <a:spcBef>
                <a:spcPts val="800"/>
              </a:spcBef>
              <a:buSzTx/>
              <a:buNone/>
              <a:defRPr sz="2400" b="1"/>
            </a:lvl3pPr>
            <a:lvl4pPr marL="0" indent="1371600" defTabSz="449262">
              <a:lnSpc>
                <a:spcPct val="95000"/>
              </a:lnSpc>
              <a:spcBef>
                <a:spcPts val="800"/>
              </a:spcBef>
              <a:buSzTx/>
              <a:buNone/>
              <a:defRPr sz="2400" b="1"/>
            </a:lvl4pPr>
            <a:lvl5pPr marL="0" indent="1828800" defTabSz="449262">
              <a:lnSpc>
                <a:spcPct val="95000"/>
              </a:lnSpc>
              <a:spcBef>
                <a:spcPts val="8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270"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p>
            <a:pPr marL="0" indent="0" defTabSz="449262">
              <a:lnSpc>
                <a:spcPct val="95000"/>
              </a:lnSpc>
              <a:spcBef>
                <a:spcPts val="800"/>
              </a:spcBef>
              <a:buSzTx/>
              <a:buNone/>
              <a:defRPr sz="2400" b="1"/>
            </a:pPr>
            <a:endParaRPr/>
          </a:p>
        </p:txBody>
      </p:sp>
      <p:sp>
        <p:nvSpPr>
          <p:cNvPr id="2271"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1866186684"/>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278" name="Title Text"/>
          <p:cNvSpPr txBox="1">
            <a:spLocks noGrp="1"/>
          </p:cNvSpPr>
          <p:nvPr>
            <p:ph type="title"/>
          </p:nvPr>
        </p:nvSpPr>
        <p:spPr>
          <a:xfrm>
            <a:off x="685800" y="609600"/>
            <a:ext cx="7770814" cy="1141413"/>
          </a:xfrm>
          <a:prstGeom prst="rect">
            <a:avLst/>
          </a:prstGeom>
        </p:spPr>
        <p:txBody>
          <a:bodyPr lIns="46799" tIns="46799" rIns="46799" bIns="46799">
            <a:normAutofit/>
          </a:bodyPr>
          <a:lstStyle>
            <a:lvl1pPr defTabSz="449262">
              <a:lnSpc>
                <a:spcPct val="95000"/>
              </a:lnSpc>
            </a:lvl1pPr>
          </a:lstStyle>
          <a:p>
            <a:r>
              <a:t>Title Text</a:t>
            </a:r>
          </a:p>
        </p:txBody>
      </p:sp>
      <p:sp>
        <p:nvSpPr>
          <p:cNvPr id="2279"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71241430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8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420383660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293" name="Title Text"/>
          <p:cNvSpPr txBox="1">
            <a:spLocks noGrp="1"/>
          </p:cNvSpPr>
          <p:nvPr>
            <p:ph type="title"/>
          </p:nvPr>
        </p:nvSpPr>
        <p:spPr>
          <a:xfrm>
            <a:off x="457200" y="273050"/>
            <a:ext cx="3008314" cy="1162050"/>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294"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lvl1pPr>
            <a:lvl2pPr marL="781957" indent="-324757" defTabSz="449262">
              <a:lnSpc>
                <a:spcPct val="95000"/>
              </a:lnSpc>
              <a:spcBef>
                <a:spcPts val="800"/>
              </a:spcBef>
              <a:buClr>
                <a:srgbClr val="000000"/>
              </a:buClr>
              <a:buFont typeface="Arial"/>
            </a:lvl2pPr>
            <a:lvl3pPr defTabSz="449262">
              <a:lnSpc>
                <a:spcPct val="95000"/>
              </a:lnSpc>
              <a:spcBef>
                <a:spcPts val="800"/>
              </a:spcBef>
              <a:buClr>
                <a:srgbClr val="000000"/>
              </a:buClr>
              <a:buFont typeface="Arial"/>
            </a:lvl3pPr>
            <a:lvl4pPr defTabSz="449262">
              <a:lnSpc>
                <a:spcPct val="95000"/>
              </a:lnSpc>
              <a:spcBef>
                <a:spcPts val="800"/>
              </a:spcBef>
              <a:buClr>
                <a:srgbClr val="000000"/>
              </a:buClr>
              <a:buFont typeface="Arial"/>
            </a:lvl4pPr>
            <a:lvl5pPr defTabSz="449262">
              <a:lnSpc>
                <a:spcPct val="95000"/>
              </a:lnSpc>
              <a:spcBef>
                <a:spcPts val="800"/>
              </a:spcBef>
              <a:buClr>
                <a:srgbClr val="000000"/>
              </a:buClr>
              <a:buFont typeface="Arial"/>
            </a:lvl5pPr>
          </a:lstStyle>
          <a:p>
            <a:r>
              <a:t>Body Level One</a:t>
            </a:r>
          </a:p>
          <a:p>
            <a:pPr lvl="1"/>
            <a:r>
              <a:t>Body Level Two</a:t>
            </a:r>
          </a:p>
          <a:p>
            <a:pPr lvl="2"/>
            <a:r>
              <a:t>Body Level Three</a:t>
            </a:r>
          </a:p>
          <a:p>
            <a:pPr lvl="3"/>
            <a:r>
              <a:t>Body Level Four</a:t>
            </a:r>
          </a:p>
          <a:p>
            <a:pPr lvl="4"/>
            <a:r>
              <a:t>Body Level Five</a:t>
            </a:r>
          </a:p>
        </p:txBody>
      </p:sp>
      <p:sp>
        <p:nvSpPr>
          <p:cNvPr id="2295"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p>
            <a:pPr marL="0" indent="0" defTabSz="449262">
              <a:lnSpc>
                <a:spcPct val="95000"/>
              </a:lnSpc>
              <a:spcBef>
                <a:spcPts val="800"/>
              </a:spcBef>
              <a:buSzTx/>
              <a:buNone/>
              <a:defRPr sz="1400"/>
            </a:pPr>
            <a:endParaRPr/>
          </a:p>
        </p:txBody>
      </p:sp>
      <p:sp>
        <p:nvSpPr>
          <p:cNvPr id="229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2567231098"/>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303" name="Title Text"/>
          <p:cNvSpPr txBox="1">
            <a:spLocks noGrp="1"/>
          </p:cNvSpPr>
          <p:nvPr>
            <p:ph type="title"/>
          </p:nvPr>
        </p:nvSpPr>
        <p:spPr>
          <a:xfrm>
            <a:off x="1792288" y="4800600"/>
            <a:ext cx="5486401" cy="566738"/>
          </a:xfrm>
          <a:prstGeom prst="rect">
            <a:avLst/>
          </a:prstGeom>
        </p:spPr>
        <p:txBody>
          <a:bodyPr lIns="46799" tIns="46799" rIns="46799" bIns="46799" anchor="b">
            <a:normAutofit/>
          </a:bodyPr>
          <a:lstStyle>
            <a:lvl1pPr algn="l" defTabSz="449262">
              <a:lnSpc>
                <a:spcPct val="95000"/>
              </a:lnSpc>
              <a:defRPr sz="2000" b="1"/>
            </a:lvl1pPr>
          </a:lstStyle>
          <a:p>
            <a:r>
              <a:t>Title Text</a:t>
            </a:r>
          </a:p>
        </p:txBody>
      </p:sp>
      <p:sp>
        <p:nvSpPr>
          <p:cNvPr id="230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05"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a:lvl1pPr>
            <a:lvl2pPr marL="0" indent="457200" defTabSz="449262">
              <a:lnSpc>
                <a:spcPct val="95000"/>
              </a:lnSpc>
              <a:spcBef>
                <a:spcPts val="800"/>
              </a:spcBef>
              <a:buSzTx/>
              <a:buNone/>
              <a:defRPr sz="1400"/>
            </a:lvl2pPr>
            <a:lvl3pPr marL="0" indent="914400" defTabSz="449262">
              <a:lnSpc>
                <a:spcPct val="95000"/>
              </a:lnSpc>
              <a:spcBef>
                <a:spcPts val="800"/>
              </a:spcBef>
              <a:buSzTx/>
              <a:buNone/>
              <a:defRPr sz="1400"/>
            </a:lvl3pPr>
            <a:lvl4pPr marL="0" indent="1371600" defTabSz="449262">
              <a:lnSpc>
                <a:spcPct val="95000"/>
              </a:lnSpc>
              <a:spcBef>
                <a:spcPts val="800"/>
              </a:spcBef>
              <a:buSzTx/>
              <a:buNone/>
              <a:defRPr sz="1400"/>
            </a:lvl4pPr>
            <a:lvl5pPr marL="0" indent="1828800" defTabSz="449262">
              <a:lnSpc>
                <a:spcPct val="95000"/>
              </a:lnSpc>
              <a:spcBef>
                <a:spcPts val="8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306" name="Slide Number"/>
          <p:cNvSpPr txBox="1">
            <a:spLocks noGrp="1"/>
          </p:cNvSpPr>
          <p:nvPr>
            <p:ph type="sldNum" sz="quarter" idx="2"/>
          </p:nvPr>
        </p:nvSpPr>
        <p:spPr>
          <a:xfrm>
            <a:off x="8152545" y="6248400"/>
            <a:ext cx="304069" cy="290984"/>
          </a:xfrm>
          <a:prstGeom prst="rect">
            <a:avLst/>
          </a:prstGeom>
        </p:spPr>
        <p:txBody>
          <a:bodyPr lIns="46799" tIns="46799" rIns="46799" bIns="46799"/>
          <a:lstStyle>
            <a:lvl1pPr defTabSz="457200"/>
          </a:lstStyle>
          <a:p>
            <a:fld id="{86CB4B4D-7CA3-9044-876B-883B54F8677D}" type="slidenum">
              <a:t>‹#›</a:t>
            </a:fld>
            <a:endParaRPr/>
          </a:p>
        </p:txBody>
      </p:sp>
    </p:spTree>
    <p:extLst>
      <p:ext uri="{BB962C8B-B14F-4D97-AF65-F5344CB8AC3E}">
        <p14:creationId xmlns:p14="http://schemas.microsoft.com/office/powerpoint/2010/main" val="346641984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2423024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3123209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4511626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186645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2658952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610038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1474022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38461210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49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751894"/>
      </p:ext>
    </p:extLst>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3729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045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59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10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27175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87947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3911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9135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0218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B8381652-E0C5-8D43-9EED-524ED889E959}" type="slidenum">
              <a:rPr lang="en-US"/>
              <a:pPr>
                <a:defRPr/>
              </a:pPr>
              <a:t>‹#›</a:t>
            </a:fld>
            <a:endParaRPr lang="en-US"/>
          </a:p>
        </p:txBody>
      </p:sp>
    </p:spTree>
    <p:extLst>
      <p:ext uri="{BB962C8B-B14F-4D97-AF65-F5344CB8AC3E}">
        <p14:creationId xmlns:p14="http://schemas.microsoft.com/office/powerpoint/2010/main" val="1836924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3370447"/>
      </p:ext>
    </p:extLst>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A51F5DC-D4AD-6640-87A2-9963356DA577}" type="slidenum">
              <a:rPr lang="en-US"/>
              <a:pPr>
                <a:defRPr/>
              </a:pPr>
              <a:t>‹#›</a:t>
            </a:fld>
            <a:endParaRPr lang="en-US"/>
          </a:p>
        </p:txBody>
      </p:sp>
    </p:spTree>
    <p:extLst>
      <p:ext uri="{BB962C8B-B14F-4D97-AF65-F5344CB8AC3E}">
        <p14:creationId xmlns:p14="http://schemas.microsoft.com/office/powerpoint/2010/main" val="2855367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2C48D-5912-C74F-8738-982C01F29769}" type="slidenum">
              <a:rPr lang="en-US"/>
              <a:pPr>
                <a:defRPr/>
              </a:pPr>
              <a:t>‹#›</a:t>
            </a:fld>
            <a:endParaRPr lang="en-US"/>
          </a:p>
        </p:txBody>
      </p:sp>
    </p:spTree>
    <p:extLst>
      <p:ext uri="{BB962C8B-B14F-4D97-AF65-F5344CB8AC3E}">
        <p14:creationId xmlns:p14="http://schemas.microsoft.com/office/powerpoint/2010/main" val="3601489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907723-1180-2848-B013-097B6D6106B2}" type="slidenum">
              <a:rPr lang="en-US"/>
              <a:pPr>
                <a:defRPr/>
              </a:pPr>
              <a:t>‹#›</a:t>
            </a:fld>
            <a:endParaRPr lang="en-US"/>
          </a:p>
        </p:txBody>
      </p:sp>
    </p:spTree>
    <p:extLst>
      <p:ext uri="{BB962C8B-B14F-4D97-AF65-F5344CB8AC3E}">
        <p14:creationId xmlns:p14="http://schemas.microsoft.com/office/powerpoint/2010/main" val="98492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3149C32-5474-4548-A256-1362DC64D331}" type="slidenum">
              <a:rPr lang="en-US"/>
              <a:pPr>
                <a:defRPr/>
              </a:pPr>
              <a:t>‹#›</a:t>
            </a:fld>
            <a:endParaRPr lang="en-US"/>
          </a:p>
        </p:txBody>
      </p:sp>
    </p:spTree>
    <p:extLst>
      <p:ext uri="{BB962C8B-B14F-4D97-AF65-F5344CB8AC3E}">
        <p14:creationId xmlns:p14="http://schemas.microsoft.com/office/powerpoint/2010/main" val="31988551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E9D698F6-9DFE-7D48-B75E-C64D4D6E9416}" type="slidenum">
              <a:rPr lang="en-US"/>
              <a:pPr>
                <a:defRPr/>
              </a:pPr>
              <a:t>‹#›</a:t>
            </a:fld>
            <a:endParaRPr lang="en-US"/>
          </a:p>
        </p:txBody>
      </p:sp>
    </p:spTree>
    <p:extLst>
      <p:ext uri="{BB962C8B-B14F-4D97-AF65-F5344CB8AC3E}">
        <p14:creationId xmlns:p14="http://schemas.microsoft.com/office/powerpoint/2010/main" val="3213032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B8DF618-00D7-7E41-A64B-DA616DE48B53}" type="slidenum">
              <a:rPr lang="en-US"/>
              <a:pPr>
                <a:defRPr/>
              </a:pPr>
              <a:t>‹#›</a:t>
            </a:fld>
            <a:endParaRPr lang="en-US"/>
          </a:p>
        </p:txBody>
      </p:sp>
    </p:spTree>
    <p:extLst>
      <p:ext uri="{BB962C8B-B14F-4D97-AF65-F5344CB8AC3E}">
        <p14:creationId xmlns:p14="http://schemas.microsoft.com/office/powerpoint/2010/main" val="7385354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EA2BD16-517E-AA42-9506-CA408DD72097}" type="slidenum">
              <a:rPr lang="en-US"/>
              <a:pPr>
                <a:defRPr/>
              </a:pPr>
              <a:t>‹#›</a:t>
            </a:fld>
            <a:endParaRPr lang="en-US"/>
          </a:p>
        </p:txBody>
      </p:sp>
    </p:spTree>
    <p:extLst>
      <p:ext uri="{BB962C8B-B14F-4D97-AF65-F5344CB8AC3E}">
        <p14:creationId xmlns:p14="http://schemas.microsoft.com/office/powerpoint/2010/main" val="3027310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9208ED-807D-F547-BF8D-CDE79A4A9687}" type="slidenum">
              <a:rPr lang="en-US"/>
              <a:pPr>
                <a:defRPr/>
              </a:pPr>
              <a:t>‹#›</a:t>
            </a:fld>
            <a:endParaRPr lang="en-US"/>
          </a:p>
        </p:txBody>
      </p:sp>
    </p:spTree>
    <p:extLst>
      <p:ext uri="{BB962C8B-B14F-4D97-AF65-F5344CB8AC3E}">
        <p14:creationId xmlns:p14="http://schemas.microsoft.com/office/powerpoint/2010/main" val="1736736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0ACAEC2-37F1-2742-8D41-01573A72A974}" type="slidenum">
              <a:rPr lang="en-US"/>
              <a:pPr>
                <a:defRPr/>
              </a:pPr>
              <a:t>‹#›</a:t>
            </a:fld>
            <a:endParaRPr lang="en-US"/>
          </a:p>
        </p:txBody>
      </p:sp>
    </p:spTree>
    <p:extLst>
      <p:ext uri="{BB962C8B-B14F-4D97-AF65-F5344CB8AC3E}">
        <p14:creationId xmlns:p14="http://schemas.microsoft.com/office/powerpoint/2010/main" val="1108802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7ABFFBD-FDDC-5941-A8B3-23A9D5787E68}" type="slidenum">
              <a:rPr lang="en-US"/>
              <a:pPr>
                <a:defRPr/>
              </a:pPr>
              <a:t>‹#›</a:t>
            </a:fld>
            <a:endParaRPr lang="en-US"/>
          </a:p>
        </p:txBody>
      </p:sp>
    </p:spTree>
    <p:extLst>
      <p:ext uri="{BB962C8B-B14F-4D97-AF65-F5344CB8AC3E}">
        <p14:creationId xmlns:p14="http://schemas.microsoft.com/office/powerpoint/2010/main" val="133776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890820"/>
      </p:ext>
    </p:extLst>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6"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2"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3"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15"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6"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58439" name="Rectangle 1063"/>
          <p:cNvSpPr>
            <a:spLocks noGrp="1" noChangeArrowheads="1"/>
          </p:cNvSpPr>
          <p:nvPr>
            <p:ph type="ctrTitle" sz="quarter"/>
          </p:nvPr>
        </p:nvSpPr>
        <p:spPr>
          <a:xfrm>
            <a:off x="685800" y="1692291"/>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a:lvl1pPr>
          </a:lstStyle>
          <a:p>
            <a:pPr>
              <a:defRPr/>
            </a:pPr>
            <a:endParaRPr lang="en-US">
              <a:solidFill>
                <a:srgbClr val="FFFFFF"/>
              </a:solidFill>
              <a:latin typeface="Verdana"/>
            </a:endParaRPr>
          </a:p>
        </p:txBody>
      </p:sp>
      <p:sp>
        <p:nvSpPr>
          <p:cNvPr id="42" name="Rectangle 1066"/>
          <p:cNvSpPr>
            <a:spLocks noGrp="1" noChangeArrowheads="1"/>
          </p:cNvSpPr>
          <p:nvPr>
            <p:ph type="ftr" sz="quarter" idx="11"/>
          </p:nvPr>
        </p:nvSpPr>
        <p:spPr/>
        <p:txBody>
          <a:bodyPr/>
          <a:lstStyle>
            <a:lvl1pPr>
              <a:defRPr/>
            </a:lvl1pPr>
          </a:lstStyle>
          <a:p>
            <a:pPr>
              <a:defRPr/>
            </a:pPr>
            <a:endParaRPr lang="en-US">
              <a:solidFill>
                <a:srgbClr val="FFFFFF"/>
              </a:solidFill>
              <a:latin typeface="Verdana"/>
            </a:endParaRPr>
          </a:p>
        </p:txBody>
      </p:sp>
      <p:sp>
        <p:nvSpPr>
          <p:cNvPr id="43" name="Rectangle 1067"/>
          <p:cNvSpPr>
            <a:spLocks noGrp="1" noChangeArrowheads="1"/>
          </p:cNvSpPr>
          <p:nvPr>
            <p:ph type="sldNum" sz="quarter" idx="12"/>
          </p:nvPr>
        </p:nvSpPr>
        <p:spPr/>
        <p:txBody>
          <a:bodyPr/>
          <a:lstStyle>
            <a:lvl1pPr>
              <a:defRPr/>
            </a:lvl1pPr>
          </a:lstStyle>
          <a:p>
            <a:fld id="{9B01A314-7E43-0C44-95E6-FDAA50551F7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827446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87FA1135-BDB8-D440-8078-11F7EC494B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76266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260FD7F9-87AC-C74D-9F3E-CA7404829E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2238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6"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1066"/>
          <p:cNvSpPr>
            <a:spLocks noGrp="1" noChangeArrowheads="1"/>
          </p:cNvSpPr>
          <p:nvPr>
            <p:ph type="sldNum" sz="quarter" idx="12"/>
          </p:nvPr>
        </p:nvSpPr>
        <p:spPr>
          <a:ln/>
        </p:spPr>
        <p:txBody>
          <a:bodyPr/>
          <a:lstStyle>
            <a:lvl1pPr>
              <a:defRPr/>
            </a:lvl1pPr>
          </a:lstStyle>
          <a:p>
            <a:fld id="{85D6E181-B444-E341-969B-5A710493F7E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09393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8"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9" name="Rectangle 1066"/>
          <p:cNvSpPr>
            <a:spLocks noGrp="1" noChangeArrowheads="1"/>
          </p:cNvSpPr>
          <p:nvPr>
            <p:ph type="sldNum" sz="quarter" idx="12"/>
          </p:nvPr>
        </p:nvSpPr>
        <p:spPr>
          <a:ln/>
        </p:spPr>
        <p:txBody>
          <a:bodyPr/>
          <a:lstStyle>
            <a:lvl1pPr>
              <a:defRPr/>
            </a:lvl1pPr>
          </a:lstStyle>
          <a:p>
            <a:fld id="{49EFEB0B-0A68-424F-8BA3-B8EA46A921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82885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4"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5" name="Rectangle 1066"/>
          <p:cNvSpPr>
            <a:spLocks noGrp="1" noChangeArrowheads="1"/>
          </p:cNvSpPr>
          <p:nvPr>
            <p:ph type="sldNum" sz="quarter" idx="12"/>
          </p:nvPr>
        </p:nvSpPr>
        <p:spPr>
          <a:ln/>
        </p:spPr>
        <p:txBody>
          <a:bodyPr/>
          <a:lstStyle>
            <a:lvl1pPr>
              <a:defRPr/>
            </a:lvl1pPr>
          </a:lstStyle>
          <a:p>
            <a:fld id="{7EAD1091-9C8E-5C45-815B-676845FB11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29547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3"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4" name="Rectangle 1066"/>
          <p:cNvSpPr>
            <a:spLocks noGrp="1" noChangeArrowheads="1"/>
          </p:cNvSpPr>
          <p:nvPr>
            <p:ph type="sldNum" sz="quarter" idx="12"/>
          </p:nvPr>
        </p:nvSpPr>
        <p:spPr>
          <a:ln/>
        </p:spPr>
        <p:txBody>
          <a:bodyPr/>
          <a:lstStyle>
            <a:lvl1pPr>
              <a:defRPr/>
            </a:lvl1pPr>
          </a:lstStyle>
          <a:p>
            <a:fld id="{084415FD-8F4F-ED4C-8EB7-A1DC0389D8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124433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6"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1066"/>
          <p:cNvSpPr>
            <a:spLocks noGrp="1" noChangeArrowheads="1"/>
          </p:cNvSpPr>
          <p:nvPr>
            <p:ph type="sldNum" sz="quarter" idx="12"/>
          </p:nvPr>
        </p:nvSpPr>
        <p:spPr>
          <a:ln/>
        </p:spPr>
        <p:txBody>
          <a:bodyPr/>
          <a:lstStyle>
            <a:lvl1pPr>
              <a:defRPr/>
            </a:lvl1pPr>
          </a:lstStyle>
          <a:p>
            <a:fld id="{B0B321CE-815F-BE42-AED1-D705272C7CD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87599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6"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7" name="Rectangle 1066"/>
          <p:cNvSpPr>
            <a:spLocks noGrp="1" noChangeArrowheads="1"/>
          </p:cNvSpPr>
          <p:nvPr>
            <p:ph type="sldNum" sz="quarter" idx="12"/>
          </p:nvPr>
        </p:nvSpPr>
        <p:spPr>
          <a:ln/>
        </p:spPr>
        <p:txBody>
          <a:bodyPr/>
          <a:lstStyle>
            <a:lvl1pPr>
              <a:defRPr/>
            </a:lvl1pPr>
          </a:lstStyle>
          <a:p>
            <a:fld id="{C869EB43-4900-3E49-BD3A-1F310FFE4C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594040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2DE8615B-AD7F-C342-BBAA-F54A8C4DB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7577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5173264"/>
      </p:ext>
    </p:extLst>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a:lvl1pPr>
          </a:lstStyle>
          <a:p>
            <a:pPr>
              <a:defRPr/>
            </a:pPr>
            <a:endParaRPr lang="en-US">
              <a:solidFill>
                <a:srgbClr val="FFFFFF"/>
              </a:solidFill>
              <a:latin typeface="Verdana"/>
            </a:endParaRPr>
          </a:p>
        </p:txBody>
      </p:sp>
      <p:sp>
        <p:nvSpPr>
          <p:cNvPr id="5" name="Rectangle 106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Verdana"/>
            </a:endParaRPr>
          </a:p>
        </p:txBody>
      </p:sp>
      <p:sp>
        <p:nvSpPr>
          <p:cNvPr id="6" name="Rectangle 1066"/>
          <p:cNvSpPr>
            <a:spLocks noGrp="1" noChangeArrowheads="1"/>
          </p:cNvSpPr>
          <p:nvPr>
            <p:ph type="sldNum" sz="quarter" idx="12"/>
          </p:nvPr>
        </p:nvSpPr>
        <p:spPr>
          <a:ln/>
        </p:spPr>
        <p:txBody>
          <a:bodyPr/>
          <a:lstStyle>
            <a:lvl1pPr>
              <a:defRPr/>
            </a:lvl1pPr>
          </a:lstStyle>
          <a:p>
            <a:fld id="{8CAEBFE1-219C-094A-B3B0-FB2E4B7FCE4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29862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lgn="l">
                <a:defRPr/>
              </a:pPr>
              <a:endParaRPr lang="en-US" sz="2000">
                <a:solidFill>
                  <a:srgbClr val="FFFFFF"/>
                </a:solidFill>
                <a:latin typeface="Arial" charset="0"/>
                <a:cs typeface="Arial"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66597" name="Rectangle 1029"/>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91"/>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solidFill>
                <a:srgbClr val="FFFFFF"/>
              </a:solidFill>
              <a:latin typeface="Tahoma"/>
            </a:endParaRPr>
          </a:p>
        </p:txBody>
      </p:sp>
      <p:sp>
        <p:nvSpPr>
          <p:cNvPr id="8" name="Rectangle 1031"/>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9" name="Rectangle 1032"/>
          <p:cNvSpPr>
            <a:spLocks noGrp="1" noChangeArrowheads="1"/>
          </p:cNvSpPr>
          <p:nvPr>
            <p:ph type="sldNum" sz="quarter" idx="12"/>
          </p:nvPr>
        </p:nvSpPr>
        <p:spPr/>
        <p:txBody>
          <a:bodyPr/>
          <a:lstStyle>
            <a:lvl1pPr>
              <a:defRPr/>
            </a:lvl1pPr>
          </a:lstStyle>
          <a:p>
            <a:fld id="{53B94AED-CCF2-0540-9775-F1A005BD581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606925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9C236B24-F8CD-0446-B22C-844BECC6E5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997969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B35842C0-2AD2-1241-9EC3-D542AF3D76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17520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1033"/>
          <p:cNvSpPr>
            <a:spLocks noGrp="1" noChangeArrowheads="1"/>
          </p:cNvSpPr>
          <p:nvPr>
            <p:ph type="sldNum" sz="quarter" idx="12"/>
          </p:nvPr>
        </p:nvSpPr>
        <p:spPr>
          <a:ln/>
        </p:spPr>
        <p:txBody>
          <a:bodyPr/>
          <a:lstStyle>
            <a:lvl1pPr>
              <a:defRPr/>
            </a:lvl1pPr>
          </a:lstStyle>
          <a:p>
            <a:fld id="{FEC226C2-69AA-9E40-95AC-8B68601F91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774729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1033"/>
          <p:cNvSpPr>
            <a:spLocks noGrp="1" noChangeArrowheads="1"/>
          </p:cNvSpPr>
          <p:nvPr>
            <p:ph type="sldNum" sz="quarter" idx="12"/>
          </p:nvPr>
        </p:nvSpPr>
        <p:spPr>
          <a:ln/>
        </p:spPr>
        <p:txBody>
          <a:bodyPr/>
          <a:lstStyle>
            <a:lvl1pPr>
              <a:defRPr/>
            </a:lvl1pPr>
          </a:lstStyle>
          <a:p>
            <a:fld id="{3EE8003C-B7B9-934A-A4CE-B5108D478A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459905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1033"/>
          <p:cNvSpPr>
            <a:spLocks noGrp="1" noChangeArrowheads="1"/>
          </p:cNvSpPr>
          <p:nvPr>
            <p:ph type="sldNum" sz="quarter" idx="12"/>
          </p:nvPr>
        </p:nvSpPr>
        <p:spPr>
          <a:ln/>
        </p:spPr>
        <p:txBody>
          <a:bodyPr/>
          <a:lstStyle>
            <a:lvl1pPr>
              <a:defRPr/>
            </a:lvl1pPr>
          </a:lstStyle>
          <a:p>
            <a:fld id="{851854ED-9B52-D44D-A10C-120FD4AED7E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84316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1033"/>
          <p:cNvSpPr>
            <a:spLocks noGrp="1" noChangeArrowheads="1"/>
          </p:cNvSpPr>
          <p:nvPr>
            <p:ph type="sldNum" sz="quarter" idx="12"/>
          </p:nvPr>
        </p:nvSpPr>
        <p:spPr>
          <a:ln/>
        </p:spPr>
        <p:txBody>
          <a:bodyPr/>
          <a:lstStyle>
            <a:lvl1pPr>
              <a:defRPr/>
            </a:lvl1pPr>
          </a:lstStyle>
          <a:p>
            <a:fld id="{D2C6D09E-7AF4-A44E-ADCF-66B44C346A5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955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1033"/>
          <p:cNvSpPr>
            <a:spLocks noGrp="1" noChangeArrowheads="1"/>
          </p:cNvSpPr>
          <p:nvPr>
            <p:ph type="sldNum" sz="quarter" idx="12"/>
          </p:nvPr>
        </p:nvSpPr>
        <p:spPr>
          <a:ln/>
        </p:spPr>
        <p:txBody>
          <a:bodyPr/>
          <a:lstStyle>
            <a:lvl1pPr>
              <a:defRPr/>
            </a:lvl1pPr>
          </a:lstStyle>
          <a:p>
            <a:fld id="{DB68BEB5-99E6-C544-B388-961CC03EB4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68942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1033"/>
          <p:cNvSpPr>
            <a:spLocks noGrp="1" noChangeArrowheads="1"/>
          </p:cNvSpPr>
          <p:nvPr>
            <p:ph type="sldNum" sz="quarter" idx="12"/>
          </p:nvPr>
        </p:nvSpPr>
        <p:spPr>
          <a:ln/>
        </p:spPr>
        <p:txBody>
          <a:bodyPr/>
          <a:lstStyle>
            <a:lvl1pPr>
              <a:defRPr/>
            </a:lvl1pPr>
          </a:lstStyle>
          <a:p>
            <a:fld id="{053716BD-0C9A-F743-A91B-010DECC114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291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352816"/>
      </p:ext>
    </p:extLst>
  </p:cSld>
  <p:clrMapOvr>
    <a:masterClrMapping/>
  </p:clrMapOvr>
  <p:transition>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EFCABB65-9C23-9740-9986-4454489DB2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12572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1033"/>
          <p:cNvSpPr>
            <a:spLocks noGrp="1" noChangeArrowheads="1"/>
          </p:cNvSpPr>
          <p:nvPr>
            <p:ph type="sldNum" sz="quarter" idx="12"/>
          </p:nvPr>
        </p:nvSpPr>
        <p:spPr>
          <a:ln/>
        </p:spPr>
        <p:txBody>
          <a:bodyPr/>
          <a:lstStyle>
            <a:lvl1pPr>
              <a:defRPr/>
            </a:lvl1pPr>
          </a:lstStyle>
          <a:p>
            <a:fld id="{235BC8A4-3497-684B-8CA9-0F7E35D3B9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151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95706882"/>
      </p:ext>
    </p:extLst>
  </p:cSld>
  <p:clrMapOvr>
    <a:masterClrMapping/>
  </p:clrMapOvr>
  <p:transition>
    <p:cu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6390423"/>
      </p:ext>
    </p:extLst>
  </p:cSld>
  <p:clrMapOvr>
    <a:masterClrMapping/>
  </p:clrMapOvr>
  <p:transition>
    <p:cu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46764944"/>
      </p:ext>
    </p:extLst>
  </p:cSld>
  <p:clrMapOvr>
    <a:masterClrMapping/>
  </p:clrMapOvr>
  <p:transition>
    <p:cu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4280367"/>
      </p:ext>
    </p:extLst>
  </p:cSld>
  <p:clrMapOvr>
    <a:masterClrMapping/>
  </p:clrMapOvr>
  <p:transition>
    <p:cu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200878"/>
      </p:ext>
    </p:extLst>
  </p:cSld>
  <p:clrMapOvr>
    <a:masterClrMapping/>
  </p:clrMapOvr>
  <p:transition>
    <p:cu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93720402"/>
      </p:ext>
    </p:extLst>
  </p:cSld>
  <p:clrMapOvr>
    <a:masterClrMapping/>
  </p:clrMapOvr>
  <p:transition>
    <p:cu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289426"/>
      </p:ext>
    </p:extLst>
  </p:cSld>
  <p:clrMapOvr>
    <a:masterClrMapping/>
  </p:clrMapOvr>
  <p:transition>
    <p:cu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6840637"/>
      </p:ext>
    </p:extLst>
  </p:cSld>
  <p:clrMapOvr>
    <a:masterClrMapping/>
  </p:clrMapOvr>
  <p:transition>
    <p:cut/>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13.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12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5.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2.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8.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19.xml"/><Relationship Id="rId1"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20.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21.xml.rels><?xml version="1.0" encoding="UTF-8" standalone="yes"?>
<Relationships xmlns="http://schemas.openxmlformats.org/package/2006/relationships"><Relationship Id="rId117" Type="http://schemas.openxmlformats.org/officeDocument/2006/relationships/slideLayout" Target="../slideLayouts/slideLayout299.xml"/><Relationship Id="rId21" Type="http://schemas.openxmlformats.org/officeDocument/2006/relationships/slideLayout" Target="../slideLayouts/slideLayout203.xml"/><Relationship Id="rId42" Type="http://schemas.openxmlformats.org/officeDocument/2006/relationships/slideLayout" Target="../slideLayouts/slideLayout224.xml"/><Relationship Id="rId63" Type="http://schemas.openxmlformats.org/officeDocument/2006/relationships/slideLayout" Target="../slideLayouts/slideLayout245.xml"/><Relationship Id="rId84" Type="http://schemas.openxmlformats.org/officeDocument/2006/relationships/slideLayout" Target="../slideLayouts/slideLayout266.xml"/><Relationship Id="rId138" Type="http://schemas.openxmlformats.org/officeDocument/2006/relationships/slideLayout" Target="../slideLayouts/slideLayout320.xml"/><Relationship Id="rId159" Type="http://schemas.openxmlformats.org/officeDocument/2006/relationships/slideLayout" Target="../slideLayouts/slideLayout341.xml"/><Relationship Id="rId170" Type="http://schemas.openxmlformats.org/officeDocument/2006/relationships/slideLayout" Target="../slideLayouts/slideLayout352.xml"/><Relationship Id="rId191" Type="http://schemas.openxmlformats.org/officeDocument/2006/relationships/slideLayout" Target="../slideLayouts/slideLayout373.xml"/><Relationship Id="rId205" Type="http://schemas.openxmlformats.org/officeDocument/2006/relationships/slideLayout" Target="../slideLayouts/slideLayout387.xml"/><Relationship Id="rId107" Type="http://schemas.openxmlformats.org/officeDocument/2006/relationships/slideLayout" Target="../slideLayouts/slideLayout289.xml"/><Relationship Id="rId11" Type="http://schemas.openxmlformats.org/officeDocument/2006/relationships/slideLayout" Target="../slideLayouts/slideLayout193.xml"/><Relationship Id="rId32" Type="http://schemas.openxmlformats.org/officeDocument/2006/relationships/slideLayout" Target="../slideLayouts/slideLayout214.xml"/><Relationship Id="rId53" Type="http://schemas.openxmlformats.org/officeDocument/2006/relationships/slideLayout" Target="../slideLayouts/slideLayout235.xml"/><Relationship Id="rId74" Type="http://schemas.openxmlformats.org/officeDocument/2006/relationships/slideLayout" Target="../slideLayouts/slideLayout256.xml"/><Relationship Id="rId128" Type="http://schemas.openxmlformats.org/officeDocument/2006/relationships/slideLayout" Target="../slideLayouts/slideLayout310.xml"/><Relationship Id="rId149" Type="http://schemas.openxmlformats.org/officeDocument/2006/relationships/slideLayout" Target="../slideLayouts/slideLayout331.xml"/><Relationship Id="rId5" Type="http://schemas.openxmlformats.org/officeDocument/2006/relationships/slideLayout" Target="../slideLayouts/slideLayout187.xml"/><Relationship Id="rId95" Type="http://schemas.openxmlformats.org/officeDocument/2006/relationships/slideLayout" Target="../slideLayouts/slideLayout277.xml"/><Relationship Id="rId160" Type="http://schemas.openxmlformats.org/officeDocument/2006/relationships/slideLayout" Target="../slideLayouts/slideLayout342.xml"/><Relationship Id="rId181" Type="http://schemas.openxmlformats.org/officeDocument/2006/relationships/slideLayout" Target="../slideLayouts/slideLayout363.xml"/><Relationship Id="rId216" Type="http://schemas.openxmlformats.org/officeDocument/2006/relationships/slideLayout" Target="../slideLayouts/slideLayout398.xml"/><Relationship Id="rId22" Type="http://schemas.openxmlformats.org/officeDocument/2006/relationships/slideLayout" Target="../slideLayouts/slideLayout204.xml"/><Relationship Id="rId43" Type="http://schemas.openxmlformats.org/officeDocument/2006/relationships/slideLayout" Target="../slideLayouts/slideLayout225.xml"/><Relationship Id="rId64" Type="http://schemas.openxmlformats.org/officeDocument/2006/relationships/slideLayout" Target="../slideLayouts/slideLayout246.xml"/><Relationship Id="rId118" Type="http://schemas.openxmlformats.org/officeDocument/2006/relationships/slideLayout" Target="../slideLayouts/slideLayout300.xml"/><Relationship Id="rId139" Type="http://schemas.openxmlformats.org/officeDocument/2006/relationships/slideLayout" Target="../slideLayouts/slideLayout321.xml"/><Relationship Id="rId85" Type="http://schemas.openxmlformats.org/officeDocument/2006/relationships/slideLayout" Target="../slideLayouts/slideLayout267.xml"/><Relationship Id="rId150" Type="http://schemas.openxmlformats.org/officeDocument/2006/relationships/slideLayout" Target="../slideLayouts/slideLayout332.xml"/><Relationship Id="rId171" Type="http://schemas.openxmlformats.org/officeDocument/2006/relationships/slideLayout" Target="../slideLayouts/slideLayout353.xml"/><Relationship Id="rId192" Type="http://schemas.openxmlformats.org/officeDocument/2006/relationships/slideLayout" Target="../slideLayouts/slideLayout374.xml"/><Relationship Id="rId206" Type="http://schemas.openxmlformats.org/officeDocument/2006/relationships/slideLayout" Target="../slideLayouts/slideLayout388.xml"/><Relationship Id="rId12" Type="http://schemas.openxmlformats.org/officeDocument/2006/relationships/slideLayout" Target="../slideLayouts/slideLayout194.xml"/><Relationship Id="rId33" Type="http://schemas.openxmlformats.org/officeDocument/2006/relationships/slideLayout" Target="../slideLayouts/slideLayout215.xml"/><Relationship Id="rId108" Type="http://schemas.openxmlformats.org/officeDocument/2006/relationships/slideLayout" Target="../slideLayouts/slideLayout290.xml"/><Relationship Id="rId129" Type="http://schemas.openxmlformats.org/officeDocument/2006/relationships/slideLayout" Target="../slideLayouts/slideLayout311.xml"/><Relationship Id="rId54" Type="http://schemas.openxmlformats.org/officeDocument/2006/relationships/slideLayout" Target="../slideLayouts/slideLayout236.xml"/><Relationship Id="rId75" Type="http://schemas.openxmlformats.org/officeDocument/2006/relationships/slideLayout" Target="../slideLayouts/slideLayout257.xml"/><Relationship Id="rId96" Type="http://schemas.openxmlformats.org/officeDocument/2006/relationships/slideLayout" Target="../slideLayouts/slideLayout278.xml"/><Relationship Id="rId140" Type="http://schemas.openxmlformats.org/officeDocument/2006/relationships/slideLayout" Target="../slideLayouts/slideLayout322.xml"/><Relationship Id="rId161" Type="http://schemas.openxmlformats.org/officeDocument/2006/relationships/slideLayout" Target="../slideLayouts/slideLayout343.xml"/><Relationship Id="rId182" Type="http://schemas.openxmlformats.org/officeDocument/2006/relationships/slideLayout" Target="../slideLayouts/slideLayout364.xml"/><Relationship Id="rId217" Type="http://schemas.openxmlformats.org/officeDocument/2006/relationships/slideLayout" Target="../slideLayouts/slideLayout399.xml"/><Relationship Id="rId6" Type="http://schemas.openxmlformats.org/officeDocument/2006/relationships/slideLayout" Target="../slideLayouts/slideLayout188.xml"/><Relationship Id="rId23" Type="http://schemas.openxmlformats.org/officeDocument/2006/relationships/slideLayout" Target="../slideLayouts/slideLayout205.xml"/><Relationship Id="rId119" Type="http://schemas.openxmlformats.org/officeDocument/2006/relationships/slideLayout" Target="../slideLayouts/slideLayout301.xml"/><Relationship Id="rId44" Type="http://schemas.openxmlformats.org/officeDocument/2006/relationships/slideLayout" Target="../slideLayouts/slideLayout226.xml"/><Relationship Id="rId65" Type="http://schemas.openxmlformats.org/officeDocument/2006/relationships/slideLayout" Target="../slideLayouts/slideLayout247.xml"/><Relationship Id="rId86" Type="http://schemas.openxmlformats.org/officeDocument/2006/relationships/slideLayout" Target="../slideLayouts/slideLayout268.xml"/><Relationship Id="rId130" Type="http://schemas.openxmlformats.org/officeDocument/2006/relationships/slideLayout" Target="../slideLayouts/slideLayout312.xml"/><Relationship Id="rId151" Type="http://schemas.openxmlformats.org/officeDocument/2006/relationships/slideLayout" Target="../slideLayouts/slideLayout333.xml"/><Relationship Id="rId172" Type="http://schemas.openxmlformats.org/officeDocument/2006/relationships/slideLayout" Target="../slideLayouts/slideLayout354.xml"/><Relationship Id="rId193" Type="http://schemas.openxmlformats.org/officeDocument/2006/relationships/slideLayout" Target="../slideLayouts/slideLayout375.xml"/><Relationship Id="rId207" Type="http://schemas.openxmlformats.org/officeDocument/2006/relationships/slideLayout" Target="../slideLayouts/slideLayout389.xml"/><Relationship Id="rId13" Type="http://schemas.openxmlformats.org/officeDocument/2006/relationships/slideLayout" Target="../slideLayouts/slideLayout195.xml"/><Relationship Id="rId109" Type="http://schemas.openxmlformats.org/officeDocument/2006/relationships/slideLayout" Target="../slideLayouts/slideLayout291.xml"/><Relationship Id="rId34" Type="http://schemas.openxmlformats.org/officeDocument/2006/relationships/slideLayout" Target="../slideLayouts/slideLayout216.xml"/><Relationship Id="rId55" Type="http://schemas.openxmlformats.org/officeDocument/2006/relationships/slideLayout" Target="../slideLayouts/slideLayout237.xml"/><Relationship Id="rId76" Type="http://schemas.openxmlformats.org/officeDocument/2006/relationships/slideLayout" Target="../slideLayouts/slideLayout258.xml"/><Relationship Id="rId97" Type="http://schemas.openxmlformats.org/officeDocument/2006/relationships/slideLayout" Target="../slideLayouts/slideLayout279.xml"/><Relationship Id="rId120" Type="http://schemas.openxmlformats.org/officeDocument/2006/relationships/slideLayout" Target="../slideLayouts/slideLayout302.xml"/><Relationship Id="rId141" Type="http://schemas.openxmlformats.org/officeDocument/2006/relationships/slideLayout" Target="../slideLayouts/slideLayout323.xml"/><Relationship Id="rId7" Type="http://schemas.openxmlformats.org/officeDocument/2006/relationships/slideLayout" Target="../slideLayouts/slideLayout189.xml"/><Relationship Id="rId162" Type="http://schemas.openxmlformats.org/officeDocument/2006/relationships/slideLayout" Target="../slideLayouts/slideLayout344.xml"/><Relationship Id="rId183" Type="http://schemas.openxmlformats.org/officeDocument/2006/relationships/slideLayout" Target="../slideLayouts/slideLayout365.xml"/><Relationship Id="rId218" Type="http://schemas.openxmlformats.org/officeDocument/2006/relationships/slideLayout" Target="../slideLayouts/slideLayout400.xml"/><Relationship Id="rId24" Type="http://schemas.openxmlformats.org/officeDocument/2006/relationships/slideLayout" Target="../slideLayouts/slideLayout206.xml"/><Relationship Id="rId45" Type="http://schemas.openxmlformats.org/officeDocument/2006/relationships/slideLayout" Target="../slideLayouts/slideLayout227.xml"/><Relationship Id="rId66" Type="http://schemas.openxmlformats.org/officeDocument/2006/relationships/slideLayout" Target="../slideLayouts/slideLayout248.xml"/><Relationship Id="rId87" Type="http://schemas.openxmlformats.org/officeDocument/2006/relationships/slideLayout" Target="../slideLayouts/slideLayout269.xml"/><Relationship Id="rId110" Type="http://schemas.openxmlformats.org/officeDocument/2006/relationships/slideLayout" Target="../slideLayouts/slideLayout292.xml"/><Relationship Id="rId131" Type="http://schemas.openxmlformats.org/officeDocument/2006/relationships/slideLayout" Target="../slideLayouts/slideLayout313.xml"/><Relationship Id="rId152" Type="http://schemas.openxmlformats.org/officeDocument/2006/relationships/slideLayout" Target="../slideLayouts/slideLayout334.xml"/><Relationship Id="rId173" Type="http://schemas.openxmlformats.org/officeDocument/2006/relationships/slideLayout" Target="../slideLayouts/slideLayout355.xml"/><Relationship Id="rId194" Type="http://schemas.openxmlformats.org/officeDocument/2006/relationships/slideLayout" Target="../slideLayouts/slideLayout376.xml"/><Relationship Id="rId208" Type="http://schemas.openxmlformats.org/officeDocument/2006/relationships/slideLayout" Target="../slideLayouts/slideLayout390.xml"/><Relationship Id="rId14" Type="http://schemas.openxmlformats.org/officeDocument/2006/relationships/slideLayout" Target="../slideLayouts/slideLayout196.xml"/><Relationship Id="rId35" Type="http://schemas.openxmlformats.org/officeDocument/2006/relationships/slideLayout" Target="../slideLayouts/slideLayout217.xml"/><Relationship Id="rId56" Type="http://schemas.openxmlformats.org/officeDocument/2006/relationships/slideLayout" Target="../slideLayouts/slideLayout238.xml"/><Relationship Id="rId77" Type="http://schemas.openxmlformats.org/officeDocument/2006/relationships/slideLayout" Target="../slideLayouts/slideLayout259.xml"/><Relationship Id="rId100" Type="http://schemas.openxmlformats.org/officeDocument/2006/relationships/slideLayout" Target="../slideLayouts/slideLayout282.xml"/><Relationship Id="rId8" Type="http://schemas.openxmlformats.org/officeDocument/2006/relationships/slideLayout" Target="../slideLayouts/slideLayout190.xml"/><Relationship Id="rId51" Type="http://schemas.openxmlformats.org/officeDocument/2006/relationships/slideLayout" Target="../slideLayouts/slideLayout233.xml"/><Relationship Id="rId72" Type="http://schemas.openxmlformats.org/officeDocument/2006/relationships/slideLayout" Target="../slideLayouts/slideLayout254.xml"/><Relationship Id="rId93" Type="http://schemas.openxmlformats.org/officeDocument/2006/relationships/slideLayout" Target="../slideLayouts/slideLayout275.xml"/><Relationship Id="rId98" Type="http://schemas.openxmlformats.org/officeDocument/2006/relationships/slideLayout" Target="../slideLayouts/slideLayout280.xml"/><Relationship Id="rId121" Type="http://schemas.openxmlformats.org/officeDocument/2006/relationships/slideLayout" Target="../slideLayouts/slideLayout303.xml"/><Relationship Id="rId142" Type="http://schemas.openxmlformats.org/officeDocument/2006/relationships/slideLayout" Target="../slideLayouts/slideLayout324.xml"/><Relationship Id="rId163" Type="http://schemas.openxmlformats.org/officeDocument/2006/relationships/slideLayout" Target="../slideLayouts/slideLayout345.xml"/><Relationship Id="rId184" Type="http://schemas.openxmlformats.org/officeDocument/2006/relationships/slideLayout" Target="../slideLayouts/slideLayout366.xml"/><Relationship Id="rId189" Type="http://schemas.openxmlformats.org/officeDocument/2006/relationships/slideLayout" Target="../slideLayouts/slideLayout371.xml"/><Relationship Id="rId219" Type="http://schemas.openxmlformats.org/officeDocument/2006/relationships/slideLayout" Target="../slideLayouts/slideLayout401.xml"/><Relationship Id="rId3" Type="http://schemas.openxmlformats.org/officeDocument/2006/relationships/slideLayout" Target="../slideLayouts/slideLayout185.xml"/><Relationship Id="rId214" Type="http://schemas.openxmlformats.org/officeDocument/2006/relationships/slideLayout" Target="../slideLayouts/slideLayout396.xml"/><Relationship Id="rId25" Type="http://schemas.openxmlformats.org/officeDocument/2006/relationships/slideLayout" Target="../slideLayouts/slideLayout207.xml"/><Relationship Id="rId46" Type="http://schemas.openxmlformats.org/officeDocument/2006/relationships/slideLayout" Target="../slideLayouts/slideLayout228.xml"/><Relationship Id="rId67" Type="http://schemas.openxmlformats.org/officeDocument/2006/relationships/slideLayout" Target="../slideLayouts/slideLayout249.xml"/><Relationship Id="rId116" Type="http://schemas.openxmlformats.org/officeDocument/2006/relationships/slideLayout" Target="../slideLayouts/slideLayout298.xml"/><Relationship Id="rId137" Type="http://schemas.openxmlformats.org/officeDocument/2006/relationships/slideLayout" Target="../slideLayouts/slideLayout319.xml"/><Relationship Id="rId158" Type="http://schemas.openxmlformats.org/officeDocument/2006/relationships/slideLayout" Target="../slideLayouts/slideLayout340.xml"/><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62" Type="http://schemas.openxmlformats.org/officeDocument/2006/relationships/slideLayout" Target="../slideLayouts/slideLayout244.xml"/><Relationship Id="rId83" Type="http://schemas.openxmlformats.org/officeDocument/2006/relationships/slideLayout" Target="../slideLayouts/slideLayout265.xml"/><Relationship Id="rId88" Type="http://schemas.openxmlformats.org/officeDocument/2006/relationships/slideLayout" Target="../slideLayouts/slideLayout270.xml"/><Relationship Id="rId111" Type="http://schemas.openxmlformats.org/officeDocument/2006/relationships/slideLayout" Target="../slideLayouts/slideLayout293.xml"/><Relationship Id="rId132" Type="http://schemas.openxmlformats.org/officeDocument/2006/relationships/slideLayout" Target="../slideLayouts/slideLayout314.xml"/><Relationship Id="rId153" Type="http://schemas.openxmlformats.org/officeDocument/2006/relationships/slideLayout" Target="../slideLayouts/slideLayout335.xml"/><Relationship Id="rId174" Type="http://schemas.openxmlformats.org/officeDocument/2006/relationships/slideLayout" Target="../slideLayouts/slideLayout356.xml"/><Relationship Id="rId179" Type="http://schemas.openxmlformats.org/officeDocument/2006/relationships/slideLayout" Target="../slideLayouts/slideLayout361.xml"/><Relationship Id="rId195" Type="http://schemas.openxmlformats.org/officeDocument/2006/relationships/slideLayout" Target="../slideLayouts/slideLayout377.xml"/><Relationship Id="rId209" Type="http://schemas.openxmlformats.org/officeDocument/2006/relationships/slideLayout" Target="../slideLayouts/slideLayout391.xml"/><Relationship Id="rId190" Type="http://schemas.openxmlformats.org/officeDocument/2006/relationships/slideLayout" Target="../slideLayouts/slideLayout372.xml"/><Relationship Id="rId204" Type="http://schemas.openxmlformats.org/officeDocument/2006/relationships/slideLayout" Target="../slideLayouts/slideLayout386.xml"/><Relationship Id="rId220" Type="http://schemas.openxmlformats.org/officeDocument/2006/relationships/slideLayout" Target="../slideLayouts/slideLayout402.xml"/><Relationship Id="rId15" Type="http://schemas.openxmlformats.org/officeDocument/2006/relationships/slideLayout" Target="../slideLayouts/slideLayout197.xml"/><Relationship Id="rId36" Type="http://schemas.openxmlformats.org/officeDocument/2006/relationships/slideLayout" Target="../slideLayouts/slideLayout218.xml"/><Relationship Id="rId57" Type="http://schemas.openxmlformats.org/officeDocument/2006/relationships/slideLayout" Target="../slideLayouts/slideLayout239.xml"/><Relationship Id="rId106" Type="http://schemas.openxmlformats.org/officeDocument/2006/relationships/slideLayout" Target="../slideLayouts/slideLayout288.xml"/><Relationship Id="rId127" Type="http://schemas.openxmlformats.org/officeDocument/2006/relationships/slideLayout" Target="../slideLayouts/slideLayout309.xml"/><Relationship Id="rId10" Type="http://schemas.openxmlformats.org/officeDocument/2006/relationships/slideLayout" Target="../slideLayouts/slideLayout192.xml"/><Relationship Id="rId31" Type="http://schemas.openxmlformats.org/officeDocument/2006/relationships/slideLayout" Target="../slideLayouts/slideLayout213.xml"/><Relationship Id="rId52" Type="http://schemas.openxmlformats.org/officeDocument/2006/relationships/slideLayout" Target="../slideLayouts/slideLayout234.xml"/><Relationship Id="rId73" Type="http://schemas.openxmlformats.org/officeDocument/2006/relationships/slideLayout" Target="../slideLayouts/slideLayout255.xml"/><Relationship Id="rId78" Type="http://schemas.openxmlformats.org/officeDocument/2006/relationships/slideLayout" Target="../slideLayouts/slideLayout260.xml"/><Relationship Id="rId94" Type="http://schemas.openxmlformats.org/officeDocument/2006/relationships/slideLayout" Target="../slideLayouts/slideLayout276.xml"/><Relationship Id="rId99" Type="http://schemas.openxmlformats.org/officeDocument/2006/relationships/slideLayout" Target="../slideLayouts/slideLayout281.xml"/><Relationship Id="rId101" Type="http://schemas.openxmlformats.org/officeDocument/2006/relationships/slideLayout" Target="../slideLayouts/slideLayout283.xml"/><Relationship Id="rId122" Type="http://schemas.openxmlformats.org/officeDocument/2006/relationships/slideLayout" Target="../slideLayouts/slideLayout304.xml"/><Relationship Id="rId143" Type="http://schemas.openxmlformats.org/officeDocument/2006/relationships/slideLayout" Target="../slideLayouts/slideLayout325.xml"/><Relationship Id="rId148" Type="http://schemas.openxmlformats.org/officeDocument/2006/relationships/slideLayout" Target="../slideLayouts/slideLayout330.xml"/><Relationship Id="rId164" Type="http://schemas.openxmlformats.org/officeDocument/2006/relationships/slideLayout" Target="../slideLayouts/slideLayout346.xml"/><Relationship Id="rId169" Type="http://schemas.openxmlformats.org/officeDocument/2006/relationships/slideLayout" Target="../slideLayouts/slideLayout351.xml"/><Relationship Id="rId185" Type="http://schemas.openxmlformats.org/officeDocument/2006/relationships/slideLayout" Target="../slideLayouts/slideLayout367.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80" Type="http://schemas.openxmlformats.org/officeDocument/2006/relationships/slideLayout" Target="../slideLayouts/slideLayout362.xml"/><Relationship Id="rId210" Type="http://schemas.openxmlformats.org/officeDocument/2006/relationships/slideLayout" Target="../slideLayouts/slideLayout392.xml"/><Relationship Id="rId215" Type="http://schemas.openxmlformats.org/officeDocument/2006/relationships/slideLayout" Target="../slideLayouts/slideLayout397.xml"/><Relationship Id="rId26" Type="http://schemas.openxmlformats.org/officeDocument/2006/relationships/slideLayout" Target="../slideLayouts/slideLayout208.xml"/><Relationship Id="rId47" Type="http://schemas.openxmlformats.org/officeDocument/2006/relationships/slideLayout" Target="../slideLayouts/slideLayout229.xml"/><Relationship Id="rId68" Type="http://schemas.openxmlformats.org/officeDocument/2006/relationships/slideLayout" Target="../slideLayouts/slideLayout250.xml"/><Relationship Id="rId89" Type="http://schemas.openxmlformats.org/officeDocument/2006/relationships/slideLayout" Target="../slideLayouts/slideLayout271.xml"/><Relationship Id="rId112" Type="http://schemas.openxmlformats.org/officeDocument/2006/relationships/slideLayout" Target="../slideLayouts/slideLayout294.xml"/><Relationship Id="rId133" Type="http://schemas.openxmlformats.org/officeDocument/2006/relationships/slideLayout" Target="../slideLayouts/slideLayout315.xml"/><Relationship Id="rId154" Type="http://schemas.openxmlformats.org/officeDocument/2006/relationships/slideLayout" Target="../slideLayouts/slideLayout336.xml"/><Relationship Id="rId175" Type="http://schemas.openxmlformats.org/officeDocument/2006/relationships/slideLayout" Target="../slideLayouts/slideLayout357.xml"/><Relationship Id="rId196" Type="http://schemas.openxmlformats.org/officeDocument/2006/relationships/slideLayout" Target="../slideLayouts/slideLayout378.xml"/><Relationship Id="rId200" Type="http://schemas.openxmlformats.org/officeDocument/2006/relationships/slideLayout" Target="../slideLayouts/slideLayout382.xml"/><Relationship Id="rId16" Type="http://schemas.openxmlformats.org/officeDocument/2006/relationships/slideLayout" Target="../slideLayouts/slideLayout198.xml"/><Relationship Id="rId221" Type="http://schemas.openxmlformats.org/officeDocument/2006/relationships/slideLayout" Target="../slideLayouts/slideLayout403.xml"/><Relationship Id="rId37" Type="http://schemas.openxmlformats.org/officeDocument/2006/relationships/slideLayout" Target="../slideLayouts/slideLayout219.xml"/><Relationship Id="rId58" Type="http://schemas.openxmlformats.org/officeDocument/2006/relationships/slideLayout" Target="../slideLayouts/slideLayout240.xml"/><Relationship Id="rId79" Type="http://schemas.openxmlformats.org/officeDocument/2006/relationships/slideLayout" Target="../slideLayouts/slideLayout261.xml"/><Relationship Id="rId102" Type="http://schemas.openxmlformats.org/officeDocument/2006/relationships/slideLayout" Target="../slideLayouts/slideLayout284.xml"/><Relationship Id="rId123" Type="http://schemas.openxmlformats.org/officeDocument/2006/relationships/slideLayout" Target="../slideLayouts/slideLayout305.xml"/><Relationship Id="rId144" Type="http://schemas.openxmlformats.org/officeDocument/2006/relationships/slideLayout" Target="../slideLayouts/slideLayout326.xml"/><Relationship Id="rId90" Type="http://schemas.openxmlformats.org/officeDocument/2006/relationships/slideLayout" Target="../slideLayouts/slideLayout272.xml"/><Relationship Id="rId165" Type="http://schemas.openxmlformats.org/officeDocument/2006/relationships/slideLayout" Target="../slideLayouts/slideLayout347.xml"/><Relationship Id="rId186" Type="http://schemas.openxmlformats.org/officeDocument/2006/relationships/slideLayout" Target="../slideLayouts/slideLayout368.xml"/><Relationship Id="rId211" Type="http://schemas.openxmlformats.org/officeDocument/2006/relationships/slideLayout" Target="../slideLayouts/slideLayout393.xml"/><Relationship Id="rId27" Type="http://schemas.openxmlformats.org/officeDocument/2006/relationships/slideLayout" Target="../slideLayouts/slideLayout209.xml"/><Relationship Id="rId48" Type="http://schemas.openxmlformats.org/officeDocument/2006/relationships/slideLayout" Target="../slideLayouts/slideLayout230.xml"/><Relationship Id="rId69" Type="http://schemas.openxmlformats.org/officeDocument/2006/relationships/slideLayout" Target="../slideLayouts/slideLayout251.xml"/><Relationship Id="rId113" Type="http://schemas.openxmlformats.org/officeDocument/2006/relationships/slideLayout" Target="../slideLayouts/slideLayout295.xml"/><Relationship Id="rId134" Type="http://schemas.openxmlformats.org/officeDocument/2006/relationships/slideLayout" Target="../slideLayouts/slideLayout316.xml"/><Relationship Id="rId80" Type="http://schemas.openxmlformats.org/officeDocument/2006/relationships/slideLayout" Target="../slideLayouts/slideLayout262.xml"/><Relationship Id="rId155" Type="http://schemas.openxmlformats.org/officeDocument/2006/relationships/slideLayout" Target="../slideLayouts/slideLayout337.xml"/><Relationship Id="rId176" Type="http://schemas.openxmlformats.org/officeDocument/2006/relationships/slideLayout" Target="../slideLayouts/slideLayout358.xml"/><Relationship Id="rId197" Type="http://schemas.openxmlformats.org/officeDocument/2006/relationships/slideLayout" Target="../slideLayouts/slideLayout379.xml"/><Relationship Id="rId201" Type="http://schemas.openxmlformats.org/officeDocument/2006/relationships/slideLayout" Target="../slideLayouts/slideLayout383.xml"/><Relationship Id="rId222" Type="http://schemas.openxmlformats.org/officeDocument/2006/relationships/slideLayout" Target="../slideLayouts/slideLayout404.xml"/><Relationship Id="rId17" Type="http://schemas.openxmlformats.org/officeDocument/2006/relationships/slideLayout" Target="../slideLayouts/slideLayout199.xml"/><Relationship Id="rId38" Type="http://schemas.openxmlformats.org/officeDocument/2006/relationships/slideLayout" Target="../slideLayouts/slideLayout220.xml"/><Relationship Id="rId59" Type="http://schemas.openxmlformats.org/officeDocument/2006/relationships/slideLayout" Target="../slideLayouts/slideLayout241.xml"/><Relationship Id="rId103" Type="http://schemas.openxmlformats.org/officeDocument/2006/relationships/slideLayout" Target="../slideLayouts/slideLayout285.xml"/><Relationship Id="rId124" Type="http://schemas.openxmlformats.org/officeDocument/2006/relationships/slideLayout" Target="../slideLayouts/slideLayout306.xml"/><Relationship Id="rId70" Type="http://schemas.openxmlformats.org/officeDocument/2006/relationships/slideLayout" Target="../slideLayouts/slideLayout252.xml"/><Relationship Id="rId91" Type="http://schemas.openxmlformats.org/officeDocument/2006/relationships/slideLayout" Target="../slideLayouts/slideLayout273.xml"/><Relationship Id="rId145" Type="http://schemas.openxmlformats.org/officeDocument/2006/relationships/slideLayout" Target="../slideLayouts/slideLayout327.xml"/><Relationship Id="rId166" Type="http://schemas.openxmlformats.org/officeDocument/2006/relationships/slideLayout" Target="../slideLayouts/slideLayout348.xml"/><Relationship Id="rId187" Type="http://schemas.openxmlformats.org/officeDocument/2006/relationships/slideLayout" Target="../slideLayouts/slideLayout369.xml"/><Relationship Id="rId1" Type="http://schemas.openxmlformats.org/officeDocument/2006/relationships/slideLayout" Target="../slideLayouts/slideLayout183.xml"/><Relationship Id="rId212" Type="http://schemas.openxmlformats.org/officeDocument/2006/relationships/slideLayout" Target="../slideLayouts/slideLayout394.xml"/><Relationship Id="rId28" Type="http://schemas.openxmlformats.org/officeDocument/2006/relationships/slideLayout" Target="../slideLayouts/slideLayout210.xml"/><Relationship Id="rId49" Type="http://schemas.openxmlformats.org/officeDocument/2006/relationships/slideLayout" Target="../slideLayouts/slideLayout231.xml"/><Relationship Id="rId114" Type="http://schemas.openxmlformats.org/officeDocument/2006/relationships/slideLayout" Target="../slideLayouts/slideLayout296.xml"/><Relationship Id="rId60" Type="http://schemas.openxmlformats.org/officeDocument/2006/relationships/slideLayout" Target="../slideLayouts/slideLayout242.xml"/><Relationship Id="rId81" Type="http://schemas.openxmlformats.org/officeDocument/2006/relationships/slideLayout" Target="../slideLayouts/slideLayout263.xml"/><Relationship Id="rId135" Type="http://schemas.openxmlformats.org/officeDocument/2006/relationships/slideLayout" Target="../slideLayouts/slideLayout317.xml"/><Relationship Id="rId156" Type="http://schemas.openxmlformats.org/officeDocument/2006/relationships/slideLayout" Target="../slideLayouts/slideLayout338.xml"/><Relationship Id="rId177" Type="http://schemas.openxmlformats.org/officeDocument/2006/relationships/slideLayout" Target="../slideLayouts/slideLayout359.xml"/><Relationship Id="rId198" Type="http://schemas.openxmlformats.org/officeDocument/2006/relationships/slideLayout" Target="../slideLayouts/slideLayout380.xml"/><Relationship Id="rId202" Type="http://schemas.openxmlformats.org/officeDocument/2006/relationships/slideLayout" Target="../slideLayouts/slideLayout384.xml"/><Relationship Id="rId223" Type="http://schemas.openxmlformats.org/officeDocument/2006/relationships/slideLayout" Target="../slideLayouts/slideLayout405.xml"/><Relationship Id="rId18" Type="http://schemas.openxmlformats.org/officeDocument/2006/relationships/slideLayout" Target="../slideLayouts/slideLayout200.xml"/><Relationship Id="rId39" Type="http://schemas.openxmlformats.org/officeDocument/2006/relationships/slideLayout" Target="../slideLayouts/slideLayout221.xml"/><Relationship Id="rId50" Type="http://schemas.openxmlformats.org/officeDocument/2006/relationships/slideLayout" Target="../slideLayouts/slideLayout232.xml"/><Relationship Id="rId104" Type="http://schemas.openxmlformats.org/officeDocument/2006/relationships/slideLayout" Target="../slideLayouts/slideLayout286.xml"/><Relationship Id="rId125" Type="http://schemas.openxmlformats.org/officeDocument/2006/relationships/slideLayout" Target="../slideLayouts/slideLayout307.xml"/><Relationship Id="rId146" Type="http://schemas.openxmlformats.org/officeDocument/2006/relationships/slideLayout" Target="../slideLayouts/slideLayout328.xml"/><Relationship Id="rId167" Type="http://schemas.openxmlformats.org/officeDocument/2006/relationships/slideLayout" Target="../slideLayouts/slideLayout349.xml"/><Relationship Id="rId188" Type="http://schemas.openxmlformats.org/officeDocument/2006/relationships/slideLayout" Target="../slideLayouts/slideLayout370.xml"/><Relationship Id="rId71" Type="http://schemas.openxmlformats.org/officeDocument/2006/relationships/slideLayout" Target="../slideLayouts/slideLayout253.xml"/><Relationship Id="rId92" Type="http://schemas.openxmlformats.org/officeDocument/2006/relationships/slideLayout" Target="../slideLayouts/slideLayout274.xml"/><Relationship Id="rId213" Type="http://schemas.openxmlformats.org/officeDocument/2006/relationships/slideLayout" Target="../slideLayouts/slideLayout395.xml"/><Relationship Id="rId2" Type="http://schemas.openxmlformats.org/officeDocument/2006/relationships/slideLayout" Target="../slideLayouts/slideLayout184.xml"/><Relationship Id="rId29" Type="http://schemas.openxmlformats.org/officeDocument/2006/relationships/slideLayout" Target="../slideLayouts/slideLayout211.xml"/><Relationship Id="rId40" Type="http://schemas.openxmlformats.org/officeDocument/2006/relationships/slideLayout" Target="../slideLayouts/slideLayout222.xml"/><Relationship Id="rId115" Type="http://schemas.openxmlformats.org/officeDocument/2006/relationships/slideLayout" Target="../slideLayouts/slideLayout297.xml"/><Relationship Id="rId136" Type="http://schemas.openxmlformats.org/officeDocument/2006/relationships/slideLayout" Target="../slideLayouts/slideLayout318.xml"/><Relationship Id="rId157" Type="http://schemas.openxmlformats.org/officeDocument/2006/relationships/slideLayout" Target="../slideLayouts/slideLayout339.xml"/><Relationship Id="rId178" Type="http://schemas.openxmlformats.org/officeDocument/2006/relationships/slideLayout" Target="../slideLayouts/slideLayout360.xml"/><Relationship Id="rId61" Type="http://schemas.openxmlformats.org/officeDocument/2006/relationships/slideLayout" Target="../slideLayouts/slideLayout243.xml"/><Relationship Id="rId82" Type="http://schemas.openxmlformats.org/officeDocument/2006/relationships/slideLayout" Target="../slideLayouts/slideLayout264.xml"/><Relationship Id="rId199" Type="http://schemas.openxmlformats.org/officeDocument/2006/relationships/slideLayout" Target="../slideLayouts/slideLayout381.xml"/><Relationship Id="rId203" Type="http://schemas.openxmlformats.org/officeDocument/2006/relationships/slideLayout" Target="../slideLayouts/slideLayout385.xml"/><Relationship Id="rId19" Type="http://schemas.openxmlformats.org/officeDocument/2006/relationships/slideLayout" Target="../slideLayouts/slideLayout201.xml"/><Relationship Id="rId224" Type="http://schemas.openxmlformats.org/officeDocument/2006/relationships/theme" Target="../theme/theme21.xml"/><Relationship Id="rId30" Type="http://schemas.openxmlformats.org/officeDocument/2006/relationships/slideLayout" Target="../slideLayouts/slideLayout212.xml"/><Relationship Id="rId105" Type="http://schemas.openxmlformats.org/officeDocument/2006/relationships/slideLayout" Target="../slideLayouts/slideLayout287.xml"/><Relationship Id="rId126" Type="http://schemas.openxmlformats.org/officeDocument/2006/relationships/slideLayout" Target="../slideLayouts/slideLayout308.xml"/><Relationship Id="rId147" Type="http://schemas.openxmlformats.org/officeDocument/2006/relationships/slideLayout" Target="../slideLayouts/slideLayout329.xml"/><Relationship Id="rId168" Type="http://schemas.openxmlformats.org/officeDocument/2006/relationships/slideLayout" Target="../slideLayouts/slideLayout3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2BC7EDEB-7205-E142-9CEF-9E7393F5CE88}"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4007873946"/>
      </p:ext>
    </p:extLst>
  </p:cSld>
  <p:clrMap bg1="lt1" tx1="dk1" bg2="lt2" tx2="dk2" accent1="accent1" accent2="accent2" accent3="accent3" accent4="accent4" accent5="accent5" accent6="accent6" hlink="hlink" folHlink="folHlink"/>
  <p:sldLayoutIdLst>
    <p:sldLayoutId id="2147483711" r:id="rId1"/>
    <p:sldLayoutId id="214748371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0">
              <a:solidFill>
                <a:srgbClr val="000000"/>
              </a:solidFill>
              <a:latin typeface="Arial" charset="0"/>
              <a:cs typeface="Arial" charset="0"/>
            </a:endParaRPr>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a:solidFill>
                  <a:srgbClr val="FFFFFF"/>
                </a:solidFill>
              </a:rPr>
              <a:t>© </a:t>
            </a:r>
            <a:r>
              <a:rPr lang="en-US" sz="900">
                <a:solidFill>
                  <a:srgbClr val="FFFFFF"/>
                </a:solidFill>
              </a:rPr>
              <a:t>2004</a:t>
            </a:r>
            <a:r>
              <a:rPr lang="en-US" sz="800">
                <a:solidFill>
                  <a:srgbClr val="FFFFFF"/>
                </a:solidFill>
              </a:rPr>
              <a:t> TBBMI</a:t>
            </a:r>
          </a:p>
        </p:txBody>
      </p:sp>
      <p:sp>
        <p:nvSpPr>
          <p:cNvPr id="1515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a:solidFill>
                  <a:srgbClr val="FFFFFF"/>
                </a:solidFill>
                <a:latin typeface="Comic Sans MS" charset="0"/>
                <a:cs typeface="Arial"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a:solidFill>
                  <a:srgbClr val="FFFF00"/>
                </a:solidFill>
                <a:latin typeface="Helvetica" charset="0"/>
                <a:cs typeface="Arial" charset="0"/>
              </a:rPr>
              <a:t>The  New Testament          Comes Together</a:t>
            </a:r>
          </a:p>
        </p:txBody>
      </p:sp>
    </p:spTree>
    <p:extLst>
      <p:ext uri="{BB962C8B-B14F-4D97-AF65-F5344CB8AC3E}">
        <p14:creationId xmlns:p14="http://schemas.microsoft.com/office/powerpoint/2010/main" val="2116922534"/>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solidFill>
                  <a:srgbClr val="FFFFFF"/>
                </a:solidFill>
                <a:latin typeface="Arial" pitchFamily="-111" charset="0"/>
                <a:ea typeface="+mn-ea"/>
                <a:cs typeface="+mn-cs"/>
              </a:defRPr>
            </a:lvl1pPr>
          </a:lstStyle>
          <a:p>
            <a:pPr algn="l">
              <a:defRPr/>
            </a:pPr>
            <a:endParaRPr lang="en-US"/>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solidFill>
                  <a:srgbClr val="FFFFFF"/>
                </a:solidFill>
              </a:defRPr>
            </a:lvl1pPr>
          </a:lstStyle>
          <a:p>
            <a:fld id="{4D40403E-7E83-8C49-B1B1-88C726FC6A08}" type="slidenum">
              <a:rPr lang="en-US">
                <a:latin typeface="Arial" charset="0"/>
              </a:rPr>
              <a:pPr/>
              <a:t>‹#›</a:t>
            </a:fld>
            <a:endParaRPr lang="en-US">
              <a:latin typeface="Arial" charset="0"/>
            </a:endParaRPr>
          </a:p>
        </p:txBody>
      </p:sp>
      <p:grpSp>
        <p:nvGrpSpPr>
          <p:cNvPr id="256004" name="Group 1028"/>
          <p:cNvGrpSpPr>
            <a:grpSpLocks/>
          </p:cNvGrpSpPr>
          <p:nvPr/>
        </p:nvGrpSpPr>
        <p:grpSpPr bwMode="auto">
          <a:xfrm>
            <a:off x="1" y="18"/>
            <a:ext cx="9140825" cy="6850063"/>
            <a:chOff x="0" y="0"/>
            <a:chExt cx="5758" cy="4315"/>
          </a:xfrm>
        </p:grpSpPr>
        <p:grpSp>
          <p:nvGrpSpPr>
            <p:cNvPr id="256008"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defRPr sz="1200">
                <a:solidFill>
                  <a:srgbClr val="FFFFFF"/>
                </a:solidFill>
                <a:latin typeface="Arial" pitchFamily="-111" charset="0"/>
                <a:ea typeface="+mn-ea"/>
                <a:cs typeface="+mn-cs"/>
              </a:defRPr>
            </a:lvl1pPr>
          </a:lstStyle>
          <a:p>
            <a:pPr>
              <a:defRPr/>
            </a:pPr>
            <a:endParaRPr lang="en-US"/>
          </a:p>
        </p:txBody>
      </p:sp>
      <p:sp>
        <p:nvSpPr>
          <p:cNvPr id="125967" name="Rectangle 1039"/>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8381781"/>
      </p:ext>
    </p:extLst>
  </p:cSld>
  <p:clrMap bg1="dk2" tx1="lt1" bg2="dk1" tx2="lt2" accent1="accent1" accent2="accent2" accent3="accent3" accent4="accent4" accent5="accent5" accent6="accent6" hlink="hlink" folHlink="folHlink"/>
  <p:sldLayoutIdLst>
    <p:sldLayoutId id="21474838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0"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108" indent="-285428"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1708" indent="-228341"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0"/>
          <a:cs typeface="Arial"/>
        </a:defRPr>
      </a:lvl3pPr>
      <a:lvl4pPr marL="1598393" indent="-228341"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5075" indent="-228341"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1759"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68447"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5126"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1814"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103071923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8370" name="Group 2"/>
          <p:cNvGrpSpPr>
            <a:grpSpLocks/>
          </p:cNvGrpSpPr>
          <p:nvPr/>
        </p:nvGrpSpPr>
        <p:grpSpPr bwMode="auto">
          <a:xfrm>
            <a:off x="3175" y="4267200"/>
            <a:ext cx="9140825" cy="2590800"/>
            <a:chOff x="2" y="2688"/>
            <a:chExt cx="5758" cy="1632"/>
          </a:xfrm>
        </p:grpSpPr>
        <p:sp>
          <p:nvSpPr>
            <p:cNvPr id="58376" name="Freeform 3"/>
            <p:cNvSpPr>
              <a:spLocks/>
            </p:cNvSpPr>
            <p:nvPr/>
          </p:nvSpPr>
          <p:spPr bwMode="hidden">
            <a:xfrm>
              <a:off x="2" y="2688"/>
              <a:ext cx="5758" cy="1632"/>
            </a:xfrm>
            <a:custGeom>
              <a:avLst/>
              <a:gdLst>
                <a:gd name="T0" fmla="*/ 5940 w 5740"/>
                <a:gd name="T1" fmla="*/ 0 h 4316"/>
                <a:gd name="T2" fmla="*/ 0 w 5740"/>
                <a:gd name="T3" fmla="*/ 0 h 4316"/>
                <a:gd name="T4" fmla="*/ 0 w 5740"/>
                <a:gd name="T5" fmla="*/ 0 h 4316"/>
                <a:gd name="T6" fmla="*/ 5940 w 5740"/>
                <a:gd name="T7" fmla="*/ 0 h 4316"/>
                <a:gd name="T8" fmla="*/ 5940 w 5740"/>
                <a:gd name="T9" fmla="*/ 0 h 4316"/>
                <a:gd name="T10" fmla="*/ 5940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nvGrpSpPr>
            <p:cNvPr id="58377" name="Group 4"/>
            <p:cNvGrpSpPr>
              <a:grpSpLocks/>
            </p:cNvGrpSpPr>
            <p:nvPr/>
          </p:nvGrpSpPr>
          <p:grpSpPr bwMode="auto">
            <a:xfrm>
              <a:off x="1776" y="3024"/>
              <a:ext cx="3929" cy="1290"/>
              <a:chOff x="1776" y="3024"/>
              <a:chExt cx="3929" cy="1290"/>
            </a:xfrm>
          </p:grpSpPr>
          <p:grpSp>
            <p:nvGrpSpPr>
              <p:cNvPr id="58378"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39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39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39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58411" name="Freeform 46"/>
              <p:cNvSpPr>
                <a:spLocks/>
              </p:cNvSpPr>
              <p:nvPr/>
            </p:nvSpPr>
            <p:spPr bwMode="hidden">
              <a:xfrm>
                <a:off x="5280" y="3186"/>
                <a:ext cx="383" cy="96"/>
              </a:xfrm>
              <a:custGeom>
                <a:avLst/>
                <a:gdLst>
                  <a:gd name="T0" fmla="*/ 22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20 w 382"/>
                  <a:gd name="T19" fmla="*/ 96 h 96"/>
                  <a:gd name="T20" fmla="*/ 274 w 382"/>
                  <a:gd name="T21" fmla="*/ 90 h 96"/>
                  <a:gd name="T22" fmla="*/ 322 w 382"/>
                  <a:gd name="T23" fmla="*/ 84 h 96"/>
                  <a:gd name="T24" fmla="*/ 363 w 382"/>
                  <a:gd name="T25" fmla="*/ 66 h 96"/>
                  <a:gd name="T26" fmla="*/ 393 w 382"/>
                  <a:gd name="T27" fmla="*/ 42 h 96"/>
                  <a:gd name="T28" fmla="*/ 387 w 382"/>
                  <a:gd name="T29" fmla="*/ 42 h 96"/>
                  <a:gd name="T30" fmla="*/ 357 w 382"/>
                  <a:gd name="T31" fmla="*/ 66 h 96"/>
                  <a:gd name="T32" fmla="*/ 316 w 382"/>
                  <a:gd name="T33" fmla="*/ 78 h 96"/>
                  <a:gd name="T34" fmla="*/ 274 w 382"/>
                  <a:gd name="T35" fmla="*/ 90 h 96"/>
                  <a:gd name="T36" fmla="*/ 220 w 382"/>
                  <a:gd name="T37" fmla="*/ 96 h 96"/>
                  <a:gd name="T38" fmla="*/ 22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6" name="Freeform 51"/>
              <p:cNvSpPr>
                <a:spLocks/>
              </p:cNvSpPr>
              <p:nvPr/>
            </p:nvSpPr>
            <p:spPr bwMode="hidden">
              <a:xfrm>
                <a:off x="5489" y="3042"/>
                <a:ext cx="186" cy="210"/>
              </a:xfrm>
              <a:custGeom>
                <a:avLst/>
                <a:gdLst>
                  <a:gd name="T0" fmla="*/ 0 w 185"/>
                  <a:gd name="T1" fmla="*/ 6 h 210"/>
                  <a:gd name="T2" fmla="*/ 66 w 185"/>
                  <a:gd name="T3" fmla="*/ 12 h 210"/>
                  <a:gd name="T4" fmla="*/ 130 w 185"/>
                  <a:gd name="T5" fmla="*/ 36 h 210"/>
                  <a:gd name="T6" fmla="*/ 166 w 185"/>
                  <a:gd name="T7" fmla="*/ 72 h 210"/>
                  <a:gd name="T8" fmla="*/ 172 w 185"/>
                  <a:gd name="T9" fmla="*/ 90 h 210"/>
                  <a:gd name="T10" fmla="*/ 178 w 185"/>
                  <a:gd name="T11" fmla="*/ 114 h 210"/>
                  <a:gd name="T12" fmla="*/ 172 w 185"/>
                  <a:gd name="T13" fmla="*/ 138 h 210"/>
                  <a:gd name="T14" fmla="*/ 160 w 185"/>
                  <a:gd name="T15" fmla="*/ 162 h 210"/>
                  <a:gd name="T16" fmla="*/ 130 w 185"/>
                  <a:gd name="T17" fmla="*/ 180 h 210"/>
                  <a:gd name="T18" fmla="*/ 90 w 185"/>
                  <a:gd name="T19" fmla="*/ 198 h 210"/>
                  <a:gd name="T20" fmla="*/ 107 w 185"/>
                  <a:gd name="T21" fmla="*/ 210 h 210"/>
                  <a:gd name="T22" fmla="*/ 142 w 185"/>
                  <a:gd name="T23" fmla="*/ 192 h 210"/>
                  <a:gd name="T24" fmla="*/ 172 w 185"/>
                  <a:gd name="T25" fmla="*/ 168 h 210"/>
                  <a:gd name="T26" fmla="*/ 190 w 185"/>
                  <a:gd name="T27" fmla="*/ 144 h 210"/>
                  <a:gd name="T28" fmla="*/ 196 w 185"/>
                  <a:gd name="T29" fmla="*/ 114 h 210"/>
                  <a:gd name="T30" fmla="*/ 190 w 185"/>
                  <a:gd name="T31" fmla="*/ 90 h 210"/>
                  <a:gd name="T32" fmla="*/ 184 w 185"/>
                  <a:gd name="T33" fmla="*/ 66 h 210"/>
                  <a:gd name="T34" fmla="*/ 166 w 185"/>
                  <a:gd name="T35" fmla="*/ 48 h 210"/>
                  <a:gd name="T36" fmla="*/ 14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841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nvGrpSpPr>
              <p:cNvPr id="58419"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eaLnBrk="0" hangingPunct="0">
                    <a:defRPr/>
                  </a:pPr>
                  <a:endParaRPr lang="en-US" sz="2400" b="0">
                    <a:solidFill>
                      <a:srgbClr val="FFFFFF"/>
                    </a:solidFill>
                    <a:latin typeface="Arial" charset="0"/>
                    <a:ea typeface="ＭＳ Ｐゴシック" charset="-128"/>
                    <a:cs typeface="ＭＳ Ｐゴシック" charset="-128"/>
                  </a:endParaRPr>
                </a:p>
              </p:txBody>
            </p:sp>
          </p:grpSp>
          <p:grpSp>
            <p:nvGrpSpPr>
              <p:cNvPr id="58420" name="Group 61"/>
              <p:cNvGrpSpPr>
                <a:grpSpLocks/>
              </p:cNvGrpSpPr>
              <p:nvPr userDrawn="1"/>
            </p:nvGrpSpPr>
            <p:grpSpPr bwMode="auto">
              <a:xfrm>
                <a:off x="5381" y="3085"/>
                <a:ext cx="227" cy="132"/>
                <a:chOff x="5381" y="3085"/>
                <a:chExt cx="227" cy="132"/>
              </a:xfrm>
            </p:grpSpPr>
            <p:sp>
              <p:nvSpPr>
                <p:cNvPr id="5842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sp>
              <p:nvSpPr>
                <p:cNvPr id="5842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2400" b="0">
                    <a:solidFill>
                      <a:srgbClr val="FFFFFF"/>
                    </a:solidFill>
                    <a:latin typeface="Arial" charset="0"/>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30" tIns="45716" rIns="91430" bIns="45716"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defRPr>
            </a:lvl1pPr>
          </a:lstStyle>
          <a:p>
            <a:pPr>
              <a:defRPr/>
            </a:pPr>
            <a:fld id="{307A381D-DE8E-AF49-BD0D-9B1FF1F0B169}" type="slidenum">
              <a:rPr lang="en-US"/>
              <a:pPr>
                <a:defRPr/>
              </a:pPr>
              <a:t>‹#›</a:t>
            </a:fld>
            <a:endParaRPr lang="en-US"/>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255249"/>
      </p:ext>
    </p:extLst>
  </p:cSld>
  <p:clrMap bg1="dk2" tx1="lt1" bg2="dk1"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128"/>
          <a:cs typeface="ＭＳ Ｐゴシック" charset="-128"/>
        </a:defRPr>
      </a:lvl5pPr>
      <a:lvl6pPr marL="457154"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306"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46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613"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1313" indent="-341313"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1413" indent="-227013"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598613" indent="-227013"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5813" indent="-227013"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343"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496"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8650"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5802" indent="-228576"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0DE3889-85FD-E145-8320-54DA797288B8}" type="slidenum">
              <a:rPr lang="en-US"/>
              <a:pPr>
                <a:defRPr/>
              </a:pPr>
              <a:t>‹#›</a:t>
            </a:fld>
            <a:endParaRPr lang="en-US"/>
          </a:p>
        </p:txBody>
      </p:sp>
    </p:spTree>
    <p:extLst>
      <p:ext uri="{BB962C8B-B14F-4D97-AF65-F5344CB8AC3E}">
        <p14:creationId xmlns:p14="http://schemas.microsoft.com/office/powerpoint/2010/main" val="791146122"/>
      </p:ext>
    </p:extLst>
  </p:cSld>
  <p:clrMap bg1="lt1" tx1="dk1" bg2="lt2" tx2="dk2" accent1="accent1" accent2="accent2" accent3="accent3" accent4="accent4" accent5="accent5" accent6="accent6" hlink="hlink" folHlink="folHlink"/>
  <p:sldLayoutIdLst>
    <p:sldLayoutId id="21474839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9DC586C-AE0B-BD4A-8E39-8E56DBDC326C}" type="slidenum">
              <a:rPr lang="en-US"/>
              <a:pPr>
                <a:defRPr/>
              </a:pPr>
              <a:t>‹#›</a:t>
            </a:fld>
            <a:endParaRPr lang="en-US"/>
          </a:p>
        </p:txBody>
      </p:sp>
    </p:spTree>
    <p:extLst>
      <p:ext uri="{BB962C8B-B14F-4D97-AF65-F5344CB8AC3E}">
        <p14:creationId xmlns:p14="http://schemas.microsoft.com/office/powerpoint/2010/main" val="524689443"/>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A16ECDD-270E-2840-8C46-755DFC6630AA}" type="slidenum">
              <a:rPr lang="en-US"/>
              <a:pPr>
                <a:defRPr/>
              </a:pPr>
              <a:t>‹#›</a:t>
            </a:fld>
            <a:endParaRPr lang="en-US"/>
          </a:p>
        </p:txBody>
      </p:sp>
    </p:spTree>
    <p:extLst>
      <p:ext uri="{BB962C8B-B14F-4D97-AF65-F5344CB8AC3E}">
        <p14:creationId xmlns:p14="http://schemas.microsoft.com/office/powerpoint/2010/main" val="72490546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34026240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5764702"/>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4224428186"/>
      </p:ext>
    </p:extLst>
  </p:cSld>
  <p:clrMap bg1="lt1" tx1="dk1" bg2="lt2" tx2="dk2" accent1="accent1" accent2="accent2" accent3="accent3" accent4="accent4" accent5="accent5" accent6="accent6" hlink="hlink" folHlink="folHlink"/>
  <p:sldLayoutIdLst>
    <p:sldLayoutId id="21474839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defTabSz="914400" fontAlgn="base">
              <a:spcBef>
                <a:spcPct val="0"/>
              </a:spcBef>
              <a:spcAft>
                <a:spcPct val="0"/>
              </a:spcAft>
              <a:defRPr/>
            </a:pPr>
            <a:fld id="{3DBC1BB9-69F7-B640-8CC4-7A389D86E0F7}"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8601126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8109021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defTabSz="914400">
              <a:defRPr sz="1400"/>
            </a:lvl1pPr>
          </a:lstStyle>
          <a:p>
            <a:fld id="{86CB4B4D-7CA3-9044-876B-883B54F8677D}" type="slidenum">
              <a:t>‹#›</a:t>
            </a:fld>
            <a:endParaRPr/>
          </a:p>
        </p:txBody>
      </p:sp>
    </p:spTree>
    <p:extLst>
      <p:ext uri="{BB962C8B-B14F-4D97-AF65-F5344CB8AC3E}">
        <p14:creationId xmlns:p14="http://schemas.microsoft.com/office/powerpoint/2010/main" val="290067905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 id="2147484018" r:id="rId35"/>
    <p:sldLayoutId id="2147484019" r:id="rId36"/>
    <p:sldLayoutId id="2147484020" r:id="rId37"/>
    <p:sldLayoutId id="2147484021" r:id="rId38"/>
    <p:sldLayoutId id="2147484022" r:id="rId39"/>
    <p:sldLayoutId id="2147484023" r:id="rId40"/>
    <p:sldLayoutId id="2147484024" r:id="rId41"/>
    <p:sldLayoutId id="2147484025" r:id="rId42"/>
    <p:sldLayoutId id="2147484026" r:id="rId43"/>
    <p:sldLayoutId id="2147484027" r:id="rId44"/>
    <p:sldLayoutId id="2147484028" r:id="rId45"/>
    <p:sldLayoutId id="2147484029" r:id="rId46"/>
    <p:sldLayoutId id="2147484030" r:id="rId47"/>
    <p:sldLayoutId id="2147484031" r:id="rId48"/>
    <p:sldLayoutId id="2147484032" r:id="rId49"/>
    <p:sldLayoutId id="2147484033" r:id="rId50"/>
    <p:sldLayoutId id="2147484034" r:id="rId51"/>
    <p:sldLayoutId id="2147484035" r:id="rId52"/>
    <p:sldLayoutId id="2147484036" r:id="rId53"/>
    <p:sldLayoutId id="2147484037" r:id="rId54"/>
    <p:sldLayoutId id="2147484038" r:id="rId55"/>
    <p:sldLayoutId id="2147484039" r:id="rId56"/>
    <p:sldLayoutId id="2147484040" r:id="rId57"/>
    <p:sldLayoutId id="2147484041" r:id="rId58"/>
    <p:sldLayoutId id="2147484042" r:id="rId59"/>
    <p:sldLayoutId id="2147484043" r:id="rId60"/>
    <p:sldLayoutId id="2147484044" r:id="rId61"/>
    <p:sldLayoutId id="2147484045" r:id="rId62"/>
    <p:sldLayoutId id="2147484046" r:id="rId63"/>
    <p:sldLayoutId id="2147484047" r:id="rId64"/>
    <p:sldLayoutId id="2147484048" r:id="rId65"/>
    <p:sldLayoutId id="2147484049" r:id="rId66"/>
    <p:sldLayoutId id="2147484050" r:id="rId67"/>
    <p:sldLayoutId id="2147484051" r:id="rId68"/>
    <p:sldLayoutId id="2147484052" r:id="rId69"/>
    <p:sldLayoutId id="2147484053" r:id="rId70"/>
    <p:sldLayoutId id="2147484054" r:id="rId71"/>
    <p:sldLayoutId id="2147484055" r:id="rId72"/>
    <p:sldLayoutId id="2147484056" r:id="rId73"/>
    <p:sldLayoutId id="2147484057" r:id="rId74"/>
    <p:sldLayoutId id="2147484058" r:id="rId75"/>
    <p:sldLayoutId id="2147484059" r:id="rId76"/>
    <p:sldLayoutId id="2147484060" r:id="rId77"/>
    <p:sldLayoutId id="2147484061" r:id="rId78"/>
    <p:sldLayoutId id="2147484062" r:id="rId79"/>
    <p:sldLayoutId id="2147484063" r:id="rId80"/>
    <p:sldLayoutId id="2147484064" r:id="rId81"/>
    <p:sldLayoutId id="2147484065" r:id="rId82"/>
    <p:sldLayoutId id="2147484066" r:id="rId83"/>
    <p:sldLayoutId id="2147484067" r:id="rId84"/>
    <p:sldLayoutId id="2147484068" r:id="rId85"/>
    <p:sldLayoutId id="2147484069" r:id="rId86"/>
    <p:sldLayoutId id="2147484070" r:id="rId87"/>
    <p:sldLayoutId id="2147484071" r:id="rId88"/>
    <p:sldLayoutId id="2147484072" r:id="rId89"/>
    <p:sldLayoutId id="2147484073" r:id="rId90"/>
    <p:sldLayoutId id="2147484074" r:id="rId91"/>
    <p:sldLayoutId id="2147484075" r:id="rId92"/>
    <p:sldLayoutId id="2147484076" r:id="rId93"/>
    <p:sldLayoutId id="2147484077" r:id="rId94"/>
    <p:sldLayoutId id="2147484078" r:id="rId95"/>
    <p:sldLayoutId id="2147484079" r:id="rId96"/>
    <p:sldLayoutId id="2147484080" r:id="rId97"/>
    <p:sldLayoutId id="2147484081" r:id="rId98"/>
    <p:sldLayoutId id="2147484082" r:id="rId99"/>
    <p:sldLayoutId id="2147484083" r:id="rId100"/>
    <p:sldLayoutId id="2147484084" r:id="rId101"/>
    <p:sldLayoutId id="2147484085" r:id="rId102"/>
    <p:sldLayoutId id="2147484086" r:id="rId103"/>
    <p:sldLayoutId id="2147484087" r:id="rId104"/>
    <p:sldLayoutId id="2147484088" r:id="rId105"/>
    <p:sldLayoutId id="2147484089" r:id="rId106"/>
    <p:sldLayoutId id="2147484090" r:id="rId107"/>
    <p:sldLayoutId id="2147484091" r:id="rId108"/>
    <p:sldLayoutId id="2147484092" r:id="rId109"/>
    <p:sldLayoutId id="2147484093" r:id="rId110"/>
    <p:sldLayoutId id="2147484094" r:id="rId111"/>
    <p:sldLayoutId id="2147484095" r:id="rId112"/>
    <p:sldLayoutId id="2147484096" r:id="rId113"/>
    <p:sldLayoutId id="2147484097" r:id="rId114"/>
    <p:sldLayoutId id="2147484098" r:id="rId115"/>
    <p:sldLayoutId id="2147484099" r:id="rId116"/>
    <p:sldLayoutId id="2147484100" r:id="rId117"/>
    <p:sldLayoutId id="2147484101" r:id="rId118"/>
    <p:sldLayoutId id="2147484102" r:id="rId119"/>
    <p:sldLayoutId id="2147484103" r:id="rId120"/>
    <p:sldLayoutId id="2147484104" r:id="rId121"/>
    <p:sldLayoutId id="2147484105" r:id="rId122"/>
    <p:sldLayoutId id="2147484106" r:id="rId123"/>
    <p:sldLayoutId id="2147484107" r:id="rId124"/>
    <p:sldLayoutId id="2147484108" r:id="rId125"/>
    <p:sldLayoutId id="2147484109" r:id="rId126"/>
    <p:sldLayoutId id="2147484110" r:id="rId127"/>
    <p:sldLayoutId id="2147484111" r:id="rId128"/>
    <p:sldLayoutId id="2147484112" r:id="rId129"/>
    <p:sldLayoutId id="2147484113" r:id="rId130"/>
    <p:sldLayoutId id="2147484114" r:id="rId131"/>
    <p:sldLayoutId id="2147484115" r:id="rId132"/>
    <p:sldLayoutId id="2147484116" r:id="rId133"/>
    <p:sldLayoutId id="2147484117" r:id="rId134"/>
    <p:sldLayoutId id="2147484118" r:id="rId135"/>
    <p:sldLayoutId id="2147484119" r:id="rId136"/>
    <p:sldLayoutId id="2147484120" r:id="rId137"/>
    <p:sldLayoutId id="2147484121" r:id="rId138"/>
    <p:sldLayoutId id="2147484122" r:id="rId139"/>
    <p:sldLayoutId id="2147484123" r:id="rId140"/>
    <p:sldLayoutId id="2147484124" r:id="rId141"/>
    <p:sldLayoutId id="2147484125" r:id="rId142"/>
    <p:sldLayoutId id="2147484126" r:id="rId143"/>
    <p:sldLayoutId id="2147484127" r:id="rId144"/>
    <p:sldLayoutId id="2147484128" r:id="rId145"/>
    <p:sldLayoutId id="2147484129" r:id="rId146"/>
    <p:sldLayoutId id="2147484130" r:id="rId147"/>
    <p:sldLayoutId id="2147484131" r:id="rId148"/>
    <p:sldLayoutId id="2147484132" r:id="rId149"/>
    <p:sldLayoutId id="2147484133" r:id="rId150"/>
    <p:sldLayoutId id="2147484134" r:id="rId151"/>
    <p:sldLayoutId id="2147484135" r:id="rId152"/>
    <p:sldLayoutId id="2147484136" r:id="rId153"/>
    <p:sldLayoutId id="2147484137" r:id="rId154"/>
    <p:sldLayoutId id="2147484138" r:id="rId155"/>
    <p:sldLayoutId id="2147484139" r:id="rId156"/>
    <p:sldLayoutId id="2147484140" r:id="rId157"/>
    <p:sldLayoutId id="2147484141" r:id="rId158"/>
    <p:sldLayoutId id="2147484142" r:id="rId159"/>
    <p:sldLayoutId id="2147484143" r:id="rId160"/>
    <p:sldLayoutId id="2147484144" r:id="rId161"/>
    <p:sldLayoutId id="2147484145" r:id="rId162"/>
    <p:sldLayoutId id="2147484146" r:id="rId163"/>
    <p:sldLayoutId id="2147484147" r:id="rId164"/>
    <p:sldLayoutId id="2147484148" r:id="rId165"/>
    <p:sldLayoutId id="2147484149" r:id="rId166"/>
    <p:sldLayoutId id="2147484150" r:id="rId167"/>
    <p:sldLayoutId id="2147484151" r:id="rId168"/>
    <p:sldLayoutId id="2147484152" r:id="rId169"/>
    <p:sldLayoutId id="2147484153" r:id="rId170"/>
    <p:sldLayoutId id="2147484154" r:id="rId171"/>
    <p:sldLayoutId id="2147484155" r:id="rId172"/>
    <p:sldLayoutId id="2147484156" r:id="rId173"/>
    <p:sldLayoutId id="2147484157" r:id="rId174"/>
    <p:sldLayoutId id="2147484158" r:id="rId175"/>
    <p:sldLayoutId id="2147484159" r:id="rId176"/>
    <p:sldLayoutId id="2147484160" r:id="rId177"/>
    <p:sldLayoutId id="2147484161" r:id="rId178"/>
    <p:sldLayoutId id="2147484162" r:id="rId179"/>
    <p:sldLayoutId id="2147484163" r:id="rId180"/>
    <p:sldLayoutId id="2147484164" r:id="rId181"/>
    <p:sldLayoutId id="2147484165" r:id="rId182"/>
    <p:sldLayoutId id="2147484166" r:id="rId183"/>
    <p:sldLayoutId id="2147484167" r:id="rId184"/>
    <p:sldLayoutId id="2147484168" r:id="rId185"/>
    <p:sldLayoutId id="2147484169" r:id="rId186"/>
    <p:sldLayoutId id="2147484170" r:id="rId187"/>
    <p:sldLayoutId id="2147484171" r:id="rId188"/>
    <p:sldLayoutId id="2147484172" r:id="rId189"/>
    <p:sldLayoutId id="2147484173" r:id="rId190"/>
    <p:sldLayoutId id="2147484174" r:id="rId191"/>
    <p:sldLayoutId id="2147484175" r:id="rId192"/>
    <p:sldLayoutId id="2147484176" r:id="rId193"/>
    <p:sldLayoutId id="2147484177" r:id="rId194"/>
    <p:sldLayoutId id="2147484178" r:id="rId195"/>
    <p:sldLayoutId id="2147484179" r:id="rId196"/>
    <p:sldLayoutId id="2147484180" r:id="rId197"/>
    <p:sldLayoutId id="2147484181" r:id="rId198"/>
    <p:sldLayoutId id="2147484182" r:id="rId199"/>
    <p:sldLayoutId id="2147484183" r:id="rId200"/>
    <p:sldLayoutId id="2147484184" r:id="rId201"/>
    <p:sldLayoutId id="2147484185" r:id="rId202"/>
    <p:sldLayoutId id="2147484186" r:id="rId203"/>
    <p:sldLayoutId id="2147484187" r:id="rId204"/>
    <p:sldLayoutId id="2147484188" r:id="rId205"/>
    <p:sldLayoutId id="2147484189" r:id="rId206"/>
    <p:sldLayoutId id="2147484190" r:id="rId207"/>
    <p:sldLayoutId id="2147484191" r:id="rId208"/>
    <p:sldLayoutId id="2147484192" r:id="rId209"/>
    <p:sldLayoutId id="2147484193" r:id="rId210"/>
    <p:sldLayoutId id="2147484194" r:id="rId211"/>
    <p:sldLayoutId id="2147484195" r:id="rId212"/>
    <p:sldLayoutId id="2147484196" r:id="rId213"/>
    <p:sldLayoutId id="2147484197" r:id="rId214"/>
    <p:sldLayoutId id="2147484198" r:id="rId215"/>
    <p:sldLayoutId id="2147484199" r:id="rId216"/>
    <p:sldLayoutId id="2147484200" r:id="rId217"/>
    <p:sldLayoutId id="2147484201" r:id="rId218"/>
    <p:sldLayoutId id="2147484202" r:id="rId219"/>
    <p:sldLayoutId id="2147484203" r:id="rId220"/>
    <p:sldLayoutId id="2147484204" r:id="rId221"/>
    <p:sldLayoutId id="2147484205" r:id="rId222"/>
    <p:sldLayoutId id="2147484206" r:id="rId22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chemeClr val="accent3">
              <a:lumOff val="44000"/>
            </a:schemeClr>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chemeClr val="accent3">
              <a:lumOff val="44000"/>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lgn="ct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4A8DC56-4985-A44C-8318-2DEC0C085C93}" type="slidenum">
              <a:rPr lang="en-US">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288259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018371120"/>
      </p:ext>
    </p:extLst>
  </p:cSld>
  <p:clrMap bg1="dk2" tx1="lt1" bg2="dk1"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847081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37977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BD29876C-6039-3649-AE98-3B11D1FD7494}" type="slidenum">
              <a:rPr lang="en-US"/>
              <a:pPr>
                <a:defRPr/>
              </a:pPr>
              <a:t>‹#›</a:t>
            </a:fld>
            <a:endParaRPr lang="en-US"/>
          </a:p>
        </p:txBody>
      </p:sp>
      <p:pic>
        <p:nvPicPr>
          <p:cNvPr id="196614"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5"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00513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74754" name="Group 1026"/>
          <p:cNvGrpSpPr>
            <a:grpSpLocks/>
          </p:cNvGrpSpPr>
          <p:nvPr/>
        </p:nvGrpSpPr>
        <p:grpSpPr bwMode="auto">
          <a:xfrm>
            <a:off x="1590"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nvGrpSpPr>
            <p:cNvPr id="74763"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75791"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2"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a:solidFill>
                  <a:srgbClr val="FFFFFF"/>
                </a:solidFill>
                <a:latin typeface="Arial" charset="0"/>
                <a:cs typeface="Arial" charset="0"/>
              </a:endParaRPr>
            </a:p>
          </p:txBody>
        </p:sp>
        <p:sp>
          <p:nvSpPr>
            <p:cNvPr id="75794"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5"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6"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7"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798"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nvGrpSpPr>
            <p:cNvPr id="74775" name="Group 1055"/>
            <p:cNvGrpSpPr>
              <a:grpSpLocks/>
            </p:cNvGrpSpPr>
            <p:nvPr/>
          </p:nvGrpSpPr>
          <p:grpSpPr bwMode="auto">
            <a:xfrm>
              <a:off x="1" y="392"/>
              <a:ext cx="5758" cy="1571"/>
              <a:chOff x="1" y="392"/>
              <a:chExt cx="5758" cy="1571"/>
            </a:xfrm>
          </p:grpSpPr>
          <p:sp>
            <p:nvSpPr>
              <p:cNvPr id="75802"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3"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4"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5"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6"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75800"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sp>
          <p:nvSpPr>
            <p:cNvPr id="75801"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57415" name="Rectangle 1063"/>
          <p:cNvSpPr>
            <a:spLocks noGrp="1" noChangeArrowheads="1"/>
          </p:cNvSpPr>
          <p:nvPr>
            <p:ph type="title"/>
          </p:nvPr>
        </p:nvSpPr>
        <p:spPr bwMode="auto">
          <a:xfrm>
            <a:off x="457200" y="277826"/>
            <a:ext cx="8229600" cy="1139825"/>
          </a:xfrm>
          <a:prstGeom prst="rect">
            <a:avLst/>
          </a:prstGeom>
          <a:noFill/>
          <a:ln>
            <a:noFill/>
          </a:ln>
          <a:effectLst/>
        </p:spPr>
        <p:txBody>
          <a:bodyPr vert="horz" wrap="square" lIns="91334" tIns="45667" rIns="91334" bIns="45667"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1" y="6243638"/>
            <a:ext cx="2133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defRPr sz="1000">
                <a:effectLst>
                  <a:outerShdw blurRad="38100" dist="38100" dir="2700000" algn="tl">
                    <a:srgbClr val="000000"/>
                  </a:outerShdw>
                </a:effectLst>
                <a:latin typeface="+mn-lt"/>
                <a:ea typeface="ＭＳ Ｐゴシック" charset="0"/>
                <a:cs typeface="Arial" charset="0"/>
              </a:defRPr>
            </a:lvl1pPr>
          </a:lstStyle>
          <a:p>
            <a:pPr algn="l">
              <a:defRPr/>
            </a:pPr>
            <a:endParaRPr lang="en-US">
              <a:solidFill>
                <a:srgbClr val="FFFFFF"/>
              </a:solidFill>
              <a:latin typeface="Verdana"/>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lgn="ctr">
              <a:defRPr sz="1000">
                <a:effectLst>
                  <a:outerShdw blurRad="38100" dist="38100" dir="2700000" algn="tl">
                    <a:srgbClr val="000000"/>
                  </a:outerShdw>
                </a:effectLst>
                <a:latin typeface="+mn-lt"/>
                <a:ea typeface="ＭＳ Ｐゴシック" charset="0"/>
                <a:cs typeface="Arial" charset="0"/>
              </a:defRPr>
            </a:lvl1pPr>
          </a:lstStyle>
          <a:p>
            <a:pPr>
              <a:defRPr/>
            </a:pPr>
            <a:endParaRPr lang="en-US">
              <a:solidFill>
                <a:srgbClr val="FFFFFF"/>
              </a:solidFill>
              <a:latin typeface="Verdana"/>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lgn="r">
              <a:defRPr sz="1000">
                <a:effectLst>
                  <a:outerShdw blurRad="38100" dist="38100" dir="2700000" algn="tl">
                    <a:srgbClr val="000000"/>
                  </a:outerShdw>
                </a:effectLst>
                <a:latin typeface="Verdana" charset="0"/>
              </a:defRPr>
            </a:lvl1pPr>
          </a:lstStyle>
          <a:p>
            <a:fld id="{F561CE53-538F-DE4F-8A0D-D1B39903FF46}" type="slidenum">
              <a:rPr lang="en-US">
                <a:solidFill>
                  <a:srgbClr val="FFFFFF"/>
                </a:solidFill>
              </a:rPr>
              <a:pPr/>
              <a:t>‹#›</a:t>
            </a:fld>
            <a:endParaRPr lang="en-US">
              <a:solidFill>
                <a:srgbClr val="FFFFFF"/>
              </a:solidFill>
            </a:endParaRPr>
          </a:p>
        </p:txBody>
      </p:sp>
      <p:sp>
        <p:nvSpPr>
          <p:cNvPr id="357419" name="Rectangle 1067"/>
          <p:cNvSpPr>
            <a:spLocks noGrp="1" noChangeArrowheads="1"/>
          </p:cNvSpPr>
          <p:nvPr>
            <p:ph type="body" idx="1"/>
          </p:nvPr>
        </p:nvSpPr>
        <p:spPr bwMode="auto">
          <a:xfrm>
            <a:off x="457200" y="1600216"/>
            <a:ext cx="8229600" cy="4530725"/>
          </a:xfrm>
          <a:prstGeom prst="rect">
            <a:avLst/>
          </a:prstGeom>
          <a:noFill/>
          <a:ln>
            <a:noFill/>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287695"/>
      </p:ext>
    </p:extLst>
  </p:cSld>
  <p:clrMap bg1="dk2" tx1="lt1" bg2="dk1"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108" indent="-28542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7"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lgn="l">
                <a:defRPr/>
              </a:pPr>
              <a:endParaRPr lang="en-US" sz="2000">
                <a:solidFill>
                  <a:srgbClr val="FFFFFF"/>
                </a:solidFill>
                <a:latin typeface="Arial" charset="0"/>
                <a:cs typeface="Arial" charset="0"/>
              </a:endParaRPr>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US" sz="2000">
                <a:solidFill>
                  <a:srgbClr val="FFFFFF"/>
                </a:solidFill>
                <a:latin typeface="Arial" charset="0"/>
                <a:ea typeface="ＭＳ Ｐゴシック" charset="-128"/>
                <a:cs typeface="ＭＳ Ｐゴシック" charset="-128"/>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1" y="6248400"/>
            <a:ext cx="2133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Arial" charset="0"/>
              </a:defRPr>
            </a:lvl1pPr>
          </a:lstStyle>
          <a:p>
            <a:pPr algn="l">
              <a:defRPr/>
            </a:pPr>
            <a:endParaRPr lang="en-US">
              <a:solidFill>
                <a:srgbClr val="FFFFFF"/>
              </a:solidFill>
              <a:latin typeface="Tahoma"/>
            </a:endParaRPr>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Arial" charset="0"/>
              </a:defRPr>
            </a:lvl1pPr>
          </a:lstStyle>
          <a:p>
            <a:pPr>
              <a:defRPr/>
            </a:pPr>
            <a:endParaRPr lang="en-US">
              <a:solidFill>
                <a:srgbClr val="FFFFFF"/>
              </a:solidFill>
              <a:latin typeface="Tahoma"/>
            </a:endParaRPr>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fld id="{095FCA46-CB60-9E4F-932D-199C7AA2B0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91378986"/>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108" indent="-28542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5.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images.google.com/imgres?imgurl=www.civ3.com/images/civ_01bab-ham.gif&amp;imgrefurl=http://www.civ3.com/civoftheweek.cfm?civ=Babylonians&amp;h=156&amp;w=120&amp;prev=/images?q=Arameans&amp;svnum=10&amp;hl=en&amp;lr=&amp;ie=UTF-8&amp;oe=UTF-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145.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3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3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3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3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46.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65.xml"/><Relationship Id="rId5" Type="http://schemas.openxmlformats.org/officeDocument/2006/relationships/image" Target="../media/image54.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8.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6.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rotWithShape="1">
          <a:blip r:embed="rId2">
            <a:extLst>
              <a:ext uri="{28A0092B-C50C-407E-A947-70E740481C1C}">
                <a14:useLocalDpi xmlns:a14="http://schemas.microsoft.com/office/drawing/2010/main"/>
              </a:ext>
            </a:extLst>
          </a:blip>
          <a:srcRect l="2341" r="2420"/>
          <a:stretch/>
        </p:blipFill>
        <p:spPr>
          <a:xfrm>
            <a:off x="-1" y="16296"/>
            <a:ext cx="9144001" cy="6368738"/>
          </a:xfrm>
          <a:prstGeom prst="rect">
            <a:avLst/>
          </a:prstGeom>
        </p:spPr>
      </p:pic>
      <p:sp>
        <p:nvSpPr>
          <p:cNvPr id="382977" name="Title 1"/>
          <p:cNvSpPr>
            <a:spLocks noGrp="1"/>
          </p:cNvSpPr>
          <p:nvPr>
            <p:ph type="title"/>
          </p:nvPr>
        </p:nvSpPr>
        <p:spPr>
          <a:xfrm>
            <a:off x="0" y="4263822"/>
            <a:ext cx="9104794" cy="2121212"/>
          </a:xfrm>
        </p:spPr>
        <p:txBody>
          <a:bodyPr/>
          <a:lstStyle/>
          <a:p>
            <a:pPr>
              <a:defRPr/>
            </a:pPr>
            <a:r>
              <a:rPr lang="ar-JO" sz="6600" b="1" dirty="0">
                <a:solidFill>
                  <a:srgbClr val="FFFFFF"/>
                </a:solidFill>
                <a:effectLst>
                  <a:glow rad="266700">
                    <a:srgbClr val="000000">
                      <a:alpha val="89000"/>
                    </a:srgbClr>
                  </a:glow>
                </a:effectLst>
                <a:latin typeface="Arial" charset="0"/>
                <a:ea typeface="ＭＳ Ｐゴシック" charset="0"/>
              </a:rPr>
              <a:t>التفسير في                     ضوء الثقافة</a:t>
            </a:r>
            <a:endParaRPr lang="en-US" sz="6600" b="1" dirty="0">
              <a:solidFill>
                <a:srgbClr val="FFFFFF"/>
              </a:solidFill>
              <a:effectLst>
                <a:glow rad="266700">
                  <a:srgbClr val="000000">
                    <a:alpha val="89000"/>
                  </a:srgbClr>
                </a:glow>
              </a:effectLst>
              <a:latin typeface="Arial" charset="0"/>
              <a:ea typeface="ＭＳ Ｐゴシック" charset="0"/>
            </a:endParaRPr>
          </a:p>
        </p:txBody>
      </p:sp>
      <p:sp>
        <p:nvSpPr>
          <p:cNvPr id="382978" name="Text Box 5"/>
          <p:cNvSpPr txBox="1">
            <a:spLocks noChangeArrowheads="1"/>
          </p:cNvSpPr>
          <p:nvPr/>
        </p:nvSpPr>
        <p:spPr bwMode="auto">
          <a:xfrm>
            <a:off x="8410326" y="44624"/>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ar-JO" b="1" dirty="0">
                <a:solidFill>
                  <a:srgbClr val="FFFFFF"/>
                </a:solidFill>
                <a:effectLst>
                  <a:glow rad="266700">
                    <a:srgbClr val="000000">
                      <a:alpha val="89000"/>
                    </a:srgbClr>
                  </a:glow>
                </a:effectLst>
              </a:rPr>
              <a:t>46</a:t>
            </a:r>
            <a:endParaRPr lang="en-US" b="1" dirty="0">
              <a:solidFill>
                <a:srgbClr val="FFFFFF"/>
              </a:solidFill>
              <a:effectLst>
                <a:glow rad="266700">
                  <a:srgbClr val="000000">
                    <a:alpha val="89000"/>
                  </a:srgbClr>
                </a:glow>
              </a:effectLst>
            </a:endParaRPr>
          </a:p>
        </p:txBody>
      </p:sp>
      <p:sp>
        <p:nvSpPr>
          <p:cNvPr id="2" name="Rectangle 1">
            <a:extLst>
              <a:ext uri="{FF2B5EF4-FFF2-40B4-BE49-F238E27FC236}">
                <a16:creationId xmlns:a16="http://schemas.microsoft.com/office/drawing/2014/main" id="{EB5C5776-800B-D024-D838-7849B70629F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863647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42" y="1"/>
            <a:ext cx="4181475"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152400" y="332656"/>
            <a:ext cx="4810142" cy="2486744"/>
          </a:xfrm>
        </p:spPr>
        <p:txBody>
          <a:bodyPr/>
          <a:lstStyle/>
          <a:p>
            <a:pPr rtl="1" eaLnBrk="1" hangingPunct="1"/>
            <a:r>
              <a:rPr lang="ar-SA" sz="4800" b="1" dirty="0">
                <a:latin typeface="Arial" charset="0"/>
                <a:ea typeface="Arial" charset="0"/>
                <a:cs typeface="Arial" charset="0"/>
              </a:rPr>
              <a:t>دعا الله للقيادة الجماعية </a:t>
            </a:r>
            <a:br>
              <a:rPr lang="ar-SA" sz="4800" b="1" dirty="0">
                <a:latin typeface="Arial" charset="0"/>
                <a:ea typeface="Arial" charset="0"/>
                <a:cs typeface="Arial" charset="0"/>
              </a:rPr>
            </a:br>
            <a:r>
              <a:rPr lang="ar-SA" sz="4800" b="1" dirty="0">
                <a:latin typeface="Arial" charset="0"/>
                <a:ea typeface="Arial" charset="0"/>
                <a:cs typeface="Arial" charset="0"/>
              </a:rPr>
              <a:t>عبر العصور</a:t>
            </a:r>
            <a:endParaRPr lang="en-US" sz="4800" b="1" dirty="0">
              <a:latin typeface="Arial" charset="0"/>
              <a:ea typeface="Arial" charset="0"/>
              <a:cs typeface="Arial" charset="0"/>
            </a:endParaRPr>
          </a:p>
        </p:txBody>
      </p:sp>
      <p:sp>
        <p:nvSpPr>
          <p:cNvPr id="369668" name="AutoShape 4"/>
          <p:cNvSpPr>
            <a:spLocks noChangeArrowheads="1"/>
          </p:cNvSpPr>
          <p:nvPr/>
        </p:nvSpPr>
        <p:spPr bwMode="auto">
          <a:xfrm>
            <a:off x="228601" y="3200400"/>
            <a:ext cx="2362200" cy="2590800"/>
          </a:xfrm>
          <a:prstGeom prst="verticalScroll">
            <a:avLst>
              <a:gd name="adj" fmla="val 12500"/>
            </a:avLst>
          </a:prstGeom>
          <a:solidFill>
            <a:schemeClr val="hlink"/>
          </a:solidFill>
          <a:ln w="38100">
            <a:solidFill>
              <a:srgbClr val="000000"/>
            </a:solidFill>
            <a:round/>
            <a:headEnd/>
            <a:tailEnd/>
          </a:ln>
        </p:spPr>
        <p:txBody>
          <a:bodyPr wrap="none" lIns="91334" tIns="45667" rIns="91334" bIns="45667"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640023"/>
                </a:solidFill>
                <a:effectLst/>
                <a:uLnTx/>
                <a:uFillTx/>
                <a:latin typeface="Arial" charset="0"/>
                <a:ea typeface="Arial" charset="0"/>
                <a:cs typeface="Arial" charset="0"/>
              </a:rPr>
              <a:t>قيادة الشيوخ</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640023"/>
                </a:solidFill>
                <a:effectLst/>
                <a:uLnTx/>
                <a:uFillTx/>
                <a:latin typeface="Arial" charset="0"/>
                <a:ea typeface="Arial" charset="0"/>
                <a:cs typeface="Arial" charset="0"/>
              </a:rPr>
              <a:t> مع موسى</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640023"/>
                </a:solidFill>
                <a:effectLst/>
                <a:uLnTx/>
                <a:uFillTx/>
                <a:latin typeface="Arial" charset="0"/>
                <a:ea typeface="Arial" charset="0"/>
                <a:cs typeface="Arial" charset="0"/>
              </a:rPr>
              <a:t> 1400 ق.م</a:t>
            </a:r>
            <a:endParaRPr kumimoji="0" lang="en-US" sz="3200" b="1" i="0" u="none" strike="noStrike" kern="1200" cap="none" spc="0" normalizeH="0" baseline="0" noProof="0" dirty="0">
              <a:ln>
                <a:noFill/>
              </a:ln>
              <a:solidFill>
                <a:srgbClr val="640023"/>
              </a:solidFill>
              <a:effectLst/>
              <a:uLnTx/>
              <a:uFillTx/>
              <a:latin typeface="Arial" charset="0"/>
              <a:ea typeface="Arial" charset="0"/>
              <a:cs typeface="Arial"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قاد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الشيوخ </a:t>
            </a:r>
            <a:endPar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المجامع</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عام ٦٠٠ ق.م</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2" name="Group 6"/>
          <p:cNvGrpSpPr>
            <a:grpSpLocks/>
          </p:cNvGrpSpPr>
          <p:nvPr/>
        </p:nvGrpSpPr>
        <p:grpSpPr bwMode="auto">
          <a:xfrm>
            <a:off x="6019801" y="2895600"/>
            <a:ext cx="2286000" cy="3200400"/>
            <a:chOff x="3792" y="2016"/>
            <a:chExt cx="1440" cy="2016"/>
          </a:xfrm>
        </p:grpSpPr>
        <p:sp>
          <p:nvSpPr>
            <p:cNvPr id="34100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4100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41002" name="Text Box 9"/>
            <p:cNvSpPr txBox="1">
              <a:spLocks noChangeArrowheads="1"/>
            </p:cNvSpPr>
            <p:nvPr/>
          </p:nvSpPr>
          <p:spPr bwMode="auto">
            <a:xfrm>
              <a:off x="3869" y="2301"/>
              <a:ext cx="1347" cy="6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شيوخ</a:t>
              </a:r>
              <a:b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العهد الجديد</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sp>
        <p:nvSpPr>
          <p:cNvPr id="369674" name="Text Box 10"/>
          <p:cNvSpPr txBox="1">
            <a:spLocks noChangeArrowheads="1"/>
          </p:cNvSpPr>
          <p:nvPr/>
        </p:nvSpPr>
        <p:spPr bwMode="auto">
          <a:xfrm>
            <a:off x="9358808" y="76200"/>
            <a:ext cx="685800" cy="523113"/>
          </a:xfrm>
          <a:prstGeom prst="rect">
            <a:avLst/>
          </a:prstGeom>
          <a:solidFill>
            <a:schemeClr val="accent1"/>
          </a:solidFill>
          <a:ln>
            <a:noFill/>
          </a:ln>
          <a:effectLst>
            <a:outerShdw blurRad="63500" dist="35921" dir="2700000" algn="ctr" rotWithShape="0">
              <a:srgbClr val="FFFFFF">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CC"/>
                </a:solidFill>
                <a:effectLst/>
                <a:uLnTx/>
                <a:uFillTx/>
                <a:latin typeface="Arial" charset="0"/>
                <a:ea typeface="Arial" charset="0"/>
                <a:cs typeface="Arial" charset="0"/>
              </a:rPr>
              <a:t>٥٥</a:t>
            </a:r>
            <a:endParaRPr kumimoji="0" lang="en-US" sz="2800" b="1" i="0" u="none" strike="noStrike" kern="1200" cap="none" spc="0" normalizeH="0" baseline="0" noProof="0" dirty="0">
              <a:ln>
                <a:noFill/>
              </a:ln>
              <a:solidFill>
                <a:srgbClr val="FFFFCC"/>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2312954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b="1" i="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0" name="Text Box 14"/>
          <p:cNvSpPr txBox="1">
            <a:spLocks noChangeArrowheads="1"/>
          </p:cNvSpPr>
          <p:nvPr/>
        </p:nvSpPr>
        <p:spPr bwMode="auto">
          <a:xfrm>
            <a:off x="457200" y="5241925"/>
            <a:ext cx="6705600" cy="1015663"/>
          </a:xfrm>
          <a:prstGeom prst="rect">
            <a:avLst/>
          </a:prstGeom>
          <a:solidFill>
            <a:srgbClr val="B400B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b="1" dirty="0">
                <a:latin typeface="Arial" charset="0"/>
                <a:ea typeface="ＭＳ Ｐゴシック" charset="0"/>
              </a:rPr>
              <a:t>شيــوخ </a:t>
            </a:r>
            <a:r>
              <a:rPr lang="ar-SA" sz="5400" b="1" dirty="0" err="1">
                <a:latin typeface="Arial" charset="0"/>
                <a:ea typeface="ＭＳ Ｐゴシック" charset="0"/>
              </a:rPr>
              <a:t>أسرائيل</a:t>
            </a:r>
            <a:endParaRPr lang="en-US" sz="5400" b="1" dirty="0">
              <a:latin typeface="Arial" charset="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٤٨</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0" y="1524000"/>
            <a:ext cx="9144000" cy="53340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88925" marR="0" lvl="0" indent="-2889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 الشيوخ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موجو</a:t>
            </a: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دو</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ن</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عبر تاريخ الأمم</a:t>
            </a:r>
          </a:p>
          <a:p>
            <a:pPr marL="288925" marR="0" lvl="0" indent="-2889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288925" marR="0" lvl="0" indent="-2889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٢- كان الشيوخ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بارزين</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حتى عندما تكلم الله عن الوحي من خلال رجل واحد مثل موسى (خر ٣ :١٦، ١٨ ؛ ٤: ٢٩ ، إلخ)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أو نبي مثل إيليا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a:t>
            </a:r>
            <a:r>
              <a:rPr lang="ar-JO" sz="3200" b="1" dirty="0">
                <a:solidFill>
                  <a:srgbClr val="FFFFFF"/>
                </a:solidFill>
                <a:effectLst>
                  <a:outerShdw blurRad="38100" dist="38100" dir="2700000" algn="tl">
                    <a:srgbClr val="000000"/>
                  </a:outerShdw>
                </a:effectLst>
                <a:cs typeface="Arial" charset="0"/>
              </a:rPr>
              <a:t>مل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٦: ٣٢)</a:t>
            </a:r>
          </a:p>
          <a:p>
            <a:pPr marL="288925" marR="0" lvl="0" indent="-2889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288925" marR="0" lvl="0" indent="-2889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٣- كان هناك دائم</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عدد كبير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من الشيوخ في العهد القديم - مرة واحدة فقط تظهر الكلمة بصيغة المفرد شيخ في ( أش ٣: ٢)</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73972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2211362" y="0"/>
            <a:ext cx="6932638" cy="836712"/>
          </a:xfrm>
          <a:solidFill>
            <a:srgbClr val="800000"/>
          </a:solidFill>
          <a:ln>
            <a:solidFill>
              <a:schemeClr val="tx1"/>
            </a:solidFill>
          </a:ln>
        </p:spPr>
        <p:txBody>
          <a:bodyPr/>
          <a:lstStyle/>
          <a:p>
            <a:pPr algn="ctr" rtl="1">
              <a:buFont typeface="Wingdings" charset="0"/>
              <a:buNone/>
            </a:pPr>
            <a:r>
              <a:rPr lang="ar-SA" sz="5400" b="1" dirty="0">
                <a:latin typeface="Arial" charset="0"/>
                <a:ea typeface="ＭＳ Ｐゴシック" charset="0"/>
              </a:rPr>
              <a:t>شيــوخ </a:t>
            </a:r>
            <a:r>
              <a:rPr lang="ar-JO" sz="5400" b="1" dirty="0">
                <a:latin typeface="Arial" charset="0"/>
                <a:ea typeface="ＭＳ Ｐゴシック" charset="0"/>
              </a:rPr>
              <a:t>إ</a:t>
            </a:r>
            <a:r>
              <a:rPr lang="ar-SA" sz="5400" b="1" dirty="0">
                <a:latin typeface="Arial" charset="0"/>
                <a:ea typeface="ＭＳ Ｐゴシック" charset="0"/>
              </a:rPr>
              <a:t>سرائيل</a:t>
            </a:r>
            <a:endParaRPr lang="en-US" sz="5400" b="1" dirty="0">
              <a:latin typeface="Arial" charset="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٤٩</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107504" y="836712"/>
            <a:ext cx="8928992" cy="576064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٤- قاد الشيوخ على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مستويات مختلفة</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وطنية ، إقليمية ، مدينة ، منزل ...</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٥-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حكم شيوخ أمم أخرى</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مثل مديان (عد ٢٢: ٤)، موآب (عد ٢٢: ٧)، وجبعون (يش ٩:١١).</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٦- مرة واحدة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تنبأ</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شيوخ إسرائيل (عد ١١: ٢٥-٢٦).</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٧-</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أُمر</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الشيوخ بتعليم الناس شرائع الله كل سبع سنوات (تث ٢٧: ١-٨ ؛ ٣١: ٩-١٠) ، وهو ما فعلوه في عهد يوشيا</a:t>
            </a: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a:t>
            </a: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ملوك ٢٣: ١-٢).</a:t>
            </a:r>
          </a:p>
        </p:txBody>
      </p:sp>
    </p:spTree>
    <p:extLst>
      <p:ext uri="{BB962C8B-B14F-4D97-AF65-F5344CB8AC3E}">
        <p14:creationId xmlns:p14="http://schemas.microsoft.com/office/powerpoint/2010/main" val="1029396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b="1" dirty="0">
                <a:latin typeface="Arial" charset="0"/>
                <a:ea typeface="ＭＳ Ｐゴシック" charset="0"/>
              </a:rPr>
              <a:t>شيــوخ </a:t>
            </a:r>
            <a:r>
              <a:rPr lang="ar-JO" sz="5400" b="1" dirty="0">
                <a:latin typeface="Arial" charset="0"/>
                <a:ea typeface="ＭＳ Ｐゴシック" charset="0"/>
              </a:rPr>
              <a:t>إ</a:t>
            </a:r>
            <a:r>
              <a:rPr lang="ar-SA" sz="5400" b="1" dirty="0">
                <a:latin typeface="Arial" charset="0"/>
                <a:ea typeface="ＭＳ Ｐゴシック" charset="0"/>
              </a:rPr>
              <a:t>سرائيل</a:t>
            </a:r>
            <a:endParaRPr lang="en-US" sz="5400" b="1" dirty="0">
              <a:latin typeface="Arial" charset="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٥٠</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107504" y="914400"/>
            <a:ext cx="9038058" cy="59436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٨-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احترام</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الشيوخ كان بسبب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حكمتهم</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(مز ١٠٧: ٣٢ ؛ أم ٣١:٢٣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مرا ٤:١٦ ؛ ١٢: ٥)</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٩-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نصح</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الشيوخ الملوك في حكمهم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مل ١٢: ٦-٨ ، ١٣ ؛ ٢٠: ٧-٨ ؛ إر ٢٦:١٧) و</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مسحوا</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الملوك للسلطة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أخ ١١: ٣) </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١٠-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خضع</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الحكماء لتعليمات الأنبياء (إيليا في ٢ مل ٦:٣٢ ؛ حزقيال في ح</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ز</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١٤: ١)</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246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b="1" dirty="0">
                <a:latin typeface="Arial" charset="0"/>
                <a:ea typeface="ＭＳ Ｐゴシック" charset="0"/>
              </a:rPr>
              <a:t>شيــوخ </a:t>
            </a:r>
            <a:r>
              <a:rPr lang="ar-JO" sz="5400" b="1" dirty="0">
                <a:latin typeface="Arial" charset="0"/>
                <a:ea typeface="ＭＳ Ｐゴシック" charset="0"/>
              </a:rPr>
              <a:t>إ</a:t>
            </a:r>
            <a:r>
              <a:rPr lang="ar-SA" sz="5400" b="1" dirty="0">
                <a:latin typeface="Arial" charset="0"/>
                <a:ea typeface="ＭＳ Ｐゴシック" charset="0"/>
              </a:rPr>
              <a:t>سرائيل</a:t>
            </a:r>
            <a:endParaRPr lang="en-US" sz="5400" b="1" dirty="0">
              <a:latin typeface="Arial" charset="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٥٠</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107504" y="914400"/>
            <a:ext cx="9038058" cy="59436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١١-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حكم</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الشيوخ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جنب</a:t>
            </a: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إلى جنب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مع إداريين آخرين:</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مسؤول القصر، وحاكم المدينة، والموظفين </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١٠: ١ ، ٥). كان قرارهم ملزمًا</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بشكل خاص في أوقات ما بعد السبي (عز ١٠: ٨ ، ١٤).</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١٢-</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فشل</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شيوخ العهد القديم في كثير من الأحيان في قيادة الناس كتابياً .</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١٣-</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سيحكم</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الشيوخ إسرائيل في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حكم المسيح الألفي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ar-JO" sz="3200" b="1" dirty="0">
                <a:solidFill>
                  <a:srgbClr val="FFFFFF"/>
                </a:solidFill>
                <a:effectLst>
                  <a:outerShdw blurRad="38100" dist="38100" dir="2700000" algn="tl">
                    <a:srgbClr val="000000"/>
                  </a:outerShdw>
                </a:effectLst>
                <a:cs typeface="Arial" charset="0"/>
              </a:rPr>
              <a:t>أش</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٢٤: ٢٣)</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8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b="1" dirty="0">
                <a:latin typeface="Arial" charset="0"/>
                <a:ea typeface="ＭＳ Ｐゴシック" charset="0"/>
              </a:rPr>
              <a:t>شيــوخ </a:t>
            </a:r>
            <a:r>
              <a:rPr lang="ar-JO" sz="5400" b="1" dirty="0">
                <a:latin typeface="Arial" charset="0"/>
                <a:ea typeface="ＭＳ Ｐゴシック" charset="0"/>
              </a:rPr>
              <a:t>إ</a:t>
            </a:r>
            <a:r>
              <a:rPr lang="ar-SA" sz="5400" b="1" dirty="0">
                <a:latin typeface="Arial" charset="0"/>
                <a:ea typeface="ＭＳ Ｐゴシック" charset="0"/>
              </a:rPr>
              <a:t>سرائيل</a:t>
            </a:r>
            <a:endParaRPr lang="en-US" sz="5400" b="1" dirty="0">
              <a:latin typeface="Arial" charset="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٥١</a:t>
            </a:r>
            <a:endParaRPr kumimoji="0" lang="en-US" sz="2400" b="1" i="0" u="none" strike="noStrike" kern="1200" cap="none" spc="0" normalizeH="0" baseline="0" noProof="0" dirty="0">
              <a:ln>
                <a:noFill/>
              </a:ln>
              <a:solidFill>
                <a:srgbClr val="FFFF66"/>
              </a:solidFill>
              <a:effectLst/>
              <a:uLnTx/>
              <a:uFillTx/>
              <a:latin typeface="Arial" charset="0"/>
              <a:ea typeface="ＭＳ Ｐゴシック" charset="0"/>
              <a:cs typeface="Arial" charset="0"/>
            </a:endParaRPr>
          </a:p>
        </p:txBody>
      </p:sp>
      <p:sp>
        <p:nvSpPr>
          <p:cNvPr id="6" name="Content Placeholder 1"/>
          <p:cNvSpPr txBox="1">
            <a:spLocks/>
          </p:cNvSpPr>
          <p:nvPr/>
        </p:nvSpPr>
        <p:spPr bwMode="auto">
          <a:xfrm>
            <a:off x="107504" y="914400"/>
            <a:ext cx="9038058" cy="59436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endPar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52425" marR="0" lvl="0" indent="-352425" algn="r" defTabSz="914400" rtl="1" eaLnBrk="0" fontAlgn="base" latinLnBrk="0" hangingPunct="0">
              <a:lnSpc>
                <a:spcPct val="100000"/>
              </a:lnSpc>
              <a:spcBef>
                <a:spcPct val="20000"/>
              </a:spcBef>
              <a:spcAft>
                <a:spcPct val="0"/>
              </a:spcAft>
              <a:buClr>
                <a:srgbClr val="FFCC00"/>
              </a:buClr>
              <a:buSzPct val="70000"/>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١٤- لسوء الحظ لم يقدم العهد القديم</a:t>
            </a:r>
            <a:r>
              <a:rPr lang="ar-JO" sz="3200" b="1" dirty="0">
                <a:solidFill>
                  <a:srgbClr val="FFFFFF"/>
                </a:solidFill>
                <a:effectLst>
                  <a:outerShdw blurRad="38100" dist="38100" dir="2700000" algn="tl">
                    <a:srgbClr val="000000"/>
                  </a:outerShdw>
                </a:effectLst>
                <a:cs typeface="Arial" charset="0"/>
              </a:rPr>
              <a:t>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أي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تعليمات </a:t>
            </a:r>
            <a:r>
              <a:rPr kumimoji="0" lang="ar-JO"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صريحة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حول من كانوا أو كيفية</a:t>
            </a:r>
            <a:r>
              <a:rPr lang="ar-JO" sz="3200" b="1" dirty="0">
                <a:solidFill>
                  <a:srgbClr val="FFFFFF"/>
                </a:solidFill>
                <a:effectLst>
                  <a:outerShdw blurRad="38100" dist="38100" dir="2700000" algn="tl">
                    <a:srgbClr val="000000"/>
                  </a:outerShdw>
                </a:effectLst>
                <a:cs typeface="Arial" charset="0"/>
              </a:rPr>
              <a:t>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اختيارهم.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ومع ذلك ، فإن المصطلح نفسه يشير</a:t>
            </a:r>
            <a:r>
              <a:rPr lang="ar-JO" sz="3200" b="1" dirty="0">
                <a:solidFill>
                  <a:srgbClr val="FFFFFF"/>
                </a:solidFill>
                <a:effectLst>
                  <a:outerShdw blurRad="38100" dist="38100" dir="2700000" algn="tl">
                    <a:srgbClr val="000000"/>
                  </a:outerShdw>
                </a:effectLst>
                <a:cs typeface="Arial" charset="0"/>
              </a:rPr>
              <a:t> </a:t>
            </a: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إلى أن كل مجموعة من كبار السن كانت تتألف من رجال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كبار السن</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 </a:t>
            </a:r>
            <a:r>
              <a:rPr kumimoji="0" lang="ar-SA"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وناضجين.</a:t>
            </a:r>
            <a:endPar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356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0" name="Rectangle 3"/>
          <p:cNvSpPr>
            <a:spLocks noGrp="1"/>
          </p:cNvSpPr>
          <p:nvPr>
            <p:ph type="ctrTitle" idx="4294967295"/>
          </p:nvPr>
        </p:nvSpPr>
        <p:spPr>
          <a:xfrm>
            <a:off x="838200" y="228600"/>
            <a:ext cx="7772400" cy="762000"/>
          </a:xfrm>
        </p:spPr>
        <p:txBody>
          <a:bodyPr/>
          <a:lstStyle/>
          <a:p>
            <a:pPr algn="ctr" defTabSz="914400" fontAlgn="base">
              <a:spcBef>
                <a:spcPct val="0"/>
              </a:spcBef>
              <a:spcAft>
                <a:spcPct val="0"/>
              </a:spcAft>
            </a:pPr>
            <a:r>
              <a:rPr lang="ar-SA" sz="4000" b="1" dirty="0">
                <a:solidFill>
                  <a:srgbClr val="FFFFFF"/>
                </a:solidFill>
                <a:latin typeface="Arial" panose="020B0604020202020204" pitchFamily="34" charset="0"/>
                <a:cs typeface="Arial" panose="020B0604020202020204" pitchFamily="34" charset="0"/>
              </a:rPr>
              <a:t>١ كورنثوس ١١ : ٤</a:t>
            </a:r>
          </a:p>
        </p:txBody>
      </p:sp>
      <p:sp>
        <p:nvSpPr>
          <p:cNvPr id="140291" name="Rectangle 3"/>
          <p:cNvSpPr txBox="1">
            <a:spLocks/>
          </p:cNvSpPr>
          <p:nvPr/>
        </p:nvSpPr>
        <p:spPr bwMode="auto">
          <a:xfrm>
            <a:off x="2743200" y="1600200"/>
            <a:ext cx="58674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sz="3600" b="1" dirty="0">
                <a:solidFill>
                  <a:srgbClr val="FFFFFF"/>
                </a:solidFill>
                <a:latin typeface="Arial" panose="020B0604020202020204" pitchFamily="34" charset="0"/>
                <a:cs typeface="Arial" panose="020B0604020202020204" pitchFamily="34" charset="0"/>
              </a:rPr>
              <a:t>كل رجل يصلي أو يتنبأ وله على رأسه شيء يشين رأسه</a:t>
            </a:r>
            <a:r>
              <a:rPr lang="ar-SA" sz="3600" b="1" dirty="0">
                <a:solidFill>
                  <a:srgbClr val="FFFFFF"/>
                </a:solidFill>
                <a:latin typeface="Arial" panose="020B0604020202020204" pitchFamily="34" charset="0"/>
                <a:cs typeface="Arial" panose="020B0604020202020204" pitchFamily="34" charset="0"/>
              </a:rPr>
              <a:t> </a:t>
            </a:r>
          </a:p>
        </p:txBody>
      </p:sp>
      <p:sp>
        <p:nvSpPr>
          <p:cNvPr id="5" name="Text Box 3"/>
          <p:cNvSpPr txBox="1">
            <a:spLocks noChangeArrowheads="1"/>
          </p:cNvSpPr>
          <p:nvPr/>
        </p:nvSpPr>
        <p:spPr bwMode="auto">
          <a:xfrm>
            <a:off x="8243888" y="44450"/>
            <a:ext cx="9001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eaLnBrk="1" fontAlgn="base" hangingPunct="1">
              <a:spcBef>
                <a:spcPct val="0"/>
              </a:spcBef>
              <a:spcAft>
                <a:spcPct val="0"/>
              </a:spcAft>
            </a:pPr>
            <a:r>
              <a:rPr lang="ar-JO" b="1" dirty="0">
                <a:solidFill>
                  <a:srgbClr val="FFFFFF"/>
                </a:solidFill>
                <a:latin typeface="Arial" panose="020B0604020202020204" pitchFamily="34" charset="0"/>
                <a:cs typeface="Arial" panose="020B0604020202020204" pitchFamily="34" charset="0"/>
              </a:rPr>
              <a:t>47</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2016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5" descr="bible000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8" name="Rectangle 3"/>
          <p:cNvSpPr>
            <a:spLocks noGrp="1"/>
          </p:cNvSpPr>
          <p:nvPr>
            <p:ph type="ctrTitle" idx="4294967295"/>
          </p:nvPr>
        </p:nvSpPr>
        <p:spPr>
          <a:xfrm>
            <a:off x="838200" y="228600"/>
            <a:ext cx="7772400" cy="762000"/>
          </a:xfrm>
        </p:spPr>
        <p:txBody>
          <a:bodyPr/>
          <a:lstStyle/>
          <a:p>
            <a:pPr algn="ctr" rtl="1"/>
            <a:r>
              <a:rPr lang="ar-SA" sz="4000" b="1" dirty="0">
                <a:solidFill>
                  <a:srgbClr val="FFFFFF"/>
                </a:solidFill>
                <a:latin typeface="Arial" panose="020B0604020202020204" pitchFamily="34" charset="0"/>
                <a:cs typeface="Arial" panose="020B0604020202020204" pitchFamily="34" charset="0"/>
              </a:rPr>
              <a:t>١ كورنثوس ١١ : ٥-٦</a:t>
            </a:r>
          </a:p>
        </p:txBody>
      </p:sp>
      <p:sp>
        <p:nvSpPr>
          <p:cNvPr id="7" name="Rectangle 3"/>
          <p:cNvSpPr txBox="1">
            <a:spLocks/>
          </p:cNvSpPr>
          <p:nvPr/>
        </p:nvSpPr>
        <p:spPr bwMode="auto">
          <a:xfrm>
            <a:off x="2922104" y="1447800"/>
            <a:ext cx="5688496" cy="42771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rtl="1"/>
            <a:r>
              <a:rPr lang="ar-JO" sz="3600" b="1" dirty="0">
                <a:solidFill>
                  <a:srgbClr val="FFFFFF"/>
                </a:solidFill>
                <a:latin typeface="Arial" panose="020B0604020202020204" pitchFamily="34" charset="0"/>
                <a:cs typeface="Arial" panose="020B0604020202020204" pitchFamily="34" charset="0"/>
              </a:rPr>
              <a:t>5 وأما كل امرأة تصلي أو تتنبأ ورأسها غير مغطى فتشين رأسها لأنها والمحلوقة شيء واحد بعينه  </a:t>
            </a:r>
          </a:p>
          <a:p>
            <a:pPr algn="ctr" rtl="1"/>
            <a:r>
              <a:rPr lang="ar-JO" sz="3600" b="1" dirty="0">
                <a:solidFill>
                  <a:srgbClr val="FFFFFF"/>
                </a:solidFill>
                <a:latin typeface="Arial" panose="020B0604020202020204" pitchFamily="34" charset="0"/>
                <a:cs typeface="Arial" panose="020B0604020202020204" pitchFamily="34" charset="0"/>
              </a:rPr>
              <a:t>6 إذ المرأة إن كانت لا تتغطى فليقص شعرها وإن كان قبيحاً بالمرأة أن تقص أو تحلق فلتتغط</a:t>
            </a:r>
            <a:r>
              <a:rPr lang="ar-SA" sz="3600" b="1"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514979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44386" name="Rectangle 3"/>
          <p:cNvSpPr>
            <a:spLocks noGrp="1"/>
          </p:cNvSpPr>
          <p:nvPr>
            <p:ph type="ctrTitle" idx="4294967295"/>
          </p:nvPr>
        </p:nvSpPr>
        <p:spPr>
          <a:xfrm>
            <a:off x="685800" y="2286000"/>
            <a:ext cx="7772400" cy="1143000"/>
          </a:xfrm>
        </p:spPr>
        <p:txBody>
          <a:bodyPr/>
          <a:lstStyle/>
          <a:p>
            <a:pPr eaLnBrk="1" hangingPunct="1"/>
            <a:r>
              <a:rPr lang="en-US">
                <a:solidFill>
                  <a:schemeClr val="tx1"/>
                </a:solidFill>
                <a:latin typeface="Arial" panose="020B0604020202020204" pitchFamily="34" charset="0"/>
                <a:cs typeface="Arial" panose="020B0604020202020204" pitchFamily="34" charset="0"/>
              </a:rPr>
              <a:t>Flowing Hair</a:t>
            </a:r>
            <a:endParaRPr lang="en-US">
              <a:latin typeface="Arial" panose="020B0604020202020204" pitchFamily="34" charset="0"/>
              <a:cs typeface="Arial" panose="020B0604020202020204" pitchFamily="34" charset="0"/>
            </a:endParaRPr>
          </a:p>
        </p:txBody>
      </p:sp>
      <p:pic>
        <p:nvPicPr>
          <p:cNvPr id="144387" name="Picture 4" descr="Woman with Flowing H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0"/>
            <a:ext cx="681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4570642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SA" sz="6600" b="1" dirty="0">
                <a:solidFill>
                  <a:srgbClr val="504818"/>
                </a:solidFill>
                <a:latin typeface="Arial" panose="020B0604020202020204" pitchFamily="34" charset="0"/>
                <a:ea typeface="ＭＳ Ｐゴシック" charset="0"/>
                <a:cs typeface="Arial" panose="020B0604020202020204" pitchFamily="34" charset="0"/>
              </a:rPr>
              <a:t>ماذا نفعل ؟؟</a:t>
            </a:r>
            <a:endParaRPr lang="en-US" sz="5400"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219200" y="1628799"/>
            <a:ext cx="7893829" cy="2677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ما هي الممارسات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الموجودة </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أعمال الرسل وبقية العهد الجديد التي يجب أن نفعلها اليوم؟ من فضلك </a:t>
            </a:r>
            <a:r>
              <a:rPr lang="ar-JO" sz="4400" b="1" dirty="0">
                <a:solidFill>
                  <a:srgbClr val="000000"/>
                </a:solidFill>
                <a:latin typeface="Arial" panose="020B0604020202020204" pitchFamily="34" charset="0"/>
                <a:cs typeface="Arial" panose="020B0604020202020204" pitchFamily="34" charset="0"/>
              </a:rPr>
              <a:t>قم ب</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ختبار...</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charset="0"/>
              <a:buNone/>
              <a:tabLst/>
              <a:defRPr/>
            </a:pP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958703"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١٣١ </a:t>
            </a:r>
            <a:r>
              <a:rPr kumimoji="0" lang="ar-SA" sz="2400" b="1"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ج</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3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3"/>
          <p:cNvSpPr>
            <a:spLocks noGrp="1"/>
          </p:cNvSpPr>
          <p:nvPr>
            <p:ph type="ctrTitle" idx="4294967295"/>
          </p:nvPr>
        </p:nvSpPr>
        <p:spPr>
          <a:xfrm>
            <a:off x="685800" y="2286000"/>
            <a:ext cx="7772400" cy="1143000"/>
          </a:xfrm>
        </p:spPr>
        <p:txBody>
          <a:bodyPr/>
          <a:lstStyle/>
          <a:p>
            <a:pPr eaLnBrk="1" hangingPunct="1"/>
            <a:r>
              <a:rPr lang="en-US">
                <a:solidFill>
                  <a:schemeClr val="tx1"/>
                </a:solidFill>
                <a:latin typeface="Arial" panose="020B0604020202020204" pitchFamily="34" charset="0"/>
                <a:cs typeface="Arial" panose="020B0604020202020204" pitchFamily="34" charset="0"/>
              </a:rPr>
              <a:t>Bald Mona Lisa</a:t>
            </a:r>
            <a:endParaRPr lang="en-US">
              <a:latin typeface="Arial" panose="020B0604020202020204" pitchFamily="34" charset="0"/>
              <a:cs typeface="Arial" panose="020B0604020202020204" pitchFamily="34" charset="0"/>
            </a:endParaRPr>
          </a:p>
        </p:txBody>
      </p:sp>
      <p:sp>
        <p:nvSpPr>
          <p:cNvPr id="14643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146435" name="Picture 7" descr="baldmona_lisa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95425" y="76200"/>
            <a:ext cx="6297613"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53517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48482" name="Rectangle 3"/>
          <p:cNvSpPr>
            <a:spLocks noGrp="1"/>
          </p:cNvSpPr>
          <p:nvPr>
            <p:ph type="ctrTitle" idx="4294967295"/>
          </p:nvPr>
        </p:nvSpPr>
        <p:spPr>
          <a:xfrm>
            <a:off x="685800" y="2286000"/>
            <a:ext cx="7772400" cy="1143000"/>
          </a:xfrm>
        </p:spPr>
        <p:txBody>
          <a:bodyPr/>
          <a:lstStyle/>
          <a:p>
            <a:pPr eaLnBrk="1" hangingPunct="1"/>
            <a:r>
              <a:rPr lang="en-US">
                <a:solidFill>
                  <a:schemeClr val="tx1"/>
                </a:solidFill>
                <a:latin typeface="Arial" panose="020B0604020202020204" pitchFamily="34" charset="0"/>
                <a:cs typeface="Arial" panose="020B0604020202020204" pitchFamily="34" charset="0"/>
              </a:rPr>
              <a:t>Bald Hair</a:t>
            </a:r>
            <a:endParaRPr lang="en-US">
              <a:latin typeface="Arial" panose="020B0604020202020204" pitchFamily="34" charset="0"/>
              <a:cs typeface="Arial" panose="020B0604020202020204" pitchFamily="34" charset="0"/>
            </a:endParaRPr>
          </a:p>
        </p:txBody>
      </p:sp>
      <p:pic>
        <p:nvPicPr>
          <p:cNvPr id="148483" name="Picture 5" descr="bald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1600" y="0"/>
            <a:ext cx="6292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604025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505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620713"/>
            <a:ext cx="9139238"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1" name="Rectangle 3"/>
          <p:cNvSpPr>
            <a:spLocks noGrp="1"/>
          </p:cNvSpPr>
          <p:nvPr>
            <p:ph type="ctrTitle" idx="4294967295"/>
          </p:nvPr>
        </p:nvSpPr>
        <p:spPr>
          <a:xfrm>
            <a:off x="0" y="0"/>
            <a:ext cx="9144000" cy="620713"/>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هل يجب أن تعبد النساء مرتديات غطاء الرأس؟</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35701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2578" name="Rectangle 3"/>
          <p:cNvSpPr>
            <a:spLocks noGrp="1"/>
          </p:cNvSpPr>
          <p:nvPr>
            <p:ph type="ctrTitle" idx="4294967295"/>
          </p:nvPr>
        </p:nvSpPr>
        <p:spPr>
          <a:xfrm>
            <a:off x="0" y="44450"/>
            <a:ext cx="9144000" cy="620713"/>
          </a:xfrm>
        </p:spPr>
        <p:txBody>
          <a:bodyPr/>
          <a:lstStyle/>
          <a:p>
            <a:pPr eaLnBrk="1" hangingPunct="1"/>
            <a:r>
              <a:rPr lang="ar-JO" dirty="0">
                <a:solidFill>
                  <a:schemeClr val="bg1"/>
                </a:solidFill>
                <a:latin typeface="Arial" panose="020B0604020202020204" pitchFamily="34" charset="0"/>
                <a:cs typeface="Arial" panose="020B0604020202020204" pitchFamily="34" charset="0"/>
              </a:rPr>
              <a:t>غطاء الرأس في الزواج جميل</a:t>
            </a:r>
            <a:endParaRPr lang="en-US" dirty="0">
              <a:latin typeface="Arial" panose="020B0604020202020204" pitchFamily="34" charset="0"/>
              <a:cs typeface="Arial" panose="020B0604020202020204" pitchFamily="34" charset="0"/>
            </a:endParaRPr>
          </a:p>
        </p:txBody>
      </p:sp>
      <p:pic>
        <p:nvPicPr>
          <p:cNvPr id="15257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65175"/>
            <a:ext cx="911225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531181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4626" name="Rectangle 3"/>
          <p:cNvSpPr>
            <a:spLocks noGrp="1"/>
          </p:cNvSpPr>
          <p:nvPr>
            <p:ph type="ctrTitle" idx="4294967295"/>
          </p:nvPr>
        </p:nvSpPr>
        <p:spPr>
          <a:xfrm>
            <a:off x="107950" y="115888"/>
            <a:ext cx="8969375" cy="1728787"/>
          </a:xfrm>
        </p:spPr>
        <p:txBody>
          <a:bodyPr/>
          <a:lstStyle/>
          <a:p>
            <a:pPr eaLnBrk="1" hangingPunct="1"/>
            <a:r>
              <a:rPr lang="ar-JO" sz="4000" b="1" dirty="0">
                <a:solidFill>
                  <a:schemeClr val="bg1"/>
                </a:solidFill>
                <a:latin typeface="Arial" panose="020B0604020202020204" pitchFamily="34" charset="0"/>
                <a:cs typeface="Arial" panose="020B0604020202020204" pitchFamily="34" charset="0"/>
              </a:rPr>
              <a:t>في معظم المجتمعات اليوم يرسل غطاء الرأس إشارة خاطئة - مفادها أننا بعيدون عن التقاليد المجتمعية</a:t>
            </a:r>
            <a:endParaRPr lang="en-US" sz="4000" b="1" dirty="0">
              <a:solidFill>
                <a:schemeClr val="bg1"/>
              </a:solidFill>
              <a:latin typeface="Arial" panose="020B0604020202020204" pitchFamily="34" charset="0"/>
              <a:cs typeface="Arial" panose="020B0604020202020204" pitchFamily="34"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060575"/>
            <a:ext cx="9201151" cy="483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57132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2818" name="Rectangle 3"/>
          <p:cNvSpPr>
            <a:spLocks noGrp="1"/>
          </p:cNvSpPr>
          <p:nvPr>
            <p:ph type="ctrTitle" idx="4294967295"/>
          </p:nvPr>
        </p:nvSpPr>
        <p:spPr>
          <a:xfrm>
            <a:off x="179388" y="457200"/>
            <a:ext cx="8856662" cy="1143000"/>
          </a:xfrm>
        </p:spPr>
        <p:txBody>
          <a:bodyPr/>
          <a:lstStyle/>
          <a:p>
            <a:pPr marL="892175" indent="-892175" algn="r" eaLnBrk="1" hangingPunct="1"/>
            <a:r>
              <a:rPr lang="ar-JO" b="1" dirty="0">
                <a:solidFill>
                  <a:schemeClr val="bg1"/>
                </a:solidFill>
                <a:latin typeface="Arial" panose="020B0604020202020204" pitchFamily="34" charset="0"/>
                <a:cs typeface="Arial" panose="020B0604020202020204" pitchFamily="34" charset="0"/>
              </a:rPr>
              <a:t>ب. علينا اليوم أن نكرم سلطاتنا خلال العبادة</a:t>
            </a:r>
            <a:endParaRPr lang="en-US" b="1" dirty="0">
              <a:solidFill>
                <a:schemeClr val="bg1"/>
              </a:solidFill>
              <a:latin typeface="Arial" panose="020B0604020202020204" pitchFamily="34" charset="0"/>
              <a:cs typeface="Arial" panose="020B0604020202020204" pitchFamily="34" charset="0"/>
            </a:endParaRPr>
          </a:p>
        </p:txBody>
      </p:sp>
      <p:pic>
        <p:nvPicPr>
          <p:cNvPr id="162819" name="Picture 4" descr="03footwash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2019300"/>
            <a:ext cx="3810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Rectangle 3"/>
          <p:cNvSpPr>
            <a:spLocks/>
          </p:cNvSpPr>
          <p:nvPr/>
        </p:nvSpPr>
        <p:spPr bwMode="auto">
          <a:xfrm>
            <a:off x="0" y="2971800"/>
            <a:ext cx="2590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34854" name="Rectangle 3"/>
          <p:cNvSpPr>
            <a:spLocks/>
          </p:cNvSpPr>
          <p:nvPr/>
        </p:nvSpPr>
        <p:spPr bwMode="auto">
          <a:xfrm>
            <a:off x="6553200" y="2971800"/>
            <a:ext cx="2590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النساء</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5003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48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277813"/>
            <a:ext cx="7772400" cy="1139825"/>
          </a:xfrm>
          <a:solidFill>
            <a:schemeClr val="bg2"/>
          </a:solidFill>
          <a:effectLst>
            <a:outerShdw blurRad="63500" dist="38099" dir="2700000" algn="ctr" rotWithShape="0">
              <a:srgbClr val="000902">
                <a:alpha val="74998"/>
              </a:srgbClr>
            </a:outerShdw>
          </a:effectLst>
        </p:spPr>
        <p:txBody>
          <a:bodyPr/>
          <a:lstStyle/>
          <a:p>
            <a:pPr eaLnBrk="1" hangingPunct="1">
              <a:defRPr/>
            </a:pPr>
            <a:r>
              <a:rPr lang="ar-JO" sz="4000" dirty="0">
                <a:solidFill>
                  <a:schemeClr val="tx1"/>
                </a:solidFill>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rPr>
              <a:t>1 تيموثاوس 2: 11-15</a:t>
            </a:r>
            <a:endParaRPr lang="en-US" sz="4000" dirty="0">
              <a:solidFill>
                <a:schemeClr val="tx1"/>
              </a:solidFill>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endParaRPr>
          </a:p>
        </p:txBody>
      </p:sp>
      <p:pic>
        <p:nvPicPr>
          <p:cNvPr id="2877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20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4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18288" y="3276600"/>
            <a:ext cx="2525712"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black">
          <a:xfrm>
            <a:off x="-36512" y="3578086"/>
            <a:ext cx="6535752" cy="3127513"/>
          </a:xfrm>
          <a:prstGeom prst="rect">
            <a:avLst/>
          </a:prstGeom>
          <a:noFill/>
          <a:ln w="9525">
            <a:noFill/>
            <a:miter lim="800000"/>
            <a:headEnd/>
            <a:tailEnd/>
          </a:ln>
          <a:effectLst>
            <a:outerShdw blurRad="63500" dist="38099" dir="2700000" algn="ctr" rotWithShape="0">
              <a:srgbClr val="000902">
                <a:alpha val="74998"/>
              </a:srgbClr>
            </a:outerShdw>
          </a:effectLst>
        </p:spPr>
        <p:txBody>
          <a:bodyPr lIns="91430" tIns="45716" rIns="91430" bIns="45716"/>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13 لأن آدم جُبِل أولاً ثم حواء</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sz="32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14 وآدم لم يغو لكن المرأة أغويت فحصلت في التعدي 15 ولكنها ستخلص بولادة الأولاد إن ثبتن في الإيمان والمحبة والقداسة مع التعقل</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6262" name="Rectangle 6"/>
          <p:cNvSpPr>
            <a:spLocks noGrp="1" noChangeArrowheads="1"/>
          </p:cNvSpPr>
          <p:nvPr>
            <p:ph type="body" idx="1"/>
          </p:nvPr>
        </p:nvSpPr>
        <p:spPr>
          <a:xfrm>
            <a:off x="107950" y="1565275"/>
            <a:ext cx="9001125" cy="1503363"/>
          </a:xfrm>
          <a:effectLst>
            <a:outerShdw blurRad="63500" dist="38099" dir="2700000" algn="ctr" rotWithShape="0">
              <a:srgbClr val="000902">
                <a:alpha val="74998"/>
              </a:srgbClr>
            </a:outerShdw>
          </a:effectLst>
        </p:spPr>
        <p:txBody>
          <a:bodyPr/>
          <a:lstStyle/>
          <a:p>
            <a:pPr marL="1588" indent="-1588" algn="r" eaLnBrk="1" hangingPunct="1">
              <a:buNone/>
              <a:defRPr/>
            </a:pPr>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11 لتتعلم المرأة بسكوت في كل خضوع</a:t>
            </a:r>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588" indent="-1588" algn="r" eaLnBrk="1" hangingPunct="1">
              <a:buNone/>
              <a:defRPr/>
            </a:pPr>
            <a:r>
              <a:rPr lang="ar-JO"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12 ولكن لست آذن للمرأة أن تعلم ولا تتسلط على الرجل بل تكون في سكوت</a:t>
            </a:r>
            <a:r>
              <a:rPr lang="ar-SA"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altLang="ja-JP"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66914" name="Rectangle 3"/>
          <p:cNvSpPr>
            <a:spLocks noGrp="1"/>
          </p:cNvSpPr>
          <p:nvPr>
            <p:ph type="ctrTitle" idx="4294967295"/>
          </p:nvPr>
        </p:nvSpPr>
        <p:spPr>
          <a:xfrm>
            <a:off x="323850" y="457200"/>
            <a:ext cx="8820150" cy="1143000"/>
          </a:xfrm>
        </p:spPr>
        <p:txBody>
          <a:bodyPr/>
          <a:lstStyle/>
          <a:p>
            <a:pPr marL="892175" indent="-892175" algn="r" eaLnBrk="1" hangingPunct="1"/>
            <a:r>
              <a:rPr lang="ar-JO" b="1" dirty="0">
                <a:solidFill>
                  <a:schemeClr val="bg1"/>
                </a:solidFill>
                <a:latin typeface="Arial" panose="020B0604020202020204" pitchFamily="34" charset="0"/>
                <a:cs typeface="Arial" panose="020B0604020202020204" pitchFamily="34" charset="0"/>
              </a:rPr>
              <a:t>= علينا اليوم أن نكرم سلطاتنا خلال العبادة</a:t>
            </a:r>
            <a:endParaRPr lang="en-US" b="1" dirty="0">
              <a:solidFill>
                <a:schemeClr val="bg1"/>
              </a:solidFill>
              <a:latin typeface="Arial" panose="020B0604020202020204" pitchFamily="34" charset="0"/>
              <a:cs typeface="Arial" panose="020B0604020202020204" pitchFamily="34" charset="0"/>
            </a:endParaRPr>
          </a:p>
        </p:txBody>
      </p:sp>
      <p:pic>
        <p:nvPicPr>
          <p:cNvPr id="166915" name="Picture 4" descr="03footwash_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2019300"/>
            <a:ext cx="3810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Rectangle 3"/>
          <p:cNvSpPr>
            <a:spLocks/>
          </p:cNvSpPr>
          <p:nvPr/>
        </p:nvSpPr>
        <p:spPr bwMode="auto">
          <a:xfrm>
            <a:off x="0" y="2971800"/>
            <a:ext cx="2590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4400" b="1" dirty="0">
                <a:solidFill>
                  <a:srgbClr val="FFFFFF"/>
                </a:solidFill>
                <a:latin typeface="Arial" panose="020B0604020202020204" pitchFamily="34" charset="0"/>
                <a:ea typeface="ＭＳ Ｐゴシック" charset="0"/>
                <a:cs typeface="Arial" panose="020B0604020202020204" pitchFamily="34" charset="0"/>
              </a:rPr>
              <a:t>الرجال</a:t>
            </a:r>
            <a:endParaRPr lang="en-US" sz="4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66917" name="Rectangle 3"/>
          <p:cNvSpPr>
            <a:spLocks/>
          </p:cNvSpPr>
          <p:nvPr/>
        </p:nvSpPr>
        <p:spPr bwMode="auto">
          <a:xfrm>
            <a:off x="6553200" y="2971800"/>
            <a:ext cx="2590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4400" b="1" dirty="0">
                <a:solidFill>
                  <a:srgbClr val="FFFFFF"/>
                </a:solidFill>
                <a:latin typeface="Arial" panose="020B0604020202020204" pitchFamily="34" charset="0"/>
                <a:ea typeface="ＭＳ Ｐゴシック" charset="0"/>
                <a:cs typeface="Arial" panose="020B0604020202020204" pitchFamily="34" charset="0"/>
              </a:rPr>
              <a:t>النساء</a:t>
            </a:r>
            <a:endParaRPr lang="en-US" sz="4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5703" name="Rectangle 3"/>
          <p:cNvSpPr>
            <a:spLocks/>
          </p:cNvSpPr>
          <p:nvPr/>
        </p:nvSpPr>
        <p:spPr bwMode="auto">
          <a:xfrm>
            <a:off x="3048000" y="5181600"/>
            <a:ext cx="2590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lang="ar-JO" sz="4400" b="1" dirty="0">
                <a:solidFill>
                  <a:srgbClr val="FFFFFF"/>
                </a:solidFill>
                <a:latin typeface="Arial" panose="020B0604020202020204" pitchFamily="34" charset="0"/>
                <a:ea typeface="ＭＳ Ｐゴシック" charset="0"/>
                <a:cs typeface="Arial" panose="020B0604020202020204" pitchFamily="34" charset="0"/>
              </a:rPr>
              <a:t>الجميع</a:t>
            </a:r>
            <a:endParaRPr lang="en-US" sz="44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55268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8570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3-14 at 7.19.0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94858"/>
            <a:ext cx="9144000" cy="6679017"/>
          </a:xfrm>
          <a:prstGeom prst="rect">
            <a:avLst/>
          </a:prstGeom>
        </p:spPr>
      </p:pic>
      <p:sp>
        <p:nvSpPr>
          <p:cNvPr id="44033" name="Picture 21"/>
          <p:cNvSpPr>
            <a:spLocks noChangeAspect="1" noChangeArrowheads="1"/>
          </p:cNvSpPr>
          <p:nvPr/>
        </p:nvSpPr>
        <p:spPr bwMode="auto">
          <a:xfrm>
            <a:off x="-228600" y="0"/>
            <a:ext cx="93726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44035" name="Picture 14" descr="civ_01bab-ham">
            <a:hlinkClick r:id="rId4"/>
          </p:cNvPr>
          <p:cNvSpPr>
            <a:spLocks noChangeAspect="1" noChangeArrowheads="1"/>
          </p:cNvSpPr>
          <p:nvPr/>
        </p:nvSpPr>
        <p:spPr bwMode="auto">
          <a:xfrm>
            <a:off x="7620000" y="152400"/>
            <a:ext cx="13477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1" name="Text Box 6"/>
          <p:cNvSpPr txBox="1">
            <a:spLocks noChangeArrowheads="1"/>
          </p:cNvSpPr>
          <p:nvPr/>
        </p:nvSpPr>
        <p:spPr bwMode="auto">
          <a:xfrm>
            <a:off x="-36514" y="105276"/>
            <a:ext cx="9180513" cy="954107"/>
          </a:xfrm>
          <a:prstGeom prst="rect">
            <a:avLst/>
          </a:prstGeom>
          <a:solidFill>
            <a:schemeClr val="tx1"/>
          </a:solidFill>
          <a:ln w="9525">
            <a:noFill/>
            <a:miter lim="800000"/>
            <a:headEnd/>
            <a:tailEnd/>
          </a:ln>
          <a:effectLst>
            <a:outerShdw blurRad="63500" dist="38099" dir="2700000" algn="ctr" rotWithShape="0">
              <a:srgbClr val="660066">
                <a:alpha val="74998"/>
              </a:srgbClr>
            </a:outerShdw>
          </a:effectLst>
        </p:spPr>
        <p:txBody>
          <a:bodyPr wrap="square" anchor="ctr">
            <a:spAutoFit/>
          </a:bodyPr>
          <a:lstStyle/>
          <a:p>
            <a:pPr algn="ctr" defTabSz="914400" rtl="1" eaLnBrk="0" fontAlgn="base" hangingPunct="0">
              <a:spcBef>
                <a:spcPct val="0"/>
              </a:spcBef>
              <a:spcAft>
                <a:spcPct val="0"/>
              </a:spcAft>
              <a:defRPr/>
            </a:pPr>
            <a:r>
              <a:rPr lang="ar-JO" sz="2800" b="1" i="1" dirty="0">
                <a:solidFill>
                  <a:schemeClr val="bg1"/>
                </a:solidFill>
                <a:latin typeface="Arial" panose="020B0604020202020204" pitchFamily="34" charset="0"/>
                <a:ea typeface="ＭＳ Ｐゴシック" charset="0"/>
                <a:cs typeface="Arial" panose="020B0604020202020204" pitchFamily="34" charset="0"/>
              </a:rPr>
              <a:t>ارجع إلى </a:t>
            </a:r>
            <a:r>
              <a:rPr lang="en-US" sz="2800" b="1" i="1" dirty="0">
                <a:solidFill>
                  <a:schemeClr val="bg1"/>
                </a:solidFill>
                <a:latin typeface="Arial" panose="020B0604020202020204" pitchFamily="34" charset="0"/>
                <a:ea typeface="ＭＳ Ｐゴシック" charset="0"/>
                <a:cs typeface="Arial" panose="020B0604020202020204" pitchFamily="34" charset="0"/>
              </a:rPr>
              <a:t>BibleStudyDownloads.org</a:t>
            </a:r>
            <a:r>
              <a:rPr lang="ar-JO" sz="2800" b="1" i="1" dirty="0">
                <a:solidFill>
                  <a:schemeClr val="bg1"/>
                </a:solidFill>
                <a:latin typeface="Arial" panose="020B0604020202020204" pitchFamily="34" charset="0"/>
                <a:ea typeface="ＭＳ Ｐゴシック" charset="0"/>
                <a:cs typeface="Arial" panose="020B0604020202020204" pitchFamily="34" charset="0"/>
              </a:rPr>
              <a:t> لآلاف الشرائح عن خلفيات العهد القديم والعهد الجديد</a:t>
            </a:r>
            <a:endParaRPr lang="en-US" sz="2800" b="1" i="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72109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3726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Text Box 6"/>
          <p:cNvSpPr txBox="1">
            <a:spLocks noChangeArrowheads="1"/>
          </p:cNvSpPr>
          <p:nvPr/>
        </p:nvSpPr>
        <p:spPr bwMode="auto">
          <a:xfrm>
            <a:off x="3124200" y="1828800"/>
            <a:ext cx="5867400" cy="119062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إمبراطورية بابل الحديثة</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625-539 ق.م</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93187" name="Picture 14" descr="civ_01bab-ham">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0" y="152400"/>
            <a:ext cx="13477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9" name="Picture 5" descr="Babylon - Stadtansicht - Zeichnung.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51625" y="3810000"/>
            <a:ext cx="2492375"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467544" y="-171400"/>
            <a:ext cx="6264696" cy="2655168"/>
          </a:xfrm>
        </p:spPr>
        <p:txBody>
          <a:bodyPr wrap="none" numCol="1" fromWordArt="1">
            <a:prstTxWarp prst="textSlantUp">
              <a:avLst>
                <a:gd name="adj" fmla="val 32056"/>
              </a:avLst>
            </a:prstTxWarp>
          </a:bodyPr>
          <a:lstStyle/>
          <a:p>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rPr>
              <a:t>البابليون</a:t>
            </a:r>
            <a:endPar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Arial" panose="020B0604020202020204" pitchFamily="34" charset="0"/>
              <a:ea typeface="Impact"/>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i="1" dirty="0">
                <a:solidFill>
                  <a:srgbClr val="504818"/>
                </a:solidFill>
                <a:latin typeface="Arial" panose="020B0604020202020204" pitchFamily="34" charset="0"/>
                <a:ea typeface="ＭＳ Ｐゴシック" charset="0"/>
                <a:cs typeface="Arial" panose="020B0604020202020204" pitchFamily="34" charset="0"/>
              </a:rPr>
              <a:t>What to Do?</a:t>
            </a:r>
            <a:endParaRPr lang="en-US" sz="3600" i="1" dirty="0">
              <a:solidFill>
                <a:srgbClr val="504818"/>
              </a:solidFill>
              <a:latin typeface="Arial" panose="020B0604020202020204" pitchFamily="34" charset="0"/>
              <a:ea typeface="ＭＳ Ｐゴシック" charset="0"/>
              <a:cs typeface="Arial" panose="020B0604020202020204" pitchFamily="34"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131ج</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الآن إلى     الجزء الصعب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33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near_east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36838" y="0"/>
            <a:ext cx="6507162"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Text Box 3"/>
          <p:cNvSpPr txBox="1">
            <a:spLocks noChangeArrowheads="1"/>
          </p:cNvSpPr>
          <p:nvPr/>
        </p:nvSpPr>
        <p:spPr bwMode="auto">
          <a:xfrm>
            <a:off x="76200" y="76200"/>
            <a:ext cx="6553200" cy="9239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60066"/>
                </a:solidFill>
                <a:effectLst/>
                <a:uLnTx/>
                <a:uFillTx/>
                <a:latin typeface="Arial"/>
                <a:ea typeface="ＭＳ Ｐゴシック" charset="0"/>
                <a:cs typeface="Arial"/>
              </a:rPr>
              <a:t>تاريخ بابل</a:t>
            </a:r>
            <a:endParaRPr kumimoji="0" lang="en-US" sz="5400" b="1" i="0" u="none" strike="noStrike" kern="1200" cap="none" spc="0" normalizeH="0" baseline="0" noProof="0" dirty="0">
              <a:ln>
                <a:noFill/>
              </a:ln>
              <a:solidFill>
                <a:srgbClr val="660066"/>
              </a:solidFill>
              <a:effectLst/>
              <a:uLnTx/>
              <a:uFillTx/>
              <a:latin typeface="Arial"/>
              <a:ea typeface="ＭＳ Ｐゴシック" charset="0"/>
              <a:cs typeface="Arial"/>
            </a:endParaRPr>
          </a:p>
        </p:txBody>
      </p:sp>
      <p:sp>
        <p:nvSpPr>
          <p:cNvPr id="47107" name="Text Box 4"/>
          <p:cNvSpPr txBox="1">
            <a:spLocks noChangeArrowheads="1"/>
          </p:cNvSpPr>
          <p:nvPr/>
        </p:nvSpPr>
        <p:spPr bwMode="auto">
          <a:xfrm>
            <a:off x="9248700" y="86185"/>
            <a:ext cx="127310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خ ع ق 136</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7108" name="Rectangle 7"/>
          <p:cNvSpPr>
            <a:spLocks noGrp="1" noChangeArrowheads="1"/>
          </p:cNvSpPr>
          <p:nvPr>
            <p:ph type="title" idx="4294967295"/>
          </p:nvPr>
        </p:nvSpPr>
        <p:spPr>
          <a:xfrm>
            <a:off x="0" y="3657600"/>
            <a:ext cx="9144000" cy="3200400"/>
          </a:xfrm>
          <a:solidFill>
            <a:schemeClr val="tx2"/>
          </a:solidFill>
        </p:spPr>
        <p:txBody>
          <a:bodyPr/>
          <a:lstStyle/>
          <a:p>
            <a:r>
              <a:rPr lang="ar-JO" sz="3600" dirty="0">
                <a:solidFill>
                  <a:schemeClr val="bg1"/>
                </a:solidFill>
                <a:latin typeface="Arial" charset="0"/>
                <a:ea typeface="ＭＳ Ｐゴシック" charset="0"/>
                <a:cs typeface="Arial" charset="0"/>
              </a:rPr>
              <a:t>تك 10: 8-10، 11: 2، 9، رؤ 17: 1-6</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كيف بدأت بابل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 الذي حفز هذه البداية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ماذا نتج عن تأسيسها ؟</a:t>
            </a:r>
            <a:br>
              <a:rPr lang="en-US" sz="3600" dirty="0">
                <a:solidFill>
                  <a:schemeClr val="bg1"/>
                </a:solidFill>
                <a:latin typeface="Arial" charset="0"/>
                <a:ea typeface="ＭＳ Ｐゴシック" charset="0"/>
                <a:cs typeface="Arial" charset="0"/>
              </a:rPr>
            </a:br>
            <a:r>
              <a:rPr lang="ar-JO" sz="3600" dirty="0">
                <a:solidFill>
                  <a:schemeClr val="bg1"/>
                </a:solidFill>
                <a:latin typeface="Arial" charset="0"/>
                <a:ea typeface="ＭＳ Ｐゴシック" charset="0"/>
                <a:cs typeface="Arial" charset="0"/>
              </a:rPr>
              <a:t>ما هي أهمية بابل ؟</a:t>
            </a:r>
            <a:endParaRPr lang="en-US" sz="3600" dirty="0">
              <a:solidFill>
                <a:schemeClr val="bg1"/>
              </a:solidFill>
              <a:latin typeface="Arial" charset="0"/>
              <a:ea typeface="ＭＳ Ｐゴシック" charset="0"/>
              <a:cs typeface="Arial" charset="0"/>
            </a:endParaRPr>
          </a:p>
        </p:txBody>
      </p:sp>
    </p:spTree>
    <p:extLst>
      <p:ext uri="{BB962C8B-B14F-4D97-AF65-F5344CB8AC3E}">
        <p14:creationId xmlns:p14="http://schemas.microsoft.com/office/powerpoint/2010/main" val="1941366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6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550" y="2111375"/>
            <a:ext cx="1446230" cy="2554545"/>
          </a:xfrm>
          <a:prstGeom prst="rect">
            <a:avLst/>
          </a:prstGeom>
          <a:noFill/>
          <a:ln w="9525">
            <a:noFill/>
            <a:miter lim="800000"/>
            <a:headEnd/>
            <a:tailEnd/>
          </a:ln>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الإسم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الموقع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rPr>
              <a:t>برج بابل </a:t>
            </a:r>
            <a:endParaRPr kumimoji="0" lang="en-US" sz="32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cs typeface="Arial" panose="020B0604020202020204" pitchFamily="34" charset="0"/>
            </a:endParaRPr>
          </a:p>
        </p:txBody>
      </p:sp>
      <p:pic>
        <p:nvPicPr>
          <p:cNvPr id="860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8913" y="1066800"/>
            <a:ext cx="51816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5"/>
          <p:cNvSpPr>
            <a:spLocks noChangeArrowheads="1" noChangeShapeType="1" noTextEdit="1"/>
          </p:cNvSpPr>
          <p:nvPr/>
        </p:nvSpPr>
        <p:spPr bwMode="auto">
          <a:xfrm>
            <a:off x="6858000" y="228600"/>
            <a:ext cx="1343025"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بابل</a:t>
            </a:r>
            <a:endParaRPr kumimoji="0" lang="en-US" sz="3600" b="0" i="0" u="none" strike="noStrike" kern="10" cap="none" spc="0" normalizeH="0" baseline="0" noProof="0" dirty="0">
              <a:ln w="63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86020" name="Line 6"/>
          <p:cNvSpPr>
            <a:spLocks noChangeShapeType="1"/>
          </p:cNvSpPr>
          <p:nvPr/>
        </p:nvSpPr>
        <p:spPr bwMode="auto">
          <a:xfrm>
            <a:off x="6477000" y="838200"/>
            <a:ext cx="1752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6021" name="Text Box 7"/>
          <p:cNvSpPr txBox="1">
            <a:spLocks noChangeArrowheads="1"/>
          </p:cNvSpPr>
          <p:nvPr/>
        </p:nvSpPr>
        <p:spPr bwMode="auto">
          <a:xfrm>
            <a:off x="8395107" y="41275"/>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929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0">
                                            <p:txEl>
                                              <p:pRg st="2" end="2"/>
                                            </p:txEl>
                                          </p:spTgt>
                                        </p:tgtEl>
                                        <p:attrNameLst>
                                          <p:attrName>style.visibility</p:attrName>
                                        </p:attrNameLst>
                                      </p:cBhvr>
                                      <p:to>
                                        <p:strVal val="visible"/>
                                      </p:to>
                                    </p:set>
                                    <p:anim calcmode="lin" valueType="num">
                                      <p:cBhvr additive="base">
                                        <p:cTn id="13" dur="500" fill="hold"/>
                                        <p:tgtEl>
                                          <p:spTgt spid="717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0">
                                            <p:txEl>
                                              <p:pRg st="4" end="4"/>
                                            </p:txEl>
                                          </p:spTgt>
                                        </p:tgtEl>
                                        <p:attrNameLst>
                                          <p:attrName>style.visibility</p:attrName>
                                        </p:attrNameLst>
                                      </p:cBhvr>
                                      <p:to>
                                        <p:strVal val="visible"/>
                                      </p:to>
                                    </p:set>
                                    <p:anim calcmode="lin" valueType="num">
                                      <p:cBhvr additive="base">
                                        <p:cTn id="19" dur="500" fill="hold"/>
                                        <p:tgtEl>
                                          <p:spTgt spid="7170">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234"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110f</a:t>
            </a:r>
          </a:p>
        </p:txBody>
      </p:sp>
      <p:pic>
        <p:nvPicPr>
          <p:cNvPr id="95235" name="Picture 1" descr="Screen Shot 2011-12-13 at 5.28.19 P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0975" y="603250"/>
            <a:ext cx="5707063"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12"/>
          <p:cNvSpPr>
            <a:spLocks noGrp="1" noChangeArrowheads="1"/>
          </p:cNvSpPr>
          <p:nvPr>
            <p:ph type="title" idx="4294967295"/>
          </p:nvPr>
        </p:nvSpPr>
        <p:spPr>
          <a:xfrm>
            <a:off x="609600" y="115888"/>
            <a:ext cx="7772400" cy="1152525"/>
          </a:xfrm>
          <a:solidFill>
            <a:schemeClr val="tx1"/>
          </a:solidFill>
        </p:spPr>
        <p:txBody>
          <a:bodyPr/>
          <a:lstStyle/>
          <a:p>
            <a:r>
              <a:rPr lang="ar-JO" altLang="zh-CN" sz="3600" b="1" dirty="0">
                <a:solidFill>
                  <a:srgbClr val="FFFFFF"/>
                </a:solidFill>
                <a:latin typeface="Arial" panose="020B0604020202020204" pitchFamily="34" charset="0"/>
                <a:ea typeface="ＭＳ Ｐゴシック" charset="0"/>
                <a:cs typeface="Arial" panose="020B0604020202020204" pitchFamily="34" charset="0"/>
              </a:rPr>
              <a:t>1986 ميدالية مهرجان بابل الدولي</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5237" name="Right Triangle 2"/>
          <p:cNvSpPr>
            <a:spLocks noChangeArrowheads="1"/>
          </p:cNvSpPr>
          <p:nvPr/>
        </p:nvSpPr>
        <p:spPr bwMode="auto">
          <a:xfrm rot="-5400000">
            <a:off x="3707606" y="3717132"/>
            <a:ext cx="2879725" cy="2592388"/>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12"/>
          <p:cNvSpPr txBox="1">
            <a:spLocks noChangeArrowheads="1"/>
          </p:cNvSpPr>
          <p:nvPr/>
        </p:nvSpPr>
        <p:spPr bwMode="auto">
          <a:xfrm>
            <a:off x="-3175" y="6165850"/>
            <a:ext cx="9147175" cy="6270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بابل: مقدمة لهرمجدون؟</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95239" name="Rectangle 12"/>
          <p:cNvSpPr txBox="1">
            <a:spLocks noChangeArrowheads="1"/>
          </p:cNvSpPr>
          <p:nvPr/>
        </p:nvSpPr>
        <p:spPr bwMode="auto">
          <a:xfrm>
            <a:off x="5435600" y="1196975"/>
            <a:ext cx="36703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صدام حسين وقاهر العالم القديم نبوخذ نصر.        لم يكونوا متشابهين فحسب بل كانت مهمتهم هي نفسها - السيطرة على العالم.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رمز هذه السيادة العالمية هو مدينة قديمة...</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95240" name="Text Box 37"/>
          <p:cNvSpPr txBox="1">
            <a:spLocks noChangeArrowheads="1"/>
          </p:cNvSpPr>
          <p:nvPr/>
        </p:nvSpPr>
        <p:spPr bwMode="auto">
          <a:xfrm>
            <a:off x="8471172" y="23813"/>
            <a:ext cx="701131"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1506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rec_babylon_city.gi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457200" y="533400"/>
            <a:ext cx="6172200" cy="6057900"/>
          </a:xfrm>
          <a:noFill/>
        </p:spPr>
      </p:pic>
      <p:sp>
        <p:nvSpPr>
          <p:cNvPr id="133123" name="Rectangle 3"/>
          <p:cNvSpPr>
            <a:spLocks noChangeArrowheads="1"/>
          </p:cNvSpPr>
          <p:nvPr/>
        </p:nvSpPr>
        <p:spPr bwMode="auto">
          <a:xfrm>
            <a:off x="6443663" y="3810000"/>
            <a:ext cx="2395537" cy="1524000"/>
          </a:xfrm>
          <a:prstGeom prst="rect">
            <a:avLst/>
          </a:prstGeom>
          <a:noFill/>
          <a:ln w="9525">
            <a:noFill/>
            <a:miter lim="800000"/>
            <a:headEnd/>
            <a:tailEnd/>
          </a:ln>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أين كانت الآلهة؟</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9571"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دين</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109572"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rot="20572892">
            <a:off x="5086350" y="5605463"/>
            <a:ext cx="4124325" cy="685800"/>
          </a:xfrm>
          <a:prstGeom prst="rect">
            <a:avLst/>
          </a:prstGeom>
          <a:noFill/>
          <a:ln w="9525">
            <a:noFill/>
            <a:miter lim="800000"/>
            <a:headEnd/>
            <a:tailEnd/>
          </a:ln>
          <a:effectLst>
            <a:outerShdw blurRad="63500" dist="38099" dir="2700000" algn="ctr" rotWithShape="0">
              <a:schemeClr val="tx1">
                <a:alpha val="74998"/>
              </a:schemeClr>
            </a:outerShdw>
          </a:effectLst>
        </p:spPr>
        <p:txBody>
          <a:bodyPr/>
          <a:lstStyle/>
          <a:p>
            <a:pPr marL="0" marR="0" lvl="0" indent="0" algn="r" defTabSz="914400" rtl="0" eaLnBrk="0" fontAlgn="base" latinLnBrk="0" hangingPunct="0">
              <a:lnSpc>
                <a:spcPct val="90000"/>
              </a:lnSpc>
              <a:spcBef>
                <a:spcPct val="20000"/>
              </a:spcBef>
              <a:spcAft>
                <a:spcPct val="0"/>
              </a:spcAft>
              <a:buClrTx/>
              <a:buSzTx/>
              <a:buFontTx/>
              <a:buNone/>
              <a:tabLst/>
              <a:defRPr/>
            </a:pPr>
            <a:r>
              <a:rPr kumimoji="0" lang="ar-EG" sz="4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في كل مكان!</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09574" name="Text Box 7"/>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8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33122"/>
                                        </p:tgtEl>
                                        <p:attrNameLst>
                                          <p:attrName>style.visibility</p:attrName>
                                        </p:attrNameLst>
                                      </p:cBhvr>
                                      <p:to>
                                        <p:strVal val="visible"/>
                                      </p:to>
                                    </p:set>
                                    <p:anim calcmode="lin" valueType="num">
                                      <p:cBhvr additive="base">
                                        <p:cTn id="7" dur="500" fill="hold"/>
                                        <p:tgtEl>
                                          <p:spTgt spid="133122"/>
                                        </p:tgtEl>
                                        <p:attrNameLst>
                                          <p:attrName>ppt_x</p:attrName>
                                        </p:attrNameLst>
                                      </p:cBhvr>
                                      <p:tavLst>
                                        <p:tav tm="0">
                                          <p:val>
                                            <p:strVal val="0-#ppt_w/2"/>
                                          </p:val>
                                        </p:tav>
                                        <p:tav tm="100000">
                                          <p:val>
                                            <p:strVal val="#ppt_x"/>
                                          </p:val>
                                        </p:tav>
                                      </p:tavLst>
                                    </p:anim>
                                    <p:anim calcmode="lin" valueType="num">
                                      <p:cBhvr additive="base">
                                        <p:cTn id="8" dur="500" fill="hold"/>
                                        <p:tgtEl>
                                          <p:spTgt spid="133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1000"/>
                                  </p:stCondLst>
                                  <p:childTnLst>
                                    <p:set>
                                      <p:cBhvr>
                                        <p:cTn id="11" dur="1" fill="hold">
                                          <p:stCondLst>
                                            <p:cond delay="0"/>
                                          </p:stCondLst>
                                        </p:cTn>
                                        <p:tgtEl>
                                          <p:spTgt spid="133123"/>
                                        </p:tgtEl>
                                        <p:attrNameLst>
                                          <p:attrName>style.visibility</p:attrName>
                                        </p:attrNameLst>
                                      </p:cBhvr>
                                      <p:to>
                                        <p:strVal val="visible"/>
                                      </p:to>
                                    </p:set>
                                    <p:anim calcmode="lin" valueType="num">
                                      <p:cBhvr additive="base">
                                        <p:cTn id="12" dur="500" fill="hold"/>
                                        <p:tgtEl>
                                          <p:spTgt spid="133123"/>
                                        </p:tgtEl>
                                        <p:attrNameLst>
                                          <p:attrName>ppt_x</p:attrName>
                                        </p:attrNameLst>
                                      </p:cBhvr>
                                      <p:tavLst>
                                        <p:tav tm="0">
                                          <p:val>
                                            <p:strVal val="1+#ppt_w/2"/>
                                          </p:val>
                                        </p:tav>
                                        <p:tav tm="100000">
                                          <p:val>
                                            <p:strVal val="#ppt_x"/>
                                          </p:val>
                                        </p:tav>
                                      </p:tavLst>
                                    </p:anim>
                                    <p:anim calcmode="lin" valueType="num">
                                      <p:cBhvr additive="base">
                                        <p:cTn id="13"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133127"/>
                                        </p:tgtEl>
                                        <p:attrNameLst>
                                          <p:attrName>style.visibility</p:attrName>
                                        </p:attrNameLst>
                                      </p:cBhvr>
                                      <p:to>
                                        <p:strVal val="visible"/>
                                      </p:to>
                                    </p:set>
                                    <p:anim calcmode="lin" valueType="num">
                                      <p:cBhvr>
                                        <p:cTn id="18" dur="5000" fill="hold"/>
                                        <p:tgtEl>
                                          <p:spTgt spid="133127"/>
                                        </p:tgtEl>
                                        <p:attrNameLst>
                                          <p:attrName>ppt_w</p:attrName>
                                        </p:attrNameLst>
                                      </p:cBhvr>
                                      <p:tavLst>
                                        <p:tav tm="0" fmla="#ppt_w*sin(2.5*pi*$)">
                                          <p:val>
                                            <p:fltVal val="0"/>
                                          </p:val>
                                        </p:tav>
                                        <p:tav tm="100000">
                                          <p:val>
                                            <p:fltVal val="1"/>
                                          </p:val>
                                        </p:tav>
                                      </p:tavLst>
                                    </p:anim>
                                    <p:anim calcmode="lin" valueType="num">
                                      <p:cBhvr>
                                        <p:cTn id="19" dur="5000" fill="hold"/>
                                        <p:tgtEl>
                                          <p:spTgt spid="1331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 name="WordArt 2"/>
          <p:cNvSpPr txBox="1"/>
          <p:nvPr/>
        </p:nvSpPr>
        <p:spPr>
          <a:xfrm>
            <a:off x="304800" y="228600"/>
            <a:ext cx="5943600"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47"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48" name="Picture 6" descr="Picture 6"/>
          <p:cNvPicPr>
            <a:picLocks noChangeAspect="1"/>
          </p:cNvPicPr>
          <p:nvPr/>
        </p:nvPicPr>
        <p:blipFill>
          <a:blip r:embed="rId2"/>
          <a:stretch>
            <a:fillRect/>
          </a:stretch>
        </p:blipFill>
        <p:spPr>
          <a:xfrm>
            <a:off x="5532437" y="1676400"/>
            <a:ext cx="3071813" cy="4800600"/>
          </a:xfrm>
          <a:prstGeom prst="rect">
            <a:avLst/>
          </a:prstGeom>
          <a:ln w="12700">
            <a:miter lim="400000"/>
          </a:ln>
        </p:spPr>
      </p:pic>
      <p:grpSp>
        <p:nvGrpSpPr>
          <p:cNvPr id="2851" name="Group 11"/>
          <p:cNvGrpSpPr/>
          <p:nvPr/>
        </p:nvGrpSpPr>
        <p:grpSpPr>
          <a:xfrm>
            <a:off x="45719" y="1676400"/>
            <a:ext cx="5247008" cy="4724400"/>
            <a:chOff x="0" y="0"/>
            <a:chExt cx="5247006" cy="4724400"/>
          </a:xfrm>
        </p:grpSpPr>
        <p:pic>
          <p:nvPicPr>
            <p:cNvPr id="2849" name="Picture 9" descr="Picture 9"/>
            <p:cNvPicPr>
              <a:picLocks noChangeAspect="1"/>
            </p:cNvPicPr>
            <p:nvPr/>
          </p:nvPicPr>
          <p:blipFill>
            <a:blip r:embed="rId3"/>
            <a:stretch>
              <a:fillRect/>
            </a:stretch>
          </p:blipFill>
          <p:spPr>
            <a:xfrm>
              <a:off x="2062860" y="0"/>
              <a:ext cx="3184146" cy="4724400"/>
            </a:xfrm>
            <a:prstGeom prst="rect">
              <a:avLst/>
            </a:prstGeom>
            <a:ln w="12700" cap="flat">
              <a:noFill/>
              <a:miter lim="400000"/>
            </a:ln>
            <a:effectLst/>
          </p:spPr>
        </p:pic>
        <p:sp>
          <p:nvSpPr>
            <p:cNvPr id="2850" name="Rectangle 10"/>
            <p:cNvSpPr txBox="1"/>
            <p:nvPr/>
          </p:nvSpPr>
          <p:spPr>
            <a:xfrm>
              <a:off x="0" y="3657600"/>
              <a:ext cx="1950770"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342900" marR="0" lvl="0" indent="-342900" algn="r" defTabSz="914400" rtl="0" eaLnBrk="1" fontAlgn="auto" latinLnBrk="0" hangingPunct="0">
                <a:lnSpc>
                  <a:spcPct val="100000"/>
                </a:lnSpc>
                <a:spcBef>
                  <a:spcPts val="500"/>
                </a:spcBef>
                <a:spcAft>
                  <a:spcPts val="0"/>
                </a:spcAft>
                <a:buClrTx/>
                <a:buSzTx/>
                <a:buFontTx/>
                <a:buNone/>
                <a:tabLst/>
                <a:defRPr sz="2400" b="1"/>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رالف وودرو</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52" name="Title 2"/>
          <p:cNvSpPr txBox="1">
            <a:spLocks noGrp="1"/>
          </p:cNvSpPr>
          <p:nvPr>
            <p:ph type="title"/>
          </p:nvPr>
        </p:nvSpPr>
        <p:spPr>
          <a:xfrm>
            <a:off x="0" y="896937"/>
            <a:ext cx="9144000" cy="587376"/>
          </a:xfrm>
          <a:prstGeom prst="rect">
            <a:avLst/>
          </a:prstGeom>
        </p:spPr>
        <p:txBody>
          <a:bodyPr/>
          <a:lstStyle/>
          <a:p>
            <a:pPr>
              <a:defRPr sz="2800" b="1"/>
            </a:pPr>
            <a:r>
              <a:rPr lang="ar-JO" dirty="0">
                <a:latin typeface="Arial" panose="020B0604020202020204" pitchFamily="34" charset="0"/>
                <a:cs typeface="Arial" panose="020B0604020202020204" pitchFamily="34" charset="0"/>
              </a:rPr>
              <a:t>تكرر الكنيسة الكاثوليكية أخطاء بابل</a:t>
            </a:r>
            <a:endParaRPr dirty="0">
              <a:latin typeface="Arial" panose="020B0604020202020204" pitchFamily="34" charset="0"/>
              <a:cs typeface="Arial" panose="020B0604020202020204" pitchFamily="34" charset="0"/>
            </a:endParaRPr>
          </a:p>
        </p:txBody>
      </p:sp>
      <p:sp>
        <p:nvSpPr>
          <p:cNvPr id="2853" name="Rectangle 7"/>
          <p:cNvSpPr txBox="1"/>
          <p:nvPr/>
        </p:nvSpPr>
        <p:spPr>
          <a:xfrm>
            <a:off x="369569" y="1700213"/>
            <a:ext cx="15087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defTabSz="914400">
              <a:spcBef>
                <a:spcPts val="500"/>
              </a:spcBef>
              <a:defRPr sz="2400" b="1"/>
            </a:lvl1pPr>
          </a:lstStyle>
          <a:p>
            <a:pPr marL="342900" marR="0" lvl="0" indent="-342900" algn="l" defTabSz="914400" rtl="0" eaLnBrk="1" fontAlgn="auto" latinLnBrk="0" hangingPunct="0">
              <a:lnSpc>
                <a:spcPct val="100000"/>
              </a:lnSpc>
              <a:spcBef>
                <a:spcPts val="50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المصادر:</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54" name="Text Box 37"/>
          <p:cNvSpPr txBox="1"/>
          <p:nvPr/>
        </p:nvSpPr>
        <p:spPr>
          <a:xfrm>
            <a:off x="8165275" y="24293"/>
            <a:ext cx="89922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5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85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8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8" grpId="0" animBg="1" advAuto="0"/>
      <p:bldP spid="2851" grpId="0" animBg="1" advAuto="0"/>
      <p:bldP spid="2853" grpId="0"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 name="Picture 9" descr="Picture 9"/>
          <p:cNvPicPr>
            <a:picLocks noChangeAspect="1"/>
          </p:cNvPicPr>
          <p:nvPr/>
        </p:nvPicPr>
        <p:blipFill>
          <a:blip r:embed="rId2"/>
          <a:stretch>
            <a:fillRect/>
          </a:stretch>
        </p:blipFill>
        <p:spPr>
          <a:xfrm>
            <a:off x="-228600" y="1676400"/>
            <a:ext cx="2362200" cy="4648200"/>
          </a:xfrm>
          <a:prstGeom prst="rect">
            <a:avLst/>
          </a:prstGeom>
          <a:ln w="12700">
            <a:miter lim="400000"/>
          </a:ln>
        </p:spPr>
      </p:pic>
      <p:sp>
        <p:nvSpPr>
          <p:cNvPr id="2857" name="WordArt 2"/>
          <p:cNvSpPr txBox="1"/>
          <p:nvPr/>
        </p:nvSpPr>
        <p:spPr>
          <a:xfrm>
            <a:off x="304800" y="228600"/>
            <a:ext cx="5943600"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58"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59" name="Picture 8" descr="Picture 8"/>
          <p:cNvPicPr>
            <a:picLocks noChangeAspect="1"/>
          </p:cNvPicPr>
          <p:nvPr/>
        </p:nvPicPr>
        <p:blipFill>
          <a:blip r:embed="rId3"/>
          <a:srcRect r="20987"/>
          <a:stretch>
            <a:fillRect/>
          </a:stretch>
        </p:blipFill>
        <p:spPr>
          <a:xfrm>
            <a:off x="3733800" y="1600200"/>
            <a:ext cx="2438400" cy="3810000"/>
          </a:xfrm>
          <a:prstGeom prst="rect">
            <a:avLst/>
          </a:prstGeom>
          <a:ln w="12700">
            <a:miter lim="400000"/>
          </a:ln>
        </p:spPr>
      </p:pic>
      <p:pic>
        <p:nvPicPr>
          <p:cNvPr id="2860" name="Picture 11" descr="Picture 11"/>
          <p:cNvPicPr>
            <a:picLocks noChangeAspect="1"/>
          </p:cNvPicPr>
          <p:nvPr/>
        </p:nvPicPr>
        <p:blipFill>
          <a:blip r:embed="rId4"/>
          <a:stretch>
            <a:fillRect/>
          </a:stretch>
        </p:blipFill>
        <p:spPr>
          <a:xfrm>
            <a:off x="5486400" y="3276600"/>
            <a:ext cx="2108200" cy="3581400"/>
          </a:xfrm>
          <a:prstGeom prst="rect">
            <a:avLst/>
          </a:prstGeom>
          <a:ln w="12700">
            <a:miter lim="400000"/>
          </a:ln>
        </p:spPr>
      </p:pic>
      <p:pic>
        <p:nvPicPr>
          <p:cNvPr id="2861" name="Picture 12" descr="Picture 12"/>
          <p:cNvPicPr>
            <a:picLocks noChangeAspect="1"/>
          </p:cNvPicPr>
          <p:nvPr/>
        </p:nvPicPr>
        <p:blipFill>
          <a:blip r:embed="rId5"/>
          <a:stretch>
            <a:fillRect/>
          </a:stretch>
        </p:blipFill>
        <p:spPr>
          <a:xfrm>
            <a:off x="7016750" y="685800"/>
            <a:ext cx="2127250" cy="3581400"/>
          </a:xfrm>
          <a:prstGeom prst="rect">
            <a:avLst/>
          </a:prstGeom>
          <a:ln w="12700">
            <a:miter lim="400000"/>
          </a:ln>
        </p:spPr>
      </p:pic>
      <p:sp>
        <p:nvSpPr>
          <p:cNvPr id="2862" name="Text Box 14"/>
          <p:cNvSpPr txBox="1"/>
          <p:nvPr/>
        </p:nvSpPr>
        <p:spPr>
          <a:xfrm>
            <a:off x="52069" y="6191250"/>
            <a:ext cx="195326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بابل</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3" name="Text Box 15"/>
          <p:cNvSpPr txBox="1"/>
          <p:nvPr/>
        </p:nvSpPr>
        <p:spPr>
          <a:xfrm>
            <a:off x="2439024" y="6172200"/>
            <a:ext cx="757578"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مصر</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4" name="Text Box 16"/>
          <p:cNvSpPr txBox="1"/>
          <p:nvPr/>
        </p:nvSpPr>
        <p:spPr>
          <a:xfrm>
            <a:off x="3908107" y="5300662"/>
            <a:ext cx="169767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اليونان</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5" name="Text Box 17"/>
          <p:cNvSpPr txBox="1"/>
          <p:nvPr/>
        </p:nvSpPr>
        <p:spPr>
          <a:xfrm>
            <a:off x="6122987" y="6096000"/>
            <a:ext cx="2336801" cy="584775"/>
          </a:xfrm>
          <a:prstGeom prst="rect">
            <a:avLst/>
          </a:prstGeom>
          <a:solidFill>
            <a:schemeClr val="accent3">
              <a:lumOff val="44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البوذية</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6" name="Text Box 18"/>
          <p:cNvSpPr txBox="1"/>
          <p:nvPr/>
        </p:nvSpPr>
        <p:spPr>
          <a:xfrm>
            <a:off x="7487919" y="4114800"/>
            <a:ext cx="1646875"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32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الهندوسيّة</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67" name="Title 1"/>
          <p:cNvSpPr txBox="1">
            <a:spLocks noGrp="1"/>
          </p:cNvSpPr>
          <p:nvPr>
            <p:ph type="title"/>
          </p:nvPr>
        </p:nvSpPr>
        <p:spPr>
          <a:xfrm>
            <a:off x="39687" y="836612"/>
            <a:ext cx="9104314" cy="576263"/>
          </a:xfrm>
          <a:prstGeom prst="rect">
            <a:avLst/>
          </a:prstGeom>
        </p:spPr>
        <p:txBody>
          <a:bodyPr>
            <a:normAutofit fontScale="90000"/>
          </a:bodyPr>
          <a:lstStyle>
            <a:lvl1pPr>
              <a:defRPr sz="3200" b="1"/>
            </a:lvl1pPr>
          </a:lstStyle>
          <a:p>
            <a:r>
              <a:rPr lang="ar-JO" dirty="0">
                <a:latin typeface="Arial" panose="020B0604020202020204" pitchFamily="34" charset="0"/>
                <a:cs typeface="Arial" panose="020B0604020202020204" pitchFamily="34" charset="0"/>
              </a:rPr>
              <a:t>عبادة الأم والطفل</a:t>
            </a:r>
            <a:endParaRPr dirty="0">
              <a:latin typeface="Arial" panose="020B0604020202020204" pitchFamily="34" charset="0"/>
              <a:cs typeface="Arial" panose="020B0604020202020204" pitchFamily="34" charset="0"/>
            </a:endParaRPr>
          </a:p>
        </p:txBody>
      </p:sp>
      <p:sp>
        <p:nvSpPr>
          <p:cNvPr id="2868" name="Rectangle 4"/>
          <p:cNvSpPr txBox="1"/>
          <p:nvPr/>
        </p:nvSpPr>
        <p:spPr>
          <a:xfrm>
            <a:off x="1739583" y="1546225"/>
            <a:ext cx="2281872" cy="45422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sz="2800" b="1" i="0" u="sng"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Babylonians</a:t>
            </a: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sz="28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The goddess mother Semiramis held her child Tammuz in her arms</a:t>
            </a:r>
          </a:p>
        </p:txBody>
      </p:sp>
      <p:pic>
        <p:nvPicPr>
          <p:cNvPr id="2869" name="Picture 10" descr="Picture 10"/>
          <p:cNvPicPr>
            <a:picLocks noChangeAspect="1"/>
          </p:cNvPicPr>
          <p:nvPr/>
        </p:nvPicPr>
        <p:blipFill>
          <a:blip r:embed="rId6"/>
          <a:srcRect l="8470"/>
          <a:stretch>
            <a:fillRect/>
          </a:stretch>
        </p:blipFill>
        <p:spPr>
          <a:xfrm>
            <a:off x="1619250" y="1543050"/>
            <a:ext cx="2470150" cy="4622800"/>
          </a:xfrm>
          <a:prstGeom prst="rect">
            <a:avLst/>
          </a:prstGeom>
          <a:ln w="12700">
            <a:miter lim="400000"/>
          </a:ln>
        </p:spPr>
      </p:pic>
      <p:sp>
        <p:nvSpPr>
          <p:cNvPr id="2870" name="Text Box 37"/>
          <p:cNvSpPr txBox="1"/>
          <p:nvPr/>
        </p:nvSpPr>
        <p:spPr>
          <a:xfrm>
            <a:off x="8165275" y="24293"/>
            <a:ext cx="89922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856"/>
                                        </p:tgtEl>
                                        <p:attrNameLst>
                                          <p:attrName>style.visibility</p:attrName>
                                        </p:attrNameLst>
                                      </p:cBhvr>
                                      <p:to>
                                        <p:strVal val="visible"/>
                                      </p:to>
                                    </p:set>
                                    <p:animEffect transition="in" filter="fade">
                                      <p:cBhvr>
                                        <p:cTn id="7" dur="500"/>
                                        <p:tgtEl>
                                          <p:spTgt spid="2856"/>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2862"/>
                                        </p:tgtEl>
                                        <p:attrNameLst>
                                          <p:attrName>style.visibility</p:attrName>
                                        </p:attrNameLst>
                                      </p:cBhvr>
                                      <p:to>
                                        <p:strVal val="visible"/>
                                      </p:to>
                                    </p:set>
                                    <p:animEffect transition="in" filter="fade">
                                      <p:cBhvr>
                                        <p:cTn id="11" dur="500"/>
                                        <p:tgtEl>
                                          <p:spTgt spid="2862"/>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2868">
                                            <p:bg/>
                                          </p:spTgt>
                                        </p:tgtEl>
                                        <p:attrNameLst>
                                          <p:attrName>style.visibility</p:attrName>
                                        </p:attrNameLst>
                                      </p:cBhvr>
                                      <p:to>
                                        <p:strVal val="visible"/>
                                      </p:to>
                                    </p:set>
                                    <p:animEffect transition="in" filter="fade">
                                      <p:cBhvr>
                                        <p:cTn id="15" dur="500"/>
                                        <p:tgtEl>
                                          <p:spTgt spid="2868">
                                            <p:bg/>
                                          </p:spTgt>
                                        </p:tgtEl>
                                      </p:cBhvr>
                                    </p:animEffect>
                                  </p:childTnLst>
                                </p:cTn>
                              </p:par>
                              <p:par>
                                <p:cTn id="16" presetID="10" presetClass="entr" presetSubtype="0" fill="hold" grpId="0" nodeType="withEffect">
                                  <p:stCondLst>
                                    <p:cond delay="0"/>
                                  </p:stCondLst>
                                  <p:iterate>
                                    <p:tmAbs val="0"/>
                                  </p:iterate>
                                  <p:childTnLst>
                                    <p:set>
                                      <p:cBhvr>
                                        <p:cTn id="17" fill="hold"/>
                                        <p:tgtEl>
                                          <p:spTgt spid="2868">
                                            <p:txEl>
                                              <p:pRg st="0" end="0"/>
                                            </p:txEl>
                                          </p:spTgt>
                                        </p:tgtEl>
                                        <p:attrNameLst>
                                          <p:attrName>style.visibility</p:attrName>
                                        </p:attrNameLst>
                                      </p:cBhvr>
                                      <p:to>
                                        <p:strVal val="visible"/>
                                      </p:to>
                                    </p:set>
                                    <p:animEffect transition="in" filter="fade">
                                      <p:cBhvr>
                                        <p:cTn id="18" dur="500"/>
                                        <p:tgtEl>
                                          <p:spTgt spid="2868">
                                            <p:txEl>
                                              <p:pRg st="0" end="0"/>
                                            </p:txEl>
                                          </p:spTgt>
                                        </p:tgtEl>
                                      </p:cBhvr>
                                    </p:animEffect>
                                  </p:childTnLst>
                                </p:cTn>
                              </p:par>
                            </p:childTnLst>
                          </p:cTn>
                        </p:par>
                        <p:par>
                          <p:cTn id="19" fill="hold">
                            <p:stCondLst>
                              <p:cond delay="1500"/>
                            </p:stCondLst>
                            <p:childTnLst>
                              <p:par>
                                <p:cTn id="20" presetID="10" presetClass="entr" fill="hold" grpId="0" nodeType="afterEffect">
                                  <p:stCondLst>
                                    <p:cond delay="0"/>
                                  </p:stCondLst>
                                  <p:iterate>
                                    <p:tmAbs val="0"/>
                                  </p:iterate>
                                  <p:childTnLst>
                                    <p:set>
                                      <p:cBhvr>
                                        <p:cTn id="21" fill="hold"/>
                                        <p:tgtEl>
                                          <p:spTgt spid="2868">
                                            <p:txEl>
                                              <p:pRg st="1" end="1"/>
                                            </p:txEl>
                                          </p:spTgt>
                                        </p:tgtEl>
                                        <p:attrNameLst>
                                          <p:attrName>style.visibility</p:attrName>
                                        </p:attrNameLst>
                                      </p:cBhvr>
                                      <p:to>
                                        <p:strVal val="visible"/>
                                      </p:to>
                                    </p:set>
                                    <p:animEffect transition="in" filter="fade">
                                      <p:cBhvr>
                                        <p:cTn id="22" dur="500"/>
                                        <p:tgtEl>
                                          <p:spTgt spid="2868">
                                            <p:txEl>
                                              <p:pRg st="1" end="1"/>
                                            </p:txEl>
                                          </p:spTgt>
                                        </p:tgtEl>
                                      </p:cBhvr>
                                    </p:animEffect>
                                  </p:childTnLst>
                                </p:cTn>
                              </p:par>
                            </p:childTnLst>
                          </p:cTn>
                        </p:par>
                        <p:par>
                          <p:cTn id="23" fill="hold">
                            <p:stCondLst>
                              <p:cond delay="2000"/>
                            </p:stCondLst>
                            <p:childTnLst>
                              <p:par>
                                <p:cTn id="24" presetID="10" presetClass="entr" fill="hold" grpId="0" nodeType="afterEffect">
                                  <p:stCondLst>
                                    <p:cond delay="0"/>
                                  </p:stCondLst>
                                  <p:iterate>
                                    <p:tmAbs val="0"/>
                                  </p:iterate>
                                  <p:childTnLst>
                                    <p:set>
                                      <p:cBhvr>
                                        <p:cTn id="25" fill="hold"/>
                                        <p:tgtEl>
                                          <p:spTgt spid="2868">
                                            <p:txEl>
                                              <p:pRg st="2" end="2"/>
                                            </p:txEl>
                                          </p:spTgt>
                                        </p:tgtEl>
                                        <p:attrNameLst>
                                          <p:attrName>style.visibility</p:attrName>
                                        </p:attrNameLst>
                                      </p:cBhvr>
                                      <p:to>
                                        <p:strVal val="visible"/>
                                      </p:to>
                                    </p:set>
                                    <p:animEffect transition="in" filter="fade">
                                      <p:cBhvr>
                                        <p:cTn id="26" dur="500"/>
                                        <p:tgtEl>
                                          <p:spTgt spid="286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grpId="0" nodeType="clickEffect">
                                  <p:stCondLst>
                                    <p:cond delay="0"/>
                                  </p:stCondLst>
                                  <p:iterate>
                                    <p:tmAbs val="0"/>
                                  </p:iterate>
                                  <p:childTnLst>
                                    <p:set>
                                      <p:cBhvr>
                                        <p:cTn id="30" fill="hold"/>
                                        <p:tgtEl>
                                          <p:spTgt spid="2869"/>
                                        </p:tgtEl>
                                        <p:attrNameLst>
                                          <p:attrName>style.visibility</p:attrName>
                                        </p:attrNameLst>
                                      </p:cBhvr>
                                      <p:to>
                                        <p:strVal val="visible"/>
                                      </p:to>
                                    </p:set>
                                    <p:animEffect transition="in" filter="fade">
                                      <p:cBhvr>
                                        <p:cTn id="31" dur="500"/>
                                        <p:tgtEl>
                                          <p:spTgt spid="2869"/>
                                        </p:tgtEl>
                                      </p:cBhvr>
                                    </p:animEffect>
                                  </p:childTnLst>
                                </p:cTn>
                              </p:par>
                            </p:childTnLst>
                          </p:cTn>
                        </p:par>
                        <p:par>
                          <p:cTn id="32" fill="hold">
                            <p:stCondLst>
                              <p:cond delay="500"/>
                            </p:stCondLst>
                            <p:childTnLst>
                              <p:par>
                                <p:cTn id="33" presetID="10" presetClass="entr" fill="hold" grpId="0" nodeType="afterEffect">
                                  <p:stCondLst>
                                    <p:cond delay="0"/>
                                  </p:stCondLst>
                                  <p:iterate>
                                    <p:tmAbs val="0"/>
                                  </p:iterate>
                                  <p:childTnLst>
                                    <p:set>
                                      <p:cBhvr>
                                        <p:cTn id="34" fill="hold"/>
                                        <p:tgtEl>
                                          <p:spTgt spid="2863"/>
                                        </p:tgtEl>
                                        <p:attrNameLst>
                                          <p:attrName>style.visibility</p:attrName>
                                        </p:attrNameLst>
                                      </p:cBhvr>
                                      <p:to>
                                        <p:strVal val="visible"/>
                                      </p:to>
                                    </p:set>
                                    <p:animEffect transition="in" filter="fade">
                                      <p:cBhvr>
                                        <p:cTn id="35" dur="500"/>
                                        <p:tgtEl>
                                          <p:spTgt spid="286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fill="hold" grpId="0" nodeType="clickEffect">
                                  <p:stCondLst>
                                    <p:cond delay="0"/>
                                  </p:stCondLst>
                                  <p:iterate>
                                    <p:tmAbs val="0"/>
                                  </p:iterate>
                                  <p:childTnLst>
                                    <p:set>
                                      <p:cBhvr>
                                        <p:cTn id="39" fill="hold"/>
                                        <p:tgtEl>
                                          <p:spTgt spid="2859"/>
                                        </p:tgtEl>
                                        <p:attrNameLst>
                                          <p:attrName>style.visibility</p:attrName>
                                        </p:attrNameLst>
                                      </p:cBhvr>
                                      <p:to>
                                        <p:strVal val="visible"/>
                                      </p:to>
                                    </p:set>
                                    <p:animEffect transition="in" filter="fade">
                                      <p:cBhvr>
                                        <p:cTn id="40" dur="500"/>
                                        <p:tgtEl>
                                          <p:spTgt spid="2859"/>
                                        </p:tgtEl>
                                      </p:cBhvr>
                                    </p:animEffect>
                                  </p:childTnLst>
                                </p:cTn>
                              </p:par>
                            </p:childTnLst>
                          </p:cTn>
                        </p:par>
                        <p:par>
                          <p:cTn id="41" fill="hold">
                            <p:stCondLst>
                              <p:cond delay="500"/>
                            </p:stCondLst>
                            <p:childTnLst>
                              <p:par>
                                <p:cTn id="42" presetID="10" presetClass="entr" fill="hold" grpId="0" nodeType="afterEffect">
                                  <p:stCondLst>
                                    <p:cond delay="0"/>
                                  </p:stCondLst>
                                  <p:iterate>
                                    <p:tmAbs val="0"/>
                                  </p:iterate>
                                  <p:childTnLst>
                                    <p:set>
                                      <p:cBhvr>
                                        <p:cTn id="43" fill="hold"/>
                                        <p:tgtEl>
                                          <p:spTgt spid="2864"/>
                                        </p:tgtEl>
                                        <p:attrNameLst>
                                          <p:attrName>style.visibility</p:attrName>
                                        </p:attrNameLst>
                                      </p:cBhvr>
                                      <p:to>
                                        <p:strVal val="visible"/>
                                      </p:to>
                                    </p:set>
                                    <p:animEffect transition="in" filter="fade">
                                      <p:cBhvr>
                                        <p:cTn id="44" dur="500"/>
                                        <p:tgtEl>
                                          <p:spTgt spid="286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fill="hold" grpId="0" nodeType="clickEffect">
                                  <p:stCondLst>
                                    <p:cond delay="0"/>
                                  </p:stCondLst>
                                  <p:iterate>
                                    <p:tmAbs val="0"/>
                                  </p:iterate>
                                  <p:childTnLst>
                                    <p:set>
                                      <p:cBhvr>
                                        <p:cTn id="48" fill="hold"/>
                                        <p:tgtEl>
                                          <p:spTgt spid="2860"/>
                                        </p:tgtEl>
                                        <p:attrNameLst>
                                          <p:attrName>style.visibility</p:attrName>
                                        </p:attrNameLst>
                                      </p:cBhvr>
                                      <p:to>
                                        <p:strVal val="visible"/>
                                      </p:to>
                                    </p:set>
                                    <p:animEffect transition="in" filter="fade">
                                      <p:cBhvr>
                                        <p:cTn id="49" dur="500"/>
                                        <p:tgtEl>
                                          <p:spTgt spid="2860"/>
                                        </p:tgtEl>
                                      </p:cBhvr>
                                    </p:animEffect>
                                  </p:childTnLst>
                                </p:cTn>
                              </p:par>
                            </p:childTnLst>
                          </p:cTn>
                        </p:par>
                        <p:par>
                          <p:cTn id="50" fill="hold">
                            <p:stCondLst>
                              <p:cond delay="500"/>
                            </p:stCondLst>
                            <p:childTnLst>
                              <p:par>
                                <p:cTn id="51" presetID="10" presetClass="entr" fill="hold" grpId="0" nodeType="afterEffect">
                                  <p:stCondLst>
                                    <p:cond delay="0"/>
                                  </p:stCondLst>
                                  <p:iterate>
                                    <p:tmAbs val="0"/>
                                  </p:iterate>
                                  <p:childTnLst>
                                    <p:set>
                                      <p:cBhvr>
                                        <p:cTn id="52" fill="hold"/>
                                        <p:tgtEl>
                                          <p:spTgt spid="2865"/>
                                        </p:tgtEl>
                                        <p:attrNameLst>
                                          <p:attrName>style.visibility</p:attrName>
                                        </p:attrNameLst>
                                      </p:cBhvr>
                                      <p:to>
                                        <p:strVal val="visible"/>
                                      </p:to>
                                    </p:set>
                                    <p:animEffect transition="in" filter="fade">
                                      <p:cBhvr>
                                        <p:cTn id="53" dur="500"/>
                                        <p:tgtEl>
                                          <p:spTgt spid="286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fill="hold" grpId="0" nodeType="clickEffect">
                                  <p:stCondLst>
                                    <p:cond delay="0"/>
                                  </p:stCondLst>
                                  <p:iterate>
                                    <p:tmAbs val="0"/>
                                  </p:iterate>
                                  <p:childTnLst>
                                    <p:set>
                                      <p:cBhvr>
                                        <p:cTn id="57" fill="hold"/>
                                        <p:tgtEl>
                                          <p:spTgt spid="2861"/>
                                        </p:tgtEl>
                                        <p:attrNameLst>
                                          <p:attrName>style.visibility</p:attrName>
                                        </p:attrNameLst>
                                      </p:cBhvr>
                                      <p:to>
                                        <p:strVal val="visible"/>
                                      </p:to>
                                    </p:set>
                                    <p:animEffect transition="in" filter="fade">
                                      <p:cBhvr>
                                        <p:cTn id="58" dur="500"/>
                                        <p:tgtEl>
                                          <p:spTgt spid="2861"/>
                                        </p:tgtEl>
                                      </p:cBhvr>
                                    </p:animEffect>
                                  </p:childTnLst>
                                </p:cTn>
                              </p:par>
                            </p:childTnLst>
                          </p:cTn>
                        </p:par>
                        <p:par>
                          <p:cTn id="59" fill="hold">
                            <p:stCondLst>
                              <p:cond delay="500"/>
                            </p:stCondLst>
                            <p:childTnLst>
                              <p:par>
                                <p:cTn id="60" presetID="10" presetClass="entr" fill="hold" grpId="0" nodeType="afterEffect">
                                  <p:stCondLst>
                                    <p:cond delay="0"/>
                                  </p:stCondLst>
                                  <p:iterate>
                                    <p:tmAbs val="0"/>
                                  </p:iterate>
                                  <p:childTnLst>
                                    <p:set>
                                      <p:cBhvr>
                                        <p:cTn id="61" fill="hold"/>
                                        <p:tgtEl>
                                          <p:spTgt spid="2866"/>
                                        </p:tgtEl>
                                        <p:attrNameLst>
                                          <p:attrName>style.visibility</p:attrName>
                                        </p:attrNameLst>
                                      </p:cBhvr>
                                      <p:to>
                                        <p:strVal val="visible"/>
                                      </p:to>
                                    </p:set>
                                    <p:animEffect transition="in" filter="fade">
                                      <p:cBhvr>
                                        <p:cTn id="62" dur="500"/>
                                        <p:tgtEl>
                                          <p:spTgt spid="2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 grpId="0" animBg="1" advAuto="0"/>
      <p:bldP spid="2859" grpId="0" animBg="1" advAuto="0"/>
      <p:bldP spid="2860" grpId="0" animBg="1" advAuto="0"/>
      <p:bldP spid="2861" grpId="0" animBg="1" advAuto="0"/>
      <p:bldP spid="2862" grpId="0" animBg="1" advAuto="0"/>
      <p:bldP spid="2863" grpId="0" animBg="1" advAuto="0"/>
      <p:bldP spid="2864" grpId="0" animBg="1" advAuto="0"/>
      <p:bldP spid="2865" grpId="0" animBg="1" advAuto="0"/>
      <p:bldP spid="2866" grpId="0" animBg="1" advAuto="0"/>
      <p:bldP spid="2868" grpId="0" build="p" bldLvl="5" animBg="1" advAuto="0"/>
      <p:bldP spid="2869"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2" name="WordArt 3"/>
          <p:cNvSpPr txBox="1"/>
          <p:nvPr/>
        </p:nvSpPr>
        <p:spPr>
          <a:xfrm>
            <a:off x="304800" y="228600"/>
            <a:ext cx="5943600"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7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4" name="Text Box 18"/>
          <p:cNvSpPr txBox="1"/>
          <p:nvPr/>
        </p:nvSpPr>
        <p:spPr>
          <a:xfrm>
            <a:off x="4572000" y="1868488"/>
            <a:ext cx="4572000" cy="4585871"/>
          </a:xfrm>
          <a:prstGeom prst="rect">
            <a:avLst/>
          </a:prstGeom>
          <a:solidFill>
            <a:srgbClr val="660066"/>
          </a:solidFill>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u="sng">
                <a:solidFill>
                  <a:srgbClr val="8F8F8F">
                    <a:lumOff val="44000"/>
                  </a:srgbClr>
                </a:solidFill>
                <a:effectLst>
                  <a:outerShdw blurRad="38100" dist="38100" dir="2700000" rotWithShape="0">
                    <a:srgbClr val="000000"/>
                  </a:outerShdw>
                </a:effectLst>
              </a:defRPr>
            </a:pPr>
            <a:r>
              <a:rPr kumimoji="0" lang="ar-JO" sz="28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إسرائيل</a:t>
            </a:r>
            <a:endParaRPr kumimoji="0" sz="2800" b="1" i="0" u="sng"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1200">
                <a:solidFill>
                  <a:srgbClr val="8F8F8F">
                    <a:lumOff val="44000"/>
                  </a:srgbClr>
                </a:solidFill>
                <a:effectLst>
                  <a:outerShdw blurRad="38100" dist="38100" dir="2700000" rotWithShape="0">
                    <a:srgbClr val="000000"/>
                  </a:outerShdw>
                </a:effectLst>
              </a:defRPr>
            </a:pPr>
            <a:endParaRPr kumimoji="0" sz="1200" b="0"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kumimoji="0" lang="ar-JO"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إرمياء 7: 18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الأبناء يلتقطون حطباً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والآباء يوقدون النار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والنساء يعجنّ العجين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ليصنعن كعكاً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FFFF00"/>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لملكة السماوات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ولسكب سكائب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لآلهة أخرى </a:t>
            </a:r>
          </a:p>
          <a:p>
            <a:pPr marL="0" marR="0" lvl="0" indent="0" algn="ctr" defTabSz="914400" rtl="0" eaLnBrk="1" fontAlgn="auto" latinLnBrk="0" hangingPunct="0">
              <a:lnSpc>
                <a:spcPct val="100000"/>
              </a:lnSpc>
              <a:spcBef>
                <a:spcPts val="0"/>
              </a:spcBef>
              <a:spcAft>
                <a:spcPts val="0"/>
              </a:spcAft>
              <a:buClrTx/>
              <a:buSzTx/>
              <a:buFontTx/>
              <a:buNone/>
              <a:tabLst/>
              <a:defRPr sz="2800" b="1">
                <a:solidFill>
                  <a:srgbClr val="8F8F8F">
                    <a:lumOff val="44000"/>
                  </a:srgbClr>
                </a:solidFill>
                <a:effectLst>
                  <a:outerShdw blurRad="38100" dist="38100" dir="2700000" rotWithShape="0">
                    <a:srgbClr val="000000"/>
                  </a:outerShdw>
                </a:effectLst>
              </a:defRPr>
            </a:pPr>
            <a:r>
              <a:rPr lang="ar-JO" sz="28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لكي يغيظوني</a:t>
            </a:r>
            <a:endParaRPr kumimoji="0" sz="2800" b="1" i="0"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sp>
        <p:nvSpPr>
          <p:cNvPr id="2875" name="Title 1"/>
          <p:cNvSpPr txBox="1">
            <a:spLocks noGrp="1"/>
          </p:cNvSpPr>
          <p:nvPr>
            <p:ph type="title"/>
          </p:nvPr>
        </p:nvSpPr>
        <p:spPr>
          <a:xfrm>
            <a:off x="1587" y="908050"/>
            <a:ext cx="9142414" cy="720725"/>
          </a:xfrm>
          <a:prstGeom prst="rect">
            <a:avLst/>
          </a:prstGeom>
        </p:spPr>
        <p:txBody>
          <a:bodyPr/>
          <a:lstStyle>
            <a:lvl1pPr>
              <a:defRPr sz="3200" b="1"/>
            </a:lvl1pPr>
          </a:lstStyle>
          <a:p>
            <a:r>
              <a:rPr lang="ar-JO" dirty="0">
                <a:latin typeface="Arial" panose="020B0604020202020204" pitchFamily="34" charset="0"/>
                <a:cs typeface="Arial" panose="020B0604020202020204" pitchFamily="34" charset="0"/>
              </a:rPr>
              <a:t>عبادة الأم والطفل</a:t>
            </a:r>
            <a:endParaRPr dirty="0">
              <a:latin typeface="Arial" panose="020B0604020202020204" pitchFamily="34" charset="0"/>
              <a:cs typeface="Arial" panose="020B0604020202020204" pitchFamily="34" charset="0"/>
            </a:endParaRPr>
          </a:p>
        </p:txBody>
      </p:sp>
      <p:pic>
        <p:nvPicPr>
          <p:cNvPr id="2876" name="Picture 9" descr="Picture 9"/>
          <p:cNvPicPr>
            <a:picLocks noChangeAspect="1"/>
          </p:cNvPicPr>
          <p:nvPr/>
        </p:nvPicPr>
        <p:blipFill>
          <a:blip r:embed="rId3"/>
          <a:stretch>
            <a:fillRect/>
          </a:stretch>
        </p:blipFill>
        <p:spPr>
          <a:xfrm>
            <a:off x="-228600" y="1676400"/>
            <a:ext cx="2362200" cy="4648200"/>
          </a:xfrm>
          <a:prstGeom prst="rect">
            <a:avLst/>
          </a:prstGeom>
          <a:ln w="12700">
            <a:miter lim="400000"/>
          </a:ln>
        </p:spPr>
      </p:pic>
      <p:sp>
        <p:nvSpPr>
          <p:cNvPr id="2877" name="Rectangle 15"/>
          <p:cNvSpPr txBox="1"/>
          <p:nvPr/>
        </p:nvSpPr>
        <p:spPr>
          <a:xfrm>
            <a:off x="2096769" y="1868488"/>
            <a:ext cx="2358075" cy="3255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90000"/>
              </a:lnSpc>
              <a:spcBef>
                <a:spcPts val="600"/>
              </a:spcBef>
              <a:spcAft>
                <a:spcPts val="0"/>
              </a:spcAft>
              <a:buClrTx/>
              <a:buSzTx/>
              <a:buFontTx/>
              <a:buNone/>
              <a:tabLst/>
              <a:defRPr sz="2800" b="1" u="sng"/>
            </a:pPr>
            <a:r>
              <a:rPr kumimoji="0" lang="ar-JO" sz="28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500"/>
              </a:spcBef>
              <a:spcAft>
                <a:spcPts val="0"/>
              </a:spcAft>
              <a:buClrTx/>
              <a:buSzTx/>
              <a:buFontTx/>
              <a:buNone/>
              <a:tabLst/>
              <a:defRPr sz="2800" b="1"/>
            </a:pP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 </a:t>
            </a:r>
            <a:endPar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endPar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زوجة نمرود</a:t>
            </a:r>
            <a:endPar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كانت تسمى</a:t>
            </a:r>
            <a:endPar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90000"/>
              </a:lnSpc>
              <a:spcBef>
                <a:spcPts val="600"/>
              </a:spcBef>
              <a:spcAft>
                <a:spcPts val="0"/>
              </a:spcAft>
              <a:buClrTx/>
              <a:buSzTx/>
              <a:buFontTx/>
              <a:buNone/>
              <a:tabLst/>
              <a:defRPr sz="2800" b="1"/>
            </a:pPr>
            <a:r>
              <a:rPr kumimoji="0" lang="ar-SA"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ملكة السماء</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78" name="Text Box 37"/>
          <p:cNvSpPr txBox="1"/>
          <p:nvPr/>
        </p:nvSpPr>
        <p:spPr>
          <a:xfrm>
            <a:off x="8165275" y="24293"/>
            <a:ext cx="89922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74"/>
                                        </p:tgtEl>
                                        <p:attrNameLst>
                                          <p:attrName>style.visibility</p:attrName>
                                        </p:attrNameLst>
                                      </p:cBhvr>
                                      <p:to>
                                        <p:strVal val="visible"/>
                                      </p:to>
                                    </p:set>
                                    <p:anim calcmode="lin" valueType="num">
                                      <p:cBhvr>
                                        <p:cTn id="7" dur="1000" fill="hold"/>
                                        <p:tgtEl>
                                          <p:spTgt spid="2874"/>
                                        </p:tgtEl>
                                        <p:attrNameLst>
                                          <p:attrName>ppt_w</p:attrName>
                                        </p:attrNameLst>
                                      </p:cBhvr>
                                      <p:tavLst>
                                        <p:tav tm="0">
                                          <p:val>
                                            <p:fltVal val="0"/>
                                          </p:val>
                                        </p:tav>
                                        <p:tav tm="100000">
                                          <p:val>
                                            <p:strVal val="#ppt_w"/>
                                          </p:val>
                                        </p:tav>
                                      </p:tavLst>
                                    </p:anim>
                                    <p:anim calcmode="lin" valueType="num">
                                      <p:cBhvr>
                                        <p:cTn id="8" dur="1000" fill="hold"/>
                                        <p:tgtEl>
                                          <p:spTgt spid="28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0" nodeType="clickEffect">
                                  <p:stCondLst>
                                    <p:cond delay="0"/>
                                  </p:stCondLst>
                                  <p:iterate>
                                    <p:tmAbs val="0"/>
                                  </p:iterate>
                                  <p:childTnLst>
                                    <p:set>
                                      <p:cBhvr>
                                        <p:cTn id="12" fill="hold"/>
                                        <p:tgtEl>
                                          <p:spTgt spid="2876"/>
                                        </p:tgtEl>
                                        <p:attrNameLst>
                                          <p:attrName>style.visibility</p:attrName>
                                        </p:attrNameLst>
                                      </p:cBhvr>
                                      <p:to>
                                        <p:strVal val="visible"/>
                                      </p:to>
                                    </p:set>
                                    <p:animEffect transition="in" filter="fade">
                                      <p:cBhvr>
                                        <p:cTn id="13" dur="500"/>
                                        <p:tgtEl>
                                          <p:spTgt spid="2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4" grpId="0" animBg="1" advAuto="0"/>
      <p:bldP spid="2876"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2" name="WordArt 3"/>
          <p:cNvSpPr txBox="1"/>
          <p:nvPr/>
        </p:nvSpPr>
        <p:spPr>
          <a:xfrm>
            <a:off x="304800" y="228600"/>
            <a:ext cx="5943600"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21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883" name="Line 4"/>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84" name="Picture 7" descr="Picture 7"/>
          <p:cNvPicPr>
            <a:picLocks noChangeAspect="1"/>
          </p:cNvPicPr>
          <p:nvPr/>
        </p:nvPicPr>
        <p:blipFill>
          <a:blip r:embed="rId3"/>
          <a:stretch>
            <a:fillRect/>
          </a:stretch>
        </p:blipFill>
        <p:spPr>
          <a:xfrm>
            <a:off x="6569075" y="2578100"/>
            <a:ext cx="2790825" cy="4279900"/>
          </a:xfrm>
          <a:prstGeom prst="rect">
            <a:avLst/>
          </a:prstGeom>
          <a:ln w="12700">
            <a:miter lim="400000"/>
          </a:ln>
        </p:spPr>
      </p:pic>
      <p:sp>
        <p:nvSpPr>
          <p:cNvPr id="2885" name="Rectangle 9"/>
          <p:cNvSpPr txBox="1"/>
          <p:nvPr/>
        </p:nvSpPr>
        <p:spPr>
          <a:xfrm>
            <a:off x="4833619" y="1828800"/>
            <a:ext cx="2270762" cy="3544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28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400"/>
              </a:spcBef>
              <a:spcAft>
                <a:spcPts val="0"/>
              </a:spcAft>
              <a:buClrTx/>
              <a:buSzTx/>
              <a:buFontTx/>
              <a:buNone/>
              <a:tabLst/>
              <a:defRPr sz="2800" b="1"/>
            </a:pP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تُعبد مريم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مع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إبنها يسوع</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على</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الطريقة البابلية</a:t>
            </a:r>
          </a:p>
        </p:txBody>
      </p:sp>
      <p:grpSp>
        <p:nvGrpSpPr>
          <p:cNvPr id="2889" name="AutoShape 10"/>
          <p:cNvGrpSpPr/>
          <p:nvPr/>
        </p:nvGrpSpPr>
        <p:grpSpPr>
          <a:xfrm>
            <a:off x="4233862" y="3048000"/>
            <a:ext cx="698501" cy="2209801"/>
            <a:chOff x="0" y="0"/>
            <a:chExt cx="698500" cy="2209800"/>
          </a:xfrm>
        </p:grpSpPr>
        <p:sp>
          <p:nvSpPr>
            <p:cNvPr id="2886" name="Shape"/>
            <p:cNvSpPr/>
            <p:nvPr/>
          </p:nvSpPr>
          <p:spPr>
            <a:xfrm>
              <a:off x="109140" y="0"/>
              <a:ext cx="589361" cy="2209801"/>
            </a:xfrm>
            <a:custGeom>
              <a:avLst/>
              <a:gdLst/>
              <a:ahLst/>
              <a:cxnLst>
                <a:cxn ang="0">
                  <a:pos x="wd2" y="hd2"/>
                </a:cxn>
                <a:cxn ang="5400000">
                  <a:pos x="wd2" y="hd2"/>
                </a:cxn>
                <a:cxn ang="10800000">
                  <a:pos x="wd2" y="hd2"/>
                </a:cxn>
                <a:cxn ang="16200000">
                  <a:pos x="wd2" y="hd2"/>
                </a:cxn>
              </a:cxnLst>
              <a:rect l="0" t="0" r="r" b="b"/>
              <a:pathLst>
                <a:path w="21600" h="21600" extrusionOk="0">
                  <a:moveTo>
                    <a:pt x="15200" y="0"/>
                  </a:moveTo>
                  <a:lnTo>
                    <a:pt x="15200" y="5400"/>
                  </a:lnTo>
                  <a:lnTo>
                    <a:pt x="0" y="5400"/>
                  </a:lnTo>
                  <a:lnTo>
                    <a:pt x="0" y="16200"/>
                  </a:lnTo>
                  <a:lnTo>
                    <a:pt x="15200" y="16200"/>
                  </a:lnTo>
                  <a:lnTo>
                    <a:pt x="15200" y="21600"/>
                  </a:lnTo>
                  <a:lnTo>
                    <a:pt x="21600" y="10800"/>
                  </a:lnTo>
                  <a:lnTo>
                    <a:pt x="15200" y="0"/>
                  </a:lnTo>
                  <a:close/>
                </a:path>
              </a:pathLst>
            </a:cu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7" name="Rectangle"/>
            <p:cNvSpPr/>
            <p:nvPr/>
          </p:nvSpPr>
          <p:spPr>
            <a:xfrm>
              <a:off x="43656" y="552450"/>
              <a:ext cx="43657"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88" name="Rectangle"/>
            <p:cNvSpPr/>
            <p:nvPr/>
          </p:nvSpPr>
          <p:spPr>
            <a:xfrm>
              <a:off x="-1" y="552450"/>
              <a:ext cx="21830" cy="1104901"/>
            </a:xfrm>
            <a:prstGeom prst="rect">
              <a:avLst/>
            </a:prstGeom>
            <a:solidFill>
              <a:schemeClr val="accent1"/>
            </a:solidFill>
            <a:ln w="9525" cap="flat">
              <a:solidFill>
                <a:srgbClr val="000000"/>
              </a:solidFill>
              <a:prstDash val="solid"/>
              <a:miter lim="800000"/>
            </a:ln>
            <a:effectLst/>
          </p:spPr>
          <p:txBody>
            <a:bodyPr wrap="square" lIns="46799" tIns="46799" rIns="46799" bIns="46799" numCol="1"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2890" name="Title 1"/>
          <p:cNvSpPr txBox="1">
            <a:spLocks noGrp="1"/>
          </p:cNvSpPr>
          <p:nvPr>
            <p:ph type="title"/>
          </p:nvPr>
        </p:nvSpPr>
        <p:spPr>
          <a:xfrm>
            <a:off x="38099" y="1001712"/>
            <a:ext cx="9142415" cy="482601"/>
          </a:xfrm>
          <a:prstGeom prst="rect">
            <a:avLst/>
          </a:prstGeom>
        </p:spPr>
        <p:txBody>
          <a:bodyPr>
            <a:normAutofit fontScale="90000"/>
          </a:bodyPr>
          <a:lstStyle>
            <a:lvl1pPr defTabSz="804672">
              <a:defRPr sz="2816" b="1"/>
            </a:lvl1pPr>
          </a:lstStyle>
          <a:p>
            <a:r>
              <a:rPr lang="ar-JO" dirty="0">
                <a:latin typeface="Arial" panose="020B0604020202020204" pitchFamily="34" charset="0"/>
                <a:cs typeface="Arial" panose="020B0604020202020204" pitchFamily="34" charset="0"/>
              </a:rPr>
              <a:t>عبادة الأم والطفل</a:t>
            </a:r>
            <a:endParaRPr dirty="0">
              <a:latin typeface="Arial" panose="020B0604020202020204" pitchFamily="34" charset="0"/>
              <a:cs typeface="Arial" panose="020B0604020202020204" pitchFamily="34" charset="0"/>
            </a:endParaRPr>
          </a:p>
        </p:txBody>
      </p:sp>
      <p:pic>
        <p:nvPicPr>
          <p:cNvPr id="2891" name="Picture 9" descr="Picture 9"/>
          <p:cNvPicPr>
            <a:picLocks noChangeAspect="1"/>
          </p:cNvPicPr>
          <p:nvPr/>
        </p:nvPicPr>
        <p:blipFill>
          <a:blip r:embed="rId4"/>
          <a:stretch>
            <a:fillRect/>
          </a:stretch>
        </p:blipFill>
        <p:spPr>
          <a:xfrm>
            <a:off x="-228600" y="1676400"/>
            <a:ext cx="2362200" cy="4648200"/>
          </a:xfrm>
          <a:prstGeom prst="rect">
            <a:avLst/>
          </a:prstGeom>
          <a:ln w="12700">
            <a:miter lim="400000"/>
          </a:ln>
        </p:spPr>
      </p:pic>
      <p:sp>
        <p:nvSpPr>
          <p:cNvPr id="2892" name="Rectangle 8"/>
          <p:cNvSpPr txBox="1"/>
          <p:nvPr/>
        </p:nvSpPr>
        <p:spPr>
          <a:xfrm>
            <a:off x="1953894" y="1844675"/>
            <a:ext cx="2210437" cy="40652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pPr>
            <a:r>
              <a:rPr kumimoji="0" lang="ar-JO" sz="28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28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500"/>
              </a:spcBef>
              <a:spcAft>
                <a:spcPts val="0"/>
              </a:spcAft>
              <a:buClrTx/>
              <a:buSzTx/>
              <a:buFontTx/>
              <a:buNone/>
              <a:tabLst/>
              <a:defRPr sz="2800" b="1"/>
            </a:pP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الإلهة الأم</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سمير أميس</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تحمل طفلها </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تموز</a:t>
            </a:r>
          </a:p>
          <a:p>
            <a:pPr marL="0" marR="0" lvl="0" indent="0" algn="ctr" defTabSz="914400" rtl="0" eaLnBrk="1" fontAlgn="auto" latinLnBrk="0" hangingPunct="0">
              <a:lnSpc>
                <a:spcPct val="100000"/>
              </a:lnSpc>
              <a:spcBef>
                <a:spcPts val="60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بين ذراعيها</a:t>
            </a:r>
          </a:p>
          <a:p>
            <a:pPr marL="0" marR="0" lvl="0" indent="0" algn="ctr" defTabSz="914400" rtl="0" eaLnBrk="1" fontAlgn="auto" latinLnBrk="0" hangingPunct="0">
              <a:lnSpc>
                <a:spcPct val="100000"/>
              </a:lnSpc>
              <a:spcBef>
                <a:spcPts val="600"/>
              </a:spcBef>
              <a:spcAft>
                <a:spcPts val="0"/>
              </a:spcAft>
              <a:buClrTx/>
              <a:buSzTx/>
              <a:buFontTx/>
              <a:buNone/>
              <a:tabLst/>
              <a:defRPr sz="2800" b="1"/>
            </a:pPr>
            <a:endPar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3" name="Text Box 37"/>
          <p:cNvSpPr txBox="1"/>
          <p:nvPr/>
        </p:nvSpPr>
        <p:spPr>
          <a:xfrm>
            <a:off x="8165275" y="24293"/>
            <a:ext cx="89922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8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88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28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4" grpId="0" animBg="1" advAuto="0"/>
      <p:bldP spid="2885" grpId="0" animBg="1" advAuto="0"/>
      <p:bldP spid="2889" grpId="0" animBg="1" advAuto="0"/>
      <p:bldP spid="2891"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5" name="Text Box 6"/>
          <p:cNvSpPr txBox="1"/>
          <p:nvPr/>
        </p:nvSpPr>
        <p:spPr>
          <a:xfrm>
            <a:off x="6294119" y="768387"/>
            <a:ext cx="2727962"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ما هي النقطة المحورية في تمثال</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الأم الحزينة</a:t>
            </a:r>
          </a:p>
          <a:p>
            <a:pPr marL="0" marR="0" lvl="0" indent="0" algn="ctr" defTabSz="914400" rtl="0" eaLnBrk="1" fontAlgn="auto" latinLnBrk="0" hangingPunct="0">
              <a:lnSpc>
                <a:spcPct val="100000"/>
              </a:lnSpc>
              <a:spcBef>
                <a:spcPts val="0"/>
              </a:spcBef>
              <a:spcAft>
                <a:spcPts val="0"/>
              </a:spcAft>
              <a:buClrTx/>
              <a:buSzTx/>
              <a:buFontTx/>
              <a:buNone/>
              <a:tabLst/>
              <a:defRPr sz="2800" b="1"/>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لمايكل أنجلو؟</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2896" name="Picture 9" descr="Picture 9"/>
          <p:cNvPicPr>
            <a:picLocks noChangeAspect="1"/>
          </p:cNvPicPr>
          <p:nvPr/>
        </p:nvPicPr>
        <p:blipFill>
          <a:blip r:embed="rId2"/>
          <a:stretch>
            <a:fillRect/>
          </a:stretch>
        </p:blipFill>
        <p:spPr>
          <a:xfrm>
            <a:off x="0" y="0"/>
            <a:ext cx="6153150" cy="7162800"/>
          </a:xfrm>
          <a:prstGeom prst="rect">
            <a:avLst/>
          </a:prstGeom>
          <a:ln w="12700">
            <a:miter lim="400000"/>
          </a:ln>
        </p:spPr>
      </p:pic>
      <p:sp>
        <p:nvSpPr>
          <p:cNvPr id="2897" name="Text Box 6"/>
          <p:cNvSpPr txBox="1"/>
          <p:nvPr/>
        </p:nvSpPr>
        <p:spPr>
          <a:xfrm>
            <a:off x="6510019" y="3028987"/>
            <a:ext cx="2296162"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914400">
              <a:defRPr sz="28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يسوع</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أصغر بكثير</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من مريم</a:t>
            </a:r>
            <a:endParaRPr kumimoji="0" sz="2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898" name="Title 1"/>
          <p:cNvSpPr txBox="1">
            <a:spLocks noGrp="1"/>
          </p:cNvSpPr>
          <p:nvPr>
            <p:ph type="title"/>
          </p:nvPr>
        </p:nvSpPr>
        <p:spPr>
          <a:xfrm>
            <a:off x="34925" y="260350"/>
            <a:ext cx="3060700" cy="1081088"/>
          </a:xfrm>
          <a:prstGeom prst="rect">
            <a:avLst/>
          </a:prstGeom>
        </p:spPr>
        <p:txBody>
          <a:bodyPr/>
          <a:lstStyle/>
          <a:p>
            <a:pPr>
              <a:defRPr sz="4000" b="1">
                <a:solidFill>
                  <a:schemeClr val="accent3">
                    <a:lumOff val="44000"/>
                  </a:schemeClr>
                </a:solidFill>
              </a:defRPr>
            </a:pPr>
            <a:r>
              <a:rPr lang="ar-JO" dirty="0">
                <a:latin typeface="Arial" panose="020B0604020202020204" pitchFamily="34" charset="0"/>
                <a:cs typeface="Arial" panose="020B0604020202020204" pitchFamily="34" charset="0"/>
              </a:rPr>
              <a:t>الأم الحزينة</a:t>
            </a:r>
            <a:endParaRPr sz="6000" b="0" dirty="0">
              <a:latin typeface="Arial" panose="020B0604020202020204" pitchFamily="34" charset="0"/>
              <a:cs typeface="Arial" panose="020B0604020202020204" pitchFamily="34" charset="0"/>
            </a:endParaRPr>
          </a:p>
        </p:txBody>
      </p:sp>
      <p:sp>
        <p:nvSpPr>
          <p:cNvPr id="2899" name="Text Box 37"/>
          <p:cNvSpPr txBox="1"/>
          <p:nvPr/>
        </p:nvSpPr>
        <p:spPr>
          <a:xfrm>
            <a:off x="8176496" y="24293"/>
            <a:ext cx="876777"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897"/>
                                        </p:tgtEl>
                                        <p:attrNameLst>
                                          <p:attrName>style.visibility</p:attrName>
                                        </p:attrNameLst>
                                      </p:cBhvr>
                                      <p:to>
                                        <p:strVal val="visible"/>
                                      </p:to>
                                    </p:set>
                                    <p:anim calcmode="lin" valueType="num">
                                      <p:cBhvr>
                                        <p:cTn id="7" dur="1000" fill="hold"/>
                                        <p:tgtEl>
                                          <p:spTgt spid="2897"/>
                                        </p:tgtEl>
                                        <p:attrNameLst>
                                          <p:attrName>ppt_w</p:attrName>
                                        </p:attrNameLst>
                                      </p:cBhvr>
                                      <p:tavLst>
                                        <p:tav tm="0">
                                          <p:val>
                                            <p:fltVal val="0"/>
                                          </p:val>
                                        </p:tav>
                                        <p:tav tm="100000">
                                          <p:val>
                                            <p:strVal val="#ppt_w"/>
                                          </p:val>
                                        </p:tav>
                                      </p:tavLst>
                                    </p:anim>
                                    <p:anim calcmode="lin" valueType="num">
                                      <p:cBhvr>
                                        <p:cTn id="8" dur="1000" fill="hold"/>
                                        <p:tgtEl>
                                          <p:spTgt spid="28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1" name="Picture 8" descr="Picture 8"/>
          <p:cNvPicPr>
            <a:picLocks noChangeAspect="1"/>
          </p:cNvPicPr>
          <p:nvPr/>
        </p:nvPicPr>
        <p:blipFill>
          <a:blip r:embed="rId2"/>
          <a:stretch>
            <a:fillRect/>
          </a:stretch>
        </p:blipFill>
        <p:spPr>
          <a:xfrm>
            <a:off x="0" y="-26988"/>
            <a:ext cx="9144000" cy="6884989"/>
          </a:xfrm>
          <a:prstGeom prst="rect">
            <a:avLst/>
          </a:prstGeom>
          <a:ln w="12700">
            <a:miter lim="400000"/>
          </a:ln>
        </p:spPr>
      </p:pic>
      <p:sp>
        <p:nvSpPr>
          <p:cNvPr id="2902" name="Line 3"/>
          <p:cNvSpPr/>
          <p:nvPr/>
        </p:nvSpPr>
        <p:spPr>
          <a:xfrm>
            <a:off x="304800" y="762000"/>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3" name="Rectangle 12"/>
          <p:cNvSpPr/>
          <p:nvPr/>
        </p:nvSpPr>
        <p:spPr>
          <a:xfrm>
            <a:off x="4648200" y="1978025"/>
            <a:ext cx="4495800" cy="4727575"/>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4" name="Rectangle 13"/>
          <p:cNvSpPr/>
          <p:nvPr/>
        </p:nvSpPr>
        <p:spPr>
          <a:xfrm>
            <a:off x="914400" y="1978025"/>
            <a:ext cx="3581400" cy="1905000"/>
          </a:xfrm>
          <a:prstGeom prst="rect">
            <a:avLst/>
          </a:prstGeom>
          <a:gradFill>
            <a:gsLst>
              <a:gs pos="0">
                <a:srgbClr val="000000">
                  <a:alpha val="62000"/>
                </a:srgbClr>
              </a:gs>
              <a:gs pos="100000">
                <a:srgbClr val="000000">
                  <a:alpha val="63000"/>
                </a:srgbClr>
              </a:gs>
            </a:gsLst>
            <a:lin ang="5400000"/>
          </a:gradFill>
          <a:ln>
            <a:solidFill>
              <a:srgbClr val="000000"/>
            </a:solidFill>
            <a:miter/>
          </a:ln>
        </p:spPr>
        <p:txBody>
          <a:bodyPr lIns="46799" tIns="46799" rIns="46799" bIns="46799" anchor="ctr"/>
          <a:lstStyle/>
          <a:p>
            <a:pPr marL="0" marR="0" lvl="0" indent="0" algn="ctr" defTabSz="914400" rtl="0" eaLnBrk="1" fontAlgn="auto" latinLnBrk="0" hangingPunct="0">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05" name="Rectangle 7"/>
          <p:cNvSpPr txBox="1"/>
          <p:nvPr/>
        </p:nvSpPr>
        <p:spPr>
          <a:xfrm>
            <a:off x="4301807" y="1844675"/>
            <a:ext cx="4796473" cy="4508927"/>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i="0"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الكاثوليك</a:t>
            </a:r>
            <a:endParaRPr kumimoji="0" sz="2800" b="1" i="0"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أحضر الإمبراطور كاليجولا</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37 – 41 ميلادي) مسلة </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من معبد مصري لعبادة الشمس</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إلى روما. نقلها البابا سيكستوس الخامس إلى الفاتيكان </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عام 1586 م كنقطة محورية </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في ساحة القديس بطرس</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SA"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وفرض عقوبة الإعدام إذا تم كسرها.</a:t>
            </a:r>
            <a:endPar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pic>
        <p:nvPicPr>
          <p:cNvPr id="2906" name="Picture 5" descr="Picture 5"/>
          <p:cNvPicPr>
            <a:picLocks noChangeAspect="1"/>
          </p:cNvPicPr>
          <p:nvPr/>
        </p:nvPicPr>
        <p:blipFill>
          <a:blip r:embed="rId3"/>
          <a:stretch>
            <a:fillRect/>
          </a:stretch>
        </p:blipFill>
        <p:spPr>
          <a:xfrm>
            <a:off x="2917825" y="-44450"/>
            <a:ext cx="1366838" cy="6858000"/>
          </a:xfrm>
          <a:prstGeom prst="rect">
            <a:avLst/>
          </a:prstGeom>
          <a:ln w="12700">
            <a:miter lim="400000"/>
          </a:ln>
        </p:spPr>
      </p:pic>
      <p:sp>
        <p:nvSpPr>
          <p:cNvPr id="2907" name="WordArt 2"/>
          <p:cNvSpPr txBox="1"/>
          <p:nvPr/>
        </p:nvSpPr>
        <p:spPr>
          <a:xfrm>
            <a:off x="1619250" y="44450"/>
            <a:ext cx="6019800" cy="641350"/>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600" b="1" i="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600" b="1" i="0" u="none" strike="noStrike" kern="0" cap="none" spc="0" normalizeH="0" baseline="0" noProof="0" dirty="0">
              <a:ln>
                <a:noFill/>
              </a:ln>
              <a:solidFill>
                <a:srgbClr val="FFFFFF"/>
              </a:soli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08" name="Title 1"/>
          <p:cNvSpPr txBox="1">
            <a:spLocks noGrp="1"/>
          </p:cNvSpPr>
          <p:nvPr>
            <p:ph type="title"/>
          </p:nvPr>
        </p:nvSpPr>
        <p:spPr>
          <a:xfrm>
            <a:off x="3924300" y="908050"/>
            <a:ext cx="3321050" cy="831850"/>
          </a:xfrm>
          <a:prstGeom prst="rect">
            <a:avLst/>
          </a:prstGeom>
          <a:solidFill>
            <a:srgbClr val="FF0000"/>
          </a:solidFill>
          <a:ln w="9525">
            <a:solidFill>
              <a:schemeClr val="accent3">
                <a:lumOff val="44000"/>
              </a:schemeClr>
            </a:solidFill>
            <a:miter lim="800000"/>
          </a:ln>
          <a:effectLst>
            <a:outerShdw blurRad="63500" dist="38099" dir="2700000" rotWithShape="0">
              <a:srgbClr val="000000">
                <a:alpha val="74998"/>
              </a:srgbClr>
            </a:outerShdw>
          </a:effectLst>
        </p:spPr>
        <p:txBody>
          <a:bodyPr/>
          <a:lstStyle>
            <a:lvl1pPr>
              <a:defRPr sz="4800" b="1">
                <a:solidFill>
                  <a:schemeClr val="accent3">
                    <a:lumOff val="44000"/>
                  </a:schemeClr>
                </a:solidFill>
              </a:defRPr>
            </a:lvl1pPr>
          </a:lstStyle>
          <a:p>
            <a:r>
              <a:rPr lang="ar-JO" dirty="0">
                <a:latin typeface="Arial" panose="020B0604020202020204" pitchFamily="34" charset="0"/>
                <a:cs typeface="Arial" panose="020B0604020202020204" pitchFamily="34" charset="0"/>
              </a:rPr>
              <a:t>المسلّات</a:t>
            </a:r>
            <a:endParaRPr dirty="0">
              <a:latin typeface="Arial" panose="020B0604020202020204" pitchFamily="34" charset="0"/>
              <a:cs typeface="Arial" panose="020B0604020202020204" pitchFamily="34" charset="0"/>
            </a:endParaRPr>
          </a:p>
        </p:txBody>
      </p:sp>
      <p:sp>
        <p:nvSpPr>
          <p:cNvPr id="2909" name="Rectangle 10"/>
          <p:cNvSpPr txBox="1"/>
          <p:nvPr/>
        </p:nvSpPr>
        <p:spPr>
          <a:xfrm>
            <a:off x="45719" y="1844675"/>
            <a:ext cx="2645412" cy="2046714"/>
          </a:xfrm>
          <a:prstGeom prst="rect">
            <a:avLst/>
          </a:prstGeom>
          <a:ln w="12700">
            <a:miter lim="400000"/>
          </a:ln>
          <a:effectLst>
            <a:outerShdw blurRad="63500" dist="38099" dir="2700000" rotWithShape="0">
              <a:srgbClr val="000000">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defRPr sz="2800" b="1" u="sng">
                <a:solidFill>
                  <a:srgbClr val="8F8F8F">
                    <a:lumOff val="44000"/>
                  </a:srgbClr>
                </a:solidFill>
              </a:defRPr>
            </a:pPr>
            <a:r>
              <a:rPr kumimoji="0" lang="ar-JO" sz="2800" b="1" i="0"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البابليون</a:t>
            </a:r>
            <a:endParaRPr kumimoji="0" sz="2800" b="1" i="0" u="sng"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التمثال</a:t>
            </a: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ذراع </a:t>
            </a:r>
            <a:r>
              <a:rPr kumimoji="0" lang="en-US"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x </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60 ذراع</a:t>
            </a:r>
            <a:r>
              <a:rPr kumimoji="0"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 </a:t>
            </a:r>
            <a:endPar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600"/>
              </a:spcBef>
              <a:spcAft>
                <a:spcPts val="0"/>
              </a:spcAft>
              <a:buClrTx/>
              <a:buSzTx/>
              <a:buFontTx/>
              <a:buNone/>
              <a:tabLst/>
              <a:defRPr sz="2800" b="1">
                <a:solidFill>
                  <a:srgbClr val="8F8F8F">
                    <a:lumOff val="44000"/>
                  </a:srgbClr>
                </a:solidFill>
              </a:defRPr>
            </a:pP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(دانيال </a:t>
            </a: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3</a:t>
            </a:r>
            <a:r>
              <a:rPr kumimoji="0" lang="ar-JO" sz="28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a:t>
            </a:r>
            <a:endParaRPr kumimoji="0" sz="32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
        <p:nvSpPr>
          <p:cNvPr id="2910" name="Text Box 37"/>
          <p:cNvSpPr txBox="1"/>
          <p:nvPr/>
        </p:nvSpPr>
        <p:spPr>
          <a:xfrm>
            <a:off x="8192777" y="24293"/>
            <a:ext cx="876777"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6799" tIns="46799" rIns="46799" bIns="46799">
            <a:spAutoFit/>
          </a:bodyPr>
          <a:lstStyle>
            <a:lvl1pPr algn="ctr" defTabSz="914400">
              <a:defRPr sz="2400"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110 ج</a:t>
            </a:r>
            <a:endParaRPr kumimoji="0" sz="2400" b="1"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909"/>
                                        </p:tgtEl>
                                        <p:attrNameLst>
                                          <p:attrName>style.visibility</p:attrName>
                                        </p:attrNameLst>
                                      </p:cBhvr>
                                      <p:to>
                                        <p:strVal val="visible"/>
                                      </p:to>
                                    </p:set>
                                    <p:anim calcmode="lin" valueType="num">
                                      <p:cBhvr>
                                        <p:cTn id="7" dur="1000" fill="hold"/>
                                        <p:tgtEl>
                                          <p:spTgt spid="2909"/>
                                        </p:tgtEl>
                                        <p:attrNameLst>
                                          <p:attrName>ppt_w</p:attrName>
                                        </p:attrNameLst>
                                      </p:cBhvr>
                                      <p:tavLst>
                                        <p:tav tm="0">
                                          <p:val>
                                            <p:fltVal val="0"/>
                                          </p:val>
                                        </p:tav>
                                        <p:tav tm="100000">
                                          <p:val>
                                            <p:strVal val="#ppt_w"/>
                                          </p:val>
                                        </p:tav>
                                      </p:tavLst>
                                    </p:anim>
                                    <p:anim calcmode="lin" valueType="num">
                                      <p:cBhvr>
                                        <p:cTn id="8" dur="1000" fill="hold"/>
                                        <p:tgtEl>
                                          <p:spTgt spid="29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 grpId="0" animBg="1" advAuto="0"/>
      <p:bldP spid="2909"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1143012" y="0"/>
            <a:ext cx="8099425" cy="1143000"/>
          </a:xfrm>
        </p:spPr>
        <p:txBody>
          <a:bodyPr/>
          <a:lstStyle/>
          <a:p>
            <a:pPr rtl="1" eaLnBrk="1" hangingPunct="1"/>
            <a:r>
              <a:rPr lang="ar-SA" sz="5400" b="1" dirty="0">
                <a:solidFill>
                  <a:srgbClr val="504818"/>
                </a:solidFill>
                <a:latin typeface="Arial" panose="020B0604020202020204" pitchFamily="34" charset="0"/>
                <a:ea typeface="ＭＳ Ｐゴシック" charset="0"/>
                <a:cs typeface="Arial" panose="020B0604020202020204" pitchFamily="34" charset="0"/>
              </a:rPr>
              <a:t>على سبيل المثال ...</a:t>
            </a:r>
            <a:endParaRPr lang="en-US"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441346" name="Text Box 3"/>
          <p:cNvSpPr txBox="1">
            <a:spLocks noChangeArrowheads="1"/>
          </p:cNvSpPr>
          <p:nvPr/>
        </p:nvSpPr>
        <p:spPr bwMode="auto">
          <a:xfrm>
            <a:off x="1219200" y="1219200"/>
            <a:ext cx="8001000" cy="501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0" fontAlgn="base" latinLnBrk="0" hangingPunct="0">
              <a:lnSpc>
                <a:spcPct val="100000"/>
              </a:lnSpc>
              <a:spcBef>
                <a:spcPct val="0"/>
              </a:spcBef>
              <a:spcAft>
                <a:spcPct val="0"/>
              </a:spcAft>
              <a:buClrTx/>
              <a:buSzTx/>
              <a:buFontTx/>
              <a:buNone/>
              <a:tabLst/>
              <a:defRPr/>
            </a:pPr>
            <a:br>
              <a:rPr kumimoji="0" lang="ar-SA" sz="3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ما</a:t>
            </a:r>
            <a:r>
              <a:rPr kumimoji="0" lang="ar-SA" sz="48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هي الممارسات التي يجب أن نتوقعها في أعمال الرسل اليوم ؟ فمثلا تجاه … </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الشيوخ؟</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الألسنة؟ </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إعطاء الممتلكات للكنيسة؟ </a:t>
            </a:r>
          </a:p>
          <a:p>
            <a:pPr marL="457200" marR="0" lvl="0" indent="-457200" algn="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لماذا نفعل أو</a:t>
            </a: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لماذا لا نفعل هذه الأشياء؟ </a:t>
            </a: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580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2" name="Rectangle 2"/>
          <p:cNvSpPr txBox="1">
            <a:spLocks noGrp="1"/>
          </p:cNvSpPr>
          <p:nvPr>
            <p:ph type="title"/>
          </p:nvPr>
        </p:nvSpPr>
        <p:spPr>
          <a:xfrm>
            <a:off x="5795962" y="836612"/>
            <a:ext cx="3098801" cy="4953001"/>
          </a:xfrm>
          <a:prstGeom prst="rect">
            <a:avLst/>
          </a:prstGeom>
        </p:spPr>
        <p:txBody>
          <a:bodyPr/>
          <a:lstStyle/>
          <a:p>
            <a:r>
              <a:rPr lang="ar-JO" b="1" dirty="0">
                <a:latin typeface="Arial" panose="020B0604020202020204" pitchFamily="34" charset="0"/>
                <a:cs typeface="Arial" panose="020B0604020202020204" pitchFamily="34" charset="0"/>
              </a:rPr>
              <a:t>المسلّة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المصرية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ساحة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القديس بطرس</a:t>
            </a:r>
            <a:endParaRPr b="1" dirty="0">
              <a:latin typeface="Arial" panose="020B0604020202020204" pitchFamily="34" charset="0"/>
              <a:cs typeface="Arial" panose="020B0604020202020204" pitchFamily="34" charset="0"/>
            </a:endParaRPr>
          </a:p>
        </p:txBody>
      </p:sp>
      <p:pic>
        <p:nvPicPr>
          <p:cNvPr id="2913" name="Picture 5" descr="Picture 5"/>
          <p:cNvPicPr>
            <a:picLocks noChangeAspect="1"/>
          </p:cNvPicPr>
          <p:nvPr/>
        </p:nvPicPr>
        <p:blipFill>
          <a:blip r:embed="rId3"/>
          <a:stretch>
            <a:fillRect/>
          </a:stretch>
        </p:blipFill>
        <p:spPr>
          <a:xfrm>
            <a:off x="0" y="-31750"/>
            <a:ext cx="5364163" cy="6916739"/>
          </a:xfrm>
          <a:prstGeom prst="rect">
            <a:avLst/>
          </a:prstGeom>
          <a:ln w="12700">
            <a:miter lim="400000"/>
          </a:ln>
        </p:spPr>
      </p:pic>
      <p:pic>
        <p:nvPicPr>
          <p:cNvPr id="2914" name="Picture 6" descr="Picture 6"/>
          <p:cNvPicPr>
            <a:picLocks noChangeAspect="1"/>
          </p:cNvPicPr>
          <p:nvPr/>
        </p:nvPicPr>
        <p:blipFill>
          <a:blip r:embed="rId4"/>
          <a:stretch>
            <a:fillRect/>
          </a:stretch>
        </p:blipFill>
        <p:spPr>
          <a:xfrm>
            <a:off x="3462337" y="1766888"/>
            <a:ext cx="2222501" cy="3327401"/>
          </a:xfrm>
          <a:prstGeom prst="rect">
            <a:avLst/>
          </a:prstGeom>
          <a:ln w="12700">
            <a:miter lim="400000"/>
          </a:ln>
        </p:spPr>
      </p:pic>
      <p:sp>
        <p:nvSpPr>
          <p:cNvPr id="2915" name="Text Box 37"/>
          <p:cNvSpPr txBox="1"/>
          <p:nvPr/>
        </p:nvSpPr>
        <p:spPr>
          <a:xfrm>
            <a:off x="8165275" y="24293"/>
            <a:ext cx="899220"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ث</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4"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9" name="WordArt 2"/>
          <p:cNvSpPr txBox="1"/>
          <p:nvPr/>
        </p:nvSpPr>
        <p:spPr>
          <a:xfrm>
            <a:off x="304800" y="228600"/>
            <a:ext cx="5943600" cy="457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lnSpcReduction="10000"/>
          </a:bodyPr>
          <a:lstStyle>
            <a:lvl1pPr algn="ctr" defTabSz="914400">
              <a:defRPr sz="2100" b="1">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32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rPr>
              <a:t>الديانة البابلية الغامضة اليوم</a:t>
            </a:r>
            <a:endParaRPr kumimoji="0" sz="3200" b="1" i="0" u="none" strike="noStrike" kern="0" cap="none" spc="0" normalizeH="0" baseline="0" noProof="0" dirty="0">
              <a:ln>
                <a:noFill/>
              </a:ln>
              <a:gradFill flip="none" rotWithShape="1">
                <a:gsLst>
                  <a:gs pos="0">
                    <a:srgbClr val="000082"/>
                  </a:gs>
                  <a:gs pos="14999">
                    <a:srgbClr val="66008F"/>
                  </a:gs>
                  <a:gs pos="32499">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effectLst>
                <a:outerShdw blurRad="63500" dist="38099" dir="2700000" rotWithShape="0">
                  <a:srgbClr val="C0C0C0">
                    <a:alpha val="74997"/>
                  </a:srgbClr>
                </a:outerShdw>
              </a:effectLst>
              <a:uLnTx/>
              <a:uFillTx/>
              <a:latin typeface="Arial" panose="020B0604020202020204" pitchFamily="34" charset="0"/>
              <a:cs typeface="Arial" panose="020B0604020202020204" pitchFamily="34" charset="0"/>
              <a:sym typeface="Arial"/>
            </a:endParaRPr>
          </a:p>
        </p:txBody>
      </p:sp>
      <p:sp>
        <p:nvSpPr>
          <p:cNvPr id="2920" name="Line 3"/>
          <p:cNvSpPr/>
          <p:nvPr/>
        </p:nvSpPr>
        <p:spPr>
          <a:xfrm>
            <a:off x="304800" y="765175"/>
            <a:ext cx="6019801" cy="0"/>
          </a:xfrm>
          <a:prstGeom prst="line">
            <a:avLst/>
          </a:prstGeom>
          <a:ln w="38100">
            <a:solidFill>
              <a:srgbClr val="000000"/>
            </a:solidFill>
          </a:ln>
        </p:spPr>
        <p:txBody>
          <a:bodyPr lIns="46799" tIns="46799" rIns="46799" bIns="46799"/>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1" name="Rectangle 8"/>
          <p:cNvSpPr txBox="1"/>
          <p:nvPr/>
        </p:nvSpPr>
        <p:spPr>
          <a:xfrm>
            <a:off x="4828857" y="908050"/>
            <a:ext cx="4305936" cy="5824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الكاثوليك</a:t>
            </a:r>
            <a:endParaRPr kumimoji="0"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الميلاد</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2" name="Title 1"/>
          <p:cNvSpPr txBox="1">
            <a:spLocks noGrp="1"/>
          </p:cNvSpPr>
          <p:nvPr>
            <p:ph type="title"/>
          </p:nvPr>
        </p:nvSpPr>
        <p:spPr>
          <a:xfrm rot="20150482">
            <a:off x="-47626" y="781049"/>
            <a:ext cx="2568576" cy="1754190"/>
          </a:xfrm>
          <a:prstGeom prst="rect">
            <a:avLst/>
          </a:prstGeom>
        </p:spPr>
        <p:txBody>
          <a:bodyPr/>
          <a:lstStyle>
            <a:lvl1pPr>
              <a:defRPr sz="3600" b="1">
                <a:solidFill>
                  <a:srgbClr val="CC3399"/>
                </a:solidFill>
              </a:defRPr>
            </a:lvl1pPr>
          </a:lstStyle>
          <a:p>
            <a:r>
              <a:rPr lang="ar-JO" dirty="0">
                <a:latin typeface="Arial" panose="020B0604020202020204" pitchFamily="34" charset="0"/>
                <a:cs typeface="Arial" panose="020B0604020202020204" pitchFamily="34" charset="0"/>
              </a:rPr>
              <a:t>متوازيات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وثنية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أخرى:</a:t>
            </a:r>
            <a:endParaRPr dirty="0">
              <a:latin typeface="Arial" panose="020B0604020202020204" pitchFamily="34" charset="0"/>
              <a:cs typeface="Arial" panose="020B0604020202020204" pitchFamily="34" charset="0"/>
            </a:endParaRPr>
          </a:p>
        </p:txBody>
      </p:sp>
      <p:sp>
        <p:nvSpPr>
          <p:cNvPr id="2923" name="Rectangle 4"/>
          <p:cNvSpPr txBox="1"/>
          <p:nvPr/>
        </p:nvSpPr>
        <p:spPr>
          <a:xfrm>
            <a:off x="941069" y="908050"/>
            <a:ext cx="4305937" cy="5824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0" marR="0" lvl="0" indent="0" algn="ctr" defTabSz="914400" rtl="0" eaLnBrk="1" fontAlgn="auto" latinLnBrk="0" hangingPunct="0">
              <a:lnSpc>
                <a:spcPct val="100000"/>
              </a:lnSpc>
              <a:spcBef>
                <a:spcPts val="700"/>
              </a:spcBef>
              <a:spcAft>
                <a:spcPts val="0"/>
              </a:spcAft>
              <a:buClrTx/>
              <a:buSzTx/>
              <a:buFontTx/>
              <a:buNone/>
              <a:tabLst/>
              <a:defRPr sz="3200" b="1" u="sng"/>
            </a:pPr>
            <a:r>
              <a:rPr kumimoji="0" lang="ar-JO"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البابليون</a:t>
            </a:r>
            <a:endParaRPr kumimoji="0" sz="3200" b="1" i="0" u="sng"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الآثار</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الحج</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صكوك الغفران</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المطهر</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البابوات</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الكهنة العازبون</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الإستحالة</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عيد الفصح</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100000"/>
              </a:lnSpc>
              <a:spcBef>
                <a:spcPts val="700"/>
              </a:spcBef>
              <a:spcAft>
                <a:spcPts val="0"/>
              </a:spcAft>
              <a:buClrTx/>
              <a:buSzTx/>
              <a:buFontTx/>
              <a:buNone/>
              <a:tabLst/>
              <a:defRPr sz="3200" b="1"/>
            </a:pPr>
            <a:r>
              <a:rPr kumimoji="0" lang="ar-JO"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المهرجان الشتوي</a:t>
            </a:r>
            <a:endParaRPr kumimoji="0" sz="32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2924" name="Text Box 37"/>
          <p:cNvSpPr txBox="1"/>
          <p:nvPr/>
        </p:nvSpPr>
        <p:spPr>
          <a:xfrm>
            <a:off x="8176496" y="24293"/>
            <a:ext cx="876777" cy="4638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6799" tIns="46799" rIns="46799" bIns="46799">
            <a:spAutoFit/>
          </a:bodyPr>
          <a:lstStyle>
            <a:lvl1pPr algn="ctr" defTabSz="914400">
              <a:defRPr sz="2400" b="1"/>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110 ج</a:t>
            </a:r>
            <a:endParaRPr kumimoji="0"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كورش</a:t>
            </a:r>
            <a:r>
              <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 </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يحتل</a:t>
            </a:r>
            <a:r>
              <a:rPr lang="en-US"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 </a:t>
            </a:r>
            <a:r>
              <a:rPr lang="ar-JO" sz="3600" b="1" dirty="0">
                <a:solidFill>
                  <a:schemeClr val="bg1"/>
                </a:solidFill>
                <a:effectLst>
                  <a:glow rad="228600">
                    <a:schemeClr val="tx1"/>
                  </a:glow>
                </a:effectLst>
                <a:latin typeface="Arial" panose="020B0604020202020204" pitchFamily="34" charset="0"/>
                <a:ea typeface="ＭＳ Ｐゴシック" charset="0"/>
                <a:cs typeface="Arial" panose="020B0604020202020204" pitchFamily="34" charset="0"/>
              </a:rPr>
              <a:t>بابل</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دخل الفرس تحت بوابات الماء</a:t>
            </a:r>
            <a:endParaRPr kumimoji="0" lang="en-US" sz="35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دانيال 5</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احتفال بيلشاصر</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510أ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a:t>
            </a:r>
            <a:br>
              <a:rPr lang="ar-JO" sz="32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sz="32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539 ق.م</a:t>
            </a:r>
            <a:endParaRPr lang="en-US" sz="40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41632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وضع كورش جزءاً من جيشه عند النقطة التي يدخل فيها النهر إلى المدينة، والجزء الآخر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ثم انطلق بنفسه مع الجزء غير الحربي وصنع المكان الذي حفرت فيه نيتوكريس حوض النهر حيث فعل بالضبط ما فعله سابقًا: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حول نهر الفرات عبر قناة إلى الحوض</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والذي كان فيه مستنقع غرق فيه النهر لدرجة أن السير الطبيعي للجدول أصبح قابلاً للبقاء</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عندئذٍ دخل الفرس الذين تُركوا لهذا الغرض في بابل على ضفة النهر  حتى وصلوا في منتصف الطريق تقريبًا فوق فخذ الرجل وبالتالي دخلوا المدينة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تاريخ حروب الفرس 1.191 (430 ق.م)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7092" name="TextBox 13"/>
          <p:cNvSpPr txBox="1">
            <a:spLocks noChangeArrowheads="1"/>
          </p:cNvSpPr>
          <p:nvPr/>
        </p:nvSpPr>
        <p:spPr bwMode="auto">
          <a:xfrm>
            <a:off x="152400" y="762000"/>
            <a:ext cx="8915400" cy="397031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 كان البابليون على علم بما كان يدور لدى كورش، أو لو لاحظوا خطرهم لما سمحوا للفرس بدخول المدينة، لكنهم كانوا سيدمرونهم تمامًا لأنهم كانوا سيغلقون جميع بوابات الشوارع التي على النهر، ويركبوا على الجدران على جانبي النهر مما كان من شأنه أن يوقع العدو في فخ ولكن</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جاء الفرس عليهم على حين غرة وأخذوا المدينة،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بسبب الحجم الهائل للمكان فإن سكان الأجزاء المركزية (كما أعلن سكان بابل) بعد فترة طويلة من أخذ الأجزاء الخارجية من المدينة، لم يعرفوا شيئًا عما حدث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لكنهم كانوا يشاركون في مهرجان</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واستمروا في الرقص والإستمتاع حتى علموا بالقبض على بابل</a:t>
            </a:r>
            <a:endPar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تاريخ حروب الفرس 1.191 (430 ق.م)</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544ب</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درس الكتاب المقدس</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60169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63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rtl="1" eaLnBrk="1" hangingPunct="1"/>
            <a:r>
              <a:rPr lang="ar-SA" sz="5400" b="1" dirty="0">
                <a:solidFill>
                  <a:srgbClr val="504818"/>
                </a:solidFill>
                <a:latin typeface="Arial" panose="020B0604020202020204" pitchFamily="34" charset="0"/>
                <a:ea typeface="Arial" charset="0"/>
                <a:cs typeface="Arial" panose="020B0604020202020204" pitchFamily="34" charset="0"/>
              </a:rPr>
              <a:t>ماذا نفعل ؟؟</a:t>
            </a:r>
            <a:endParaRPr lang="en-US" dirty="0">
              <a:solidFill>
                <a:srgbClr val="504818"/>
              </a:solidFill>
              <a:latin typeface="Arial" panose="020B0604020202020204" pitchFamily="34" charset="0"/>
              <a:ea typeface="Arial" charset="0"/>
              <a:cs typeface="Arial" panose="020B0604020202020204" pitchFamily="34" charset="0"/>
            </a:endParaRPr>
          </a:p>
        </p:txBody>
      </p:sp>
      <p:sp>
        <p:nvSpPr>
          <p:cNvPr id="217090" name="Text Box 3"/>
          <p:cNvSpPr txBox="1">
            <a:spLocks noChangeArrowheads="1"/>
          </p:cNvSpPr>
          <p:nvPr/>
        </p:nvSpPr>
        <p:spPr bwMode="auto">
          <a:xfrm>
            <a:off x="1143012" y="1844824"/>
            <a:ext cx="7821476" cy="3970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ما هي الممارسات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الموجودة </a:t>
            </a:r>
            <a:r>
              <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أعمال الرسل وبقية العهد الجديد التي يجب أن نفعلها اليوم؟ من فضلك</a:t>
            </a:r>
            <a:r>
              <a:rPr kumimoji="0" lang="ar-JO" sz="3600" b="1" i="0"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قم ب</a:t>
            </a:r>
            <a:r>
              <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a:t>
            </a:r>
            <a:r>
              <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ختبار.</a:t>
            </a:r>
          </a:p>
          <a:p>
            <a:pPr marL="457200" marR="0" lvl="0" indent="-457200" algn="l" defTabSz="914400" rtl="1" eaLnBrk="1" fontAlgn="base" latinLnBrk="0" hangingPunct="1">
              <a:lnSpc>
                <a:spcPct val="100000"/>
              </a:lnSpc>
              <a:spcBef>
                <a:spcPct val="0"/>
              </a:spcBef>
              <a:spcAft>
                <a:spcPct val="0"/>
              </a:spcAft>
              <a:buClrTx/>
              <a:buSzTx/>
              <a:buFont typeface="Arial" charset="0"/>
              <a:buAutoNum type="arabicPeriod"/>
              <a:tabLst/>
              <a:defRPr/>
            </a:pPr>
            <a:endPar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 لماذا أو لماذا لا تفعل هذه الأشياء؟</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بمعنى آخر ما هو المبدأ الذي اتبعته للتأكد من أنك متسق مع التطبيق؟ أو الممارسة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١٣١ج</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5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7090">
                                            <p:txEl>
                                              <p:pRg st="2" end="2"/>
                                            </p:txEl>
                                          </p:spTgt>
                                        </p:tgtEl>
                                        <p:attrNameLst>
                                          <p:attrName>style.visibility</p:attrName>
                                        </p:attrNameLst>
                                      </p:cBhvr>
                                      <p:to>
                                        <p:strVal val="visible"/>
                                      </p:to>
                                    </p:set>
                                    <p:animEffect transition="in" filter="blinds(horizontal)">
                                      <p:cBhvr>
                                        <p:cTn id="12" dur="500"/>
                                        <p:tgtEl>
                                          <p:spTgt spid="2170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251531" y="0"/>
            <a:ext cx="7360247" cy="1143000"/>
          </a:xfrm>
        </p:spPr>
        <p:txBody>
          <a:bodyPr/>
          <a:lstStyle/>
          <a:p>
            <a:pPr rtl="1" eaLnBrk="1" hangingPunct="1"/>
            <a:r>
              <a:rPr lang="ar-SA" sz="5400" b="1" dirty="0">
                <a:solidFill>
                  <a:srgbClr val="504818"/>
                </a:solidFill>
                <a:latin typeface="Arial" panose="020B0604020202020204" pitchFamily="34" charset="0"/>
                <a:ea typeface="ＭＳ Ｐゴシック" charset="0"/>
                <a:cs typeface="Arial" panose="020B0604020202020204" pitchFamily="34" charset="0"/>
              </a:rPr>
              <a:t>مبدأ التفسير الخاص بي</a:t>
            </a:r>
            <a:endParaRPr lang="en-US"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152128" y="1124744"/>
            <a:ext cx="7892480" cy="707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يجب أن تكون الممارسة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١٣١ج</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152128" y="2106321"/>
            <a:ext cx="7892480" cy="1323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42412" marR="0" lvl="0" indent="-442412" algn="r" defTabSz="914400" rtl="1" eaLnBrk="1" fontAlgn="base" latinLnBrk="0" hangingPunct="1">
              <a:lnSpc>
                <a:spcPct val="100000"/>
              </a:lnSpc>
              <a:spcBef>
                <a:spcPct val="0"/>
              </a:spcBef>
              <a:spcAft>
                <a:spcPct val="0"/>
              </a:spcAft>
              <a:buClrTx/>
              <a:buSzTx/>
              <a:buFont typeface="Arial"/>
              <a:buChar char="•"/>
              <a:tabLst/>
              <a:defRPr/>
            </a:pPr>
            <a:r>
              <a:rPr kumimoji="0" lang="ar-SA" sz="40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مطبقة في جميع كنائس العهد الجديد</a:t>
            </a:r>
            <a:r>
              <a:rPr kumimoji="0" lang="ar-JO" sz="40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ar-SA" sz="4000" b="1"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 </a:t>
            </a:r>
            <a:r>
              <a:rPr kumimoji="0" lang="ar-SA"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هذا أفضل ما يمكننا قوله</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 Box 3"/>
          <p:cNvSpPr txBox="1">
            <a:spLocks noChangeArrowheads="1"/>
          </p:cNvSpPr>
          <p:nvPr/>
        </p:nvSpPr>
        <p:spPr bwMode="auto">
          <a:xfrm>
            <a:off x="1043608" y="3703450"/>
            <a:ext cx="8001000" cy="2123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42412" marR="0" lvl="0" indent="-442412" algn="r" defTabSz="914400" rtl="1" eaLnBrk="1" fontAlgn="base" latinLnBrk="0" hangingPunct="1">
              <a:lnSpc>
                <a:spcPct val="100000"/>
              </a:lnSpc>
              <a:spcBef>
                <a:spcPct val="0"/>
              </a:spcBef>
              <a:spcAft>
                <a:spcPct val="0"/>
              </a:spcAft>
              <a:buClrTx/>
              <a:buSzTx/>
              <a:buFont typeface="Arial"/>
              <a:buChar char="•"/>
              <a:tabLst/>
              <a:defRPr/>
            </a:pPr>
            <a:r>
              <a:rPr kumimoji="0" lang="ar-SA" sz="4400" b="1" i="0" u="none" strike="noStrike" kern="1200" cap="none" spc="0" normalizeH="0" baseline="0" noProof="0" dirty="0">
                <a:ln>
                  <a:noFill/>
                </a:ln>
                <a:solidFill>
                  <a:srgbClr val="727DE0">
                    <a:lumMod val="75000"/>
                  </a:srgbClr>
                </a:solidFill>
                <a:effectLst/>
                <a:uLnTx/>
                <a:uFillTx/>
                <a:latin typeface="Arial" panose="020B0604020202020204" pitchFamily="34" charset="0"/>
                <a:ea typeface="Arial" charset="0"/>
                <a:cs typeface="Arial" panose="020B0604020202020204" pitchFamily="34" charset="0"/>
              </a:rPr>
              <a:t>ولكنها غير مرتبطة بالسياق الثقافي بشكل وثيق</a:t>
            </a:r>
            <a:r>
              <a:rPr kumimoji="0" lang="ar-JO" sz="4400" b="1" i="0" u="none" strike="noStrike" kern="1200" cap="none" spc="0" normalizeH="0" baseline="0" noProof="0" dirty="0">
                <a:ln>
                  <a:noFill/>
                </a:ln>
                <a:solidFill>
                  <a:srgbClr val="727DE0">
                    <a:lumMod val="75000"/>
                  </a:srgbClr>
                </a:solidFill>
                <a:effectLst/>
                <a:uLnTx/>
                <a:uFillTx/>
                <a:latin typeface="Arial" panose="020B0604020202020204" pitchFamily="34" charset="0"/>
                <a:ea typeface="Arial" charset="0"/>
                <a:cs typeface="Arial" panose="020B0604020202020204" pitchFamily="34" charset="0"/>
              </a:rPr>
              <a:t> </a:t>
            </a:r>
            <a:r>
              <a:rPr kumimoji="0" lang="ar-SA" sz="4400" b="1" i="0" u="none" strike="noStrike" kern="1200" cap="none" spc="0" normalizeH="0" baseline="0" noProof="0" dirty="0">
                <a:ln>
                  <a:noFill/>
                </a:ln>
                <a:solidFill>
                  <a:srgbClr val="727DE0">
                    <a:lumMod val="75000"/>
                  </a:srgbClr>
                </a:solidFill>
                <a:effectLst/>
                <a:uLnTx/>
                <a:uFillTx/>
                <a:latin typeface="Arial" panose="020B0604020202020204" pitchFamily="34" charset="0"/>
                <a:ea typeface="Arial" charset="0"/>
                <a:cs typeface="Arial" panose="020B0604020202020204" pitchFamily="34" charset="0"/>
              </a:rPr>
              <a:t>- </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لدرجة أن يضيع مبدأها الأساسي في ثقافة أخرى</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025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P spid="5" grpId="0" build="p"/>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2" name="Text Box 4"/>
          <p:cNvSpPr txBox="1">
            <a:spLocks noChangeArrowheads="1"/>
          </p:cNvSpPr>
          <p:nvPr/>
        </p:nvSpPr>
        <p:spPr bwMode="auto">
          <a:xfrm>
            <a:off x="144021" y="1524000"/>
            <a:ext cx="8964488" cy="4800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cap="sq">
                <a:solidFill>
                  <a:srgbClr val="000000"/>
                </a:solidFill>
                <a:miter lim="800000"/>
                <a:headEnd type="none" w="sm" len="sm"/>
                <a:tailEnd type="none" w="sm" len="sm"/>
              </a14:hiddenLine>
            </a:ext>
          </a:extLst>
        </p:spPr>
        <p:txBody>
          <a:bodyPr lIns="91334" tIns="45667" rIns="91334" bIns="45667"/>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8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١- نية المؤلف </a:t>
            </a: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هل يحاول المؤلف تعليم شيء ما أم أنه يصف حدثًا فقط ؟</a:t>
            </a: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(على سبيل المثال ، عمل</a:t>
            </a:r>
            <a:r>
              <a:rPr kumimoji="0" lang="ar-JO" sz="2400" b="1" i="0" u="none" strike="noStrike" kern="1200" cap="none" spc="0" normalizeH="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 ا</a:t>
            </a: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لقرعة في أعمال الرسل١) </a:t>
            </a:r>
            <a:endParaRPr kumimoji="0" lang="ar-SA" sz="24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endParaRP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8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٢- الدعم من فقرات كتابية أخرى أوضح </a:t>
            </a: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هل يتم تعليم المبدأ الأساسي بوضوح في مكان آخر ؟</a:t>
            </a: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(عندما يأتي الروح في أعمال الرسل ٢ و٨ و١٠ و١٩)</a:t>
            </a: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altLang="zh-CN" sz="28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٣-</a:t>
            </a:r>
            <a:r>
              <a:rPr kumimoji="0" lang="ar-JO" altLang="zh-CN" sz="28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 </a:t>
            </a:r>
            <a:r>
              <a:rPr kumimoji="0" lang="ar-SA" sz="28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الأنماط المتكررة </a:t>
            </a:r>
          </a:p>
          <a:p>
            <a:pPr marL="0" marR="0" lvl="0" indent="0" algn="r" defTabSz="914400" rtl="1" eaLnBrk="1" fontAlgn="base" latinLnBrk="0" hangingPunct="1">
              <a:lnSpc>
                <a:spcPct val="100000"/>
              </a:lnSpc>
              <a:spcBef>
                <a:spcPct val="3000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على الرغم من أنه قد لا يكون قصد المؤلف </a:t>
            </a:r>
            <a:r>
              <a:rPr kumimoji="0" lang="ar-JO"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هو </a:t>
            </a:r>
            <a:r>
              <a:rPr kumimoji="0" lang="ar-SA" sz="2400" b="1" i="0" u="none"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rPr>
              <a:t>التعليم ، إلا أنه يجب تكرار بعض الأشياء (على سبيل المثال كبار السن). ومع ذلك يجب علينا أيضًا مراعاة المعايير الثقافية عند محاولة إعادة إنتاج مثل هذه الأنماط.</a:t>
            </a:r>
            <a:endParaRPr kumimoji="0" lang="ar-SA" altLang="zh-CN" sz="2400" b="1" i="0" u="sng" strike="noStrike" kern="1200" cap="none" spc="0" normalizeH="0" baseline="0" noProof="0" dirty="0">
              <a:ln>
                <a:noFill/>
              </a:ln>
              <a:solidFill>
                <a:srgbClr val="000000"/>
              </a:solidFill>
              <a:effectLst>
                <a:glow rad="228600">
                  <a:srgbClr val="FFFFFF">
                    <a:alpha val="40000"/>
                  </a:srgbClr>
                </a:glow>
              </a:effectLst>
              <a:uLnTx/>
              <a:uFillTx/>
              <a:latin typeface="Arial" panose="020B0604020202020204" pitchFamily="34" charset="0"/>
              <a:ea typeface="Arial" charset="0"/>
              <a:cs typeface="Arial" panose="020B0604020202020204" pitchFamily="34" charset="0"/>
            </a:endParaRPr>
          </a:p>
        </p:txBody>
      </p:sp>
      <p:sp>
        <p:nvSpPr>
          <p:cNvPr id="6" name="Text Box 3"/>
          <p:cNvSpPr txBox="1">
            <a:spLocks noChangeArrowheads="1"/>
          </p:cNvSpPr>
          <p:nvPr/>
        </p:nvSpPr>
        <p:spPr bwMode="auto">
          <a:xfrm>
            <a:off x="611560" y="6477000"/>
            <a:ext cx="3456384" cy="307670"/>
          </a:xfrm>
          <a:prstGeom prst="rect">
            <a:avLst/>
          </a:prstGeom>
          <a:noFill/>
          <a:ln w="9525">
            <a:noFill/>
            <a:miter lim="800000"/>
            <a:headEnd/>
            <a:tailEnd/>
          </a:ln>
          <a:effectLst>
            <a:outerShdw dist="35921" dir="2700000" algn="ctr" rotWithShape="0">
              <a:schemeClr val="bg1"/>
            </a:outerShdw>
          </a:effectLst>
        </p:spPr>
        <p:txBody>
          <a:bodyPr wrap="square" lIns="91334" tIns="45667" rIns="91334" bIns="45667">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panose="020B0604020202020204" pitchFamily="34" charset="0"/>
              </a:rPr>
              <a:t>جيريمي</a:t>
            </a:r>
            <a:r>
              <a:rPr kumimoji="0" lang="ar-SA" sz="1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1400" b="1" i="0" u="none" strike="noStrike" kern="1200" cap="none" spc="0" normalizeH="0" baseline="0" noProof="0" dirty="0" err="1">
                <a:ln>
                  <a:noFill/>
                </a:ln>
                <a:solidFill>
                  <a:srgbClr val="000000"/>
                </a:solidFill>
                <a:effectLst/>
                <a:uLnTx/>
                <a:uFillTx/>
                <a:latin typeface="Arial" panose="020B0604020202020204" pitchFamily="34" charset="0"/>
                <a:ea typeface="Arial" charset="0"/>
                <a:cs typeface="Arial" panose="020B0604020202020204" pitchFamily="34" charset="0"/>
              </a:rPr>
              <a:t>تشيو</a:t>
            </a:r>
            <a:r>
              <a:rPr kumimoji="0" lang="ar-SA" sz="1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 مدرسة شرق آسيا اللاهوتية ، سنغافورة</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19141" name="Title 6"/>
          <p:cNvSpPr>
            <a:spLocks noGrp="1"/>
          </p:cNvSpPr>
          <p:nvPr>
            <p:ph type="title" idx="4294967295"/>
          </p:nvPr>
        </p:nvSpPr>
        <p:spPr>
          <a:xfrm>
            <a:off x="76200" y="228600"/>
            <a:ext cx="9067800" cy="1143000"/>
          </a:xfrm>
        </p:spPr>
        <p:txBody>
          <a:bodyPr/>
          <a:lstStyle/>
          <a:p>
            <a:pPr rtl="1"/>
            <a:r>
              <a:rPr lang="ar-SA" sz="4000" b="1" u="sng" dirty="0">
                <a:latin typeface="Arial" panose="020B0604020202020204" pitchFamily="34" charset="0"/>
                <a:ea typeface="Arial" charset="0"/>
                <a:cs typeface="Arial" panose="020B0604020202020204" pitchFamily="34" charset="0"/>
              </a:rPr>
              <a:t>ال</a:t>
            </a:r>
            <a:r>
              <a:rPr lang="ar-JO" sz="4000" b="1" u="sng" dirty="0">
                <a:latin typeface="Arial" panose="020B0604020202020204" pitchFamily="34" charset="0"/>
                <a:ea typeface="Arial" charset="0"/>
                <a:cs typeface="Arial" panose="020B0604020202020204" pitchFamily="34" charset="0"/>
              </a:rPr>
              <a:t>إ</a:t>
            </a:r>
            <a:r>
              <a:rPr lang="ar-SA" sz="4000" b="1" u="sng" dirty="0">
                <a:latin typeface="Arial" panose="020B0604020202020204" pitchFamily="34" charset="0"/>
                <a:ea typeface="Arial" charset="0"/>
                <a:cs typeface="Arial" panose="020B0604020202020204" pitchFamily="34" charset="0"/>
              </a:rPr>
              <a:t>عتبارات الت</a:t>
            </a:r>
            <a:r>
              <a:rPr lang="ar-JO" sz="4000" b="1" u="sng" dirty="0">
                <a:latin typeface="Arial" panose="020B0604020202020204" pitchFamily="34" charset="0"/>
                <a:ea typeface="Arial" charset="0"/>
                <a:cs typeface="Arial" panose="020B0604020202020204" pitchFamily="34" charset="0"/>
              </a:rPr>
              <a:t>فسير</a:t>
            </a:r>
            <a:r>
              <a:rPr lang="ar-SA" sz="4000" b="1" u="sng" dirty="0">
                <a:latin typeface="Arial" panose="020B0604020202020204" pitchFamily="34" charset="0"/>
                <a:ea typeface="Arial" charset="0"/>
                <a:cs typeface="Arial" panose="020B0604020202020204" pitchFamily="34" charset="0"/>
              </a:rPr>
              <a:t>ية: معيارية أم وصفية؟</a:t>
            </a:r>
            <a:endParaRPr lang="en-US" sz="5400" b="1" u="sng" dirty="0">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checkerboard(across)">
                                      <p:cBhvr>
                                        <p:cTn id="7" dur="500"/>
                                        <p:tgtEl>
                                          <p:spTgt spid="48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132">
                                            <p:txEl>
                                              <p:pRg st="1" end="1"/>
                                            </p:txEl>
                                          </p:spTgt>
                                        </p:tgtEl>
                                        <p:attrNameLst>
                                          <p:attrName>style.visibility</p:attrName>
                                        </p:attrNameLst>
                                      </p:cBhvr>
                                      <p:to>
                                        <p:strVal val="visible"/>
                                      </p:to>
                                    </p:set>
                                    <p:animEffect transition="in" filter="checkerboard(across)">
                                      <p:cBhvr>
                                        <p:cTn id="12" dur="500"/>
                                        <p:tgtEl>
                                          <p:spTgt spid="481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132">
                                            <p:txEl>
                                              <p:pRg st="2" end="2"/>
                                            </p:txEl>
                                          </p:spTgt>
                                        </p:tgtEl>
                                        <p:attrNameLst>
                                          <p:attrName>style.visibility</p:attrName>
                                        </p:attrNameLst>
                                      </p:cBhvr>
                                      <p:to>
                                        <p:strVal val="visible"/>
                                      </p:to>
                                    </p:set>
                                    <p:animEffect transition="in" filter="checkerboard(across)">
                                      <p:cBhvr>
                                        <p:cTn id="17" dur="500"/>
                                        <p:tgtEl>
                                          <p:spTgt spid="481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132">
                                            <p:txEl>
                                              <p:pRg st="3" end="3"/>
                                            </p:txEl>
                                          </p:spTgt>
                                        </p:tgtEl>
                                        <p:attrNameLst>
                                          <p:attrName>style.visibility</p:attrName>
                                        </p:attrNameLst>
                                      </p:cBhvr>
                                      <p:to>
                                        <p:strVal val="visible"/>
                                      </p:to>
                                    </p:set>
                                    <p:animEffect transition="in" filter="checkerboard(across)">
                                      <p:cBhvr>
                                        <p:cTn id="22" dur="500"/>
                                        <p:tgtEl>
                                          <p:spTgt spid="481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132">
                                            <p:txEl>
                                              <p:pRg st="4" end="4"/>
                                            </p:txEl>
                                          </p:spTgt>
                                        </p:tgtEl>
                                        <p:attrNameLst>
                                          <p:attrName>style.visibility</p:attrName>
                                        </p:attrNameLst>
                                      </p:cBhvr>
                                      <p:to>
                                        <p:strVal val="visible"/>
                                      </p:to>
                                    </p:set>
                                    <p:animEffect transition="in" filter="checkerboard(across)">
                                      <p:cBhvr>
                                        <p:cTn id="27" dur="500"/>
                                        <p:tgtEl>
                                          <p:spTgt spid="481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8132">
                                            <p:txEl>
                                              <p:pRg st="5" end="5"/>
                                            </p:txEl>
                                          </p:spTgt>
                                        </p:tgtEl>
                                        <p:attrNameLst>
                                          <p:attrName>style.visibility</p:attrName>
                                        </p:attrNameLst>
                                      </p:cBhvr>
                                      <p:to>
                                        <p:strVal val="visible"/>
                                      </p:to>
                                    </p:set>
                                    <p:animEffect transition="in" filter="checkerboard(across)">
                                      <p:cBhvr>
                                        <p:cTn id="32" dur="500"/>
                                        <p:tgtEl>
                                          <p:spTgt spid="481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8132">
                                            <p:txEl>
                                              <p:pRg st="6" end="6"/>
                                            </p:txEl>
                                          </p:spTgt>
                                        </p:tgtEl>
                                        <p:attrNameLst>
                                          <p:attrName>style.visibility</p:attrName>
                                        </p:attrNameLst>
                                      </p:cBhvr>
                                      <p:to>
                                        <p:strVal val="visible"/>
                                      </p:to>
                                    </p:set>
                                    <p:animEffect transition="in" filter="checkerboard(across)">
                                      <p:cBhvr>
                                        <p:cTn id="37" dur="500"/>
                                        <p:tgtEl>
                                          <p:spTgt spid="481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8132">
                                            <p:txEl>
                                              <p:pRg st="7" end="7"/>
                                            </p:txEl>
                                          </p:spTgt>
                                        </p:tgtEl>
                                        <p:attrNameLst>
                                          <p:attrName>style.visibility</p:attrName>
                                        </p:attrNameLst>
                                      </p:cBhvr>
                                      <p:to>
                                        <p:strVal val="visible"/>
                                      </p:to>
                                    </p:set>
                                    <p:animEffect transition="in" filter="checkerboard(across)">
                                      <p:cBhvr>
                                        <p:cTn id="42" dur="500"/>
                                        <p:tgtEl>
                                          <p:spTgt spid="481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3523" name="Rectangle 3"/>
          <p:cNvSpPr>
            <a:spLocks noGrp="1" noChangeArrowheads="1"/>
          </p:cNvSpPr>
          <p:nvPr>
            <p:ph type="title"/>
          </p:nvPr>
        </p:nvSpPr>
        <p:spPr>
          <a:xfrm>
            <a:off x="-304799" y="-76200"/>
            <a:ext cx="9296400" cy="1371600"/>
          </a:xfrm>
        </p:spPr>
        <p:txBody>
          <a:bodyPr/>
          <a:lstStyle/>
          <a:p>
            <a:pPr algn="r" rtl="1" eaLnBrk="1" hangingPunct="1"/>
            <a:r>
              <a:rPr lang="ar-SA" sz="5400" b="1" dirty="0">
                <a:latin typeface="Arial" charset="0"/>
                <a:ea typeface="Arial" charset="0"/>
                <a:cs typeface="Arial" charset="0"/>
              </a:rPr>
              <a:t>قيادة الشيوخ من زمن موسى</a:t>
            </a:r>
            <a:endParaRPr lang="en-US" sz="5400" b="1" dirty="0">
              <a:latin typeface="Arial" charset="0"/>
              <a:ea typeface="Arial" charset="0"/>
              <a:cs typeface="Arial" charset="0"/>
            </a:endParaRPr>
          </a:p>
        </p:txBody>
      </p:sp>
      <p:sp>
        <p:nvSpPr>
          <p:cNvPr id="363524" name="AutoShape 4"/>
          <p:cNvSpPr>
            <a:spLocks noChangeArrowheads="1"/>
          </p:cNvSpPr>
          <p:nvPr/>
        </p:nvSpPr>
        <p:spPr bwMode="auto">
          <a:xfrm>
            <a:off x="395535" y="3212976"/>
            <a:ext cx="2160241" cy="2448272"/>
          </a:xfrm>
          <a:prstGeom prst="verticalScroll">
            <a:avLst>
              <a:gd name="adj" fmla="val 12500"/>
            </a:avLst>
          </a:prstGeom>
          <a:solidFill>
            <a:schemeClr val="folHlink"/>
          </a:solidFill>
          <a:ln w="38100">
            <a:solidFill>
              <a:srgbClr val="000000"/>
            </a:solidFill>
            <a:round/>
            <a:headEnd/>
            <a:tailEnd/>
          </a:ln>
        </p:spPr>
        <p:txBody>
          <a:bodyPr wrap="none" lIns="91334" tIns="45667" rIns="91334" bIns="45667"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640023"/>
                </a:solidFill>
                <a:effectLst/>
                <a:uLnTx/>
                <a:uFillTx/>
                <a:latin typeface="Arial" charset="0"/>
                <a:ea typeface="Arial" charset="0"/>
                <a:cs typeface="Arial" charset="0"/>
              </a:rPr>
              <a:t>قيادة الشيوخ</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640023"/>
                </a:solidFill>
                <a:effectLst/>
                <a:uLnTx/>
                <a:uFillTx/>
                <a:latin typeface="Arial" charset="0"/>
                <a:ea typeface="Arial" charset="0"/>
                <a:cs typeface="Arial" charset="0"/>
              </a:rPr>
              <a:t> مع موسى</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640023"/>
                </a:solidFill>
                <a:effectLst/>
                <a:uLnTx/>
                <a:uFillTx/>
                <a:latin typeface="Arial" charset="0"/>
                <a:ea typeface="Arial" charset="0"/>
                <a:cs typeface="Arial" charset="0"/>
              </a:rPr>
              <a:t> 1400 ق.م</a:t>
            </a:r>
            <a:endParaRPr kumimoji="0" lang="en-US" sz="2800" b="1" i="0" u="none" strike="noStrike" kern="1200" cap="none" spc="0" normalizeH="0" baseline="0" noProof="0" dirty="0">
              <a:ln>
                <a:noFill/>
              </a:ln>
              <a:solidFill>
                <a:srgbClr val="640023"/>
              </a:solidFill>
              <a:effectLst/>
              <a:uLnTx/>
              <a:uFillTx/>
              <a:latin typeface="Arial" charset="0"/>
              <a:ea typeface="Arial" charset="0"/>
              <a:cs typeface="Arial" charset="0"/>
            </a:endParaRPr>
          </a:p>
        </p:txBody>
      </p:sp>
      <p:sp>
        <p:nvSpPr>
          <p:cNvPr id="336901" name="Text Box 5"/>
          <p:cNvSpPr txBox="1">
            <a:spLocks noChangeArrowheads="1"/>
          </p:cNvSpPr>
          <p:nvPr/>
        </p:nvSpPr>
        <p:spPr bwMode="auto">
          <a:xfrm>
            <a:off x="3489330" y="1865326"/>
            <a:ext cx="184452" cy="400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36902" name="Text Box 6"/>
          <p:cNvSpPr txBox="1">
            <a:spLocks noChangeArrowheads="1"/>
          </p:cNvSpPr>
          <p:nvPr/>
        </p:nvSpPr>
        <p:spPr bwMode="auto">
          <a:xfrm>
            <a:off x="3565530" y="2017724"/>
            <a:ext cx="184452" cy="400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5">
              <a:lumMod val="60000"/>
              <a:lumOff val="40000"/>
            </a:scheme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63528" name="Text Box 8"/>
          <p:cNvSpPr txBox="1">
            <a:spLocks noChangeArrowheads="1"/>
          </p:cNvSpPr>
          <p:nvPr/>
        </p:nvSpPr>
        <p:spPr bwMode="auto">
          <a:xfrm>
            <a:off x="4038600" y="3429005"/>
            <a:ext cx="4495800" cy="19388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000000"/>
                </a:solidFill>
                <a:effectLst/>
                <a:uLnTx/>
                <a:uFillTx/>
                <a:latin typeface="Arial" charset="0"/>
                <a:ea typeface="Arial" charset="0"/>
                <a:cs typeface="Arial" charset="0"/>
              </a:rPr>
              <a:t> ” اذهب وأجمع شيوخ إسرائيل وقل لهم ..." (خروج ٣: ١٦)</a:t>
            </a:r>
            <a:endParaRPr kumimoji="0" lang="en-US" sz="40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363530" name="Text Box 10"/>
          <p:cNvSpPr txBox="1">
            <a:spLocks noChangeArrowheads="1"/>
          </p:cNvSpPr>
          <p:nvPr/>
        </p:nvSpPr>
        <p:spPr bwMode="auto">
          <a:xfrm>
            <a:off x="9214793" y="76200"/>
            <a:ext cx="685800" cy="457200"/>
          </a:xfrm>
          <a:prstGeom prst="rect">
            <a:avLst/>
          </a:prstGeom>
          <a:noFill/>
          <a:ln>
            <a:noFill/>
          </a:ln>
          <a:effectLst>
            <a:outerShdw blurRad="63500" dist="35921" dir="2700000" algn="ctr" rotWithShape="0">
              <a:srgbClr val="000000">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Arial" charset="0"/>
                <a:cs typeface="Arial" charset="0"/>
              </a:rPr>
              <a:t>٤٨</a:t>
            </a:r>
            <a:endParaRPr kumimoji="0" lang="en-US"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926793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1"/>
            <a:ext cx="7391400" cy="1017588"/>
          </a:xfrm>
        </p:spPr>
        <p:txBody>
          <a:bodyPr/>
          <a:lstStyle/>
          <a:p>
            <a:pPr rtl="1" eaLnBrk="1" hangingPunct="1"/>
            <a:r>
              <a:rPr lang="ar-SA" b="1" dirty="0">
                <a:solidFill>
                  <a:srgbClr val="060400"/>
                </a:solidFill>
                <a:effectLst>
                  <a:outerShdw blurRad="38100" dist="38100" dir="2700000" algn="tl">
                    <a:srgbClr val="FFFFFF"/>
                  </a:outerShdw>
                </a:effectLst>
                <a:latin typeface="Arial" charset="0"/>
                <a:ea typeface="Arial" charset="0"/>
                <a:cs typeface="Arial" charset="0"/>
              </a:rPr>
              <a:t>من الذي قاد المجمع؟</a:t>
            </a:r>
            <a:endParaRPr lang="en-US" b="1" dirty="0">
              <a:solidFill>
                <a:srgbClr val="060400"/>
              </a:solidFill>
              <a:effectLst>
                <a:outerShdw blurRad="38100" dist="38100" dir="2700000" algn="tl">
                  <a:srgbClr val="FFFFFF"/>
                </a:outerShdw>
              </a:effectLst>
              <a:latin typeface="Arial" charset="0"/>
              <a:ea typeface="Arial" charset="0"/>
              <a:cs typeface="Arial" charset="0"/>
            </a:endParaRPr>
          </a:p>
        </p:txBody>
      </p:sp>
      <p:sp>
        <p:nvSpPr>
          <p:cNvPr id="367620" name="AutoShape 4"/>
          <p:cNvSpPr>
            <a:spLocks noChangeArrowheads="1"/>
          </p:cNvSpPr>
          <p:nvPr/>
        </p:nvSpPr>
        <p:spPr bwMode="auto">
          <a:xfrm>
            <a:off x="228601" y="3200400"/>
            <a:ext cx="2362200" cy="2590800"/>
          </a:xfrm>
          <a:prstGeom prst="verticalScroll">
            <a:avLst>
              <a:gd name="adj" fmla="val 12500"/>
            </a:avLst>
          </a:prstGeom>
          <a:solidFill>
            <a:schemeClr val="hlink"/>
          </a:solidFill>
          <a:ln w="38100">
            <a:solidFill>
              <a:srgbClr val="000000"/>
            </a:solidFill>
            <a:round/>
            <a:headEnd/>
            <a:tailEnd/>
          </a:ln>
        </p:spPr>
        <p:txBody>
          <a:bodyPr wrap="none" lIns="91334" tIns="45667" rIns="91334" bIns="45667"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640023"/>
                </a:solidFill>
                <a:effectLst/>
                <a:uLnTx/>
                <a:uFillTx/>
                <a:latin typeface="Arial" charset="0"/>
                <a:ea typeface="Arial" charset="0"/>
                <a:cs typeface="Arial" charset="0"/>
              </a:rPr>
              <a:t>قيادة الشيوخ</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640023"/>
                </a:solidFill>
                <a:effectLst/>
                <a:uLnTx/>
                <a:uFillTx/>
                <a:latin typeface="Arial" charset="0"/>
                <a:ea typeface="Arial" charset="0"/>
                <a:cs typeface="Arial" charset="0"/>
              </a:rPr>
              <a:t> مع موسى</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640023"/>
                </a:solidFill>
                <a:effectLst/>
                <a:uLnTx/>
                <a:uFillTx/>
                <a:latin typeface="Arial" charset="0"/>
                <a:ea typeface="Arial" charset="0"/>
                <a:cs typeface="Arial" charset="0"/>
              </a:rPr>
              <a:t> 1400 ق.م</a:t>
            </a:r>
            <a:endParaRPr kumimoji="0" lang="en-US" sz="3200" b="1" i="0" u="none" strike="noStrike" kern="1200" cap="none" spc="0" normalizeH="0" baseline="0" noProof="0" dirty="0">
              <a:ln>
                <a:noFill/>
              </a:ln>
              <a:solidFill>
                <a:srgbClr val="640023"/>
              </a:solidFill>
              <a:effectLst/>
              <a:uLnTx/>
              <a:uFillTx/>
              <a:latin typeface="Arial" charset="0"/>
              <a:ea typeface="Arial" charset="0"/>
              <a:cs typeface="Arial" charset="0"/>
            </a:endParaRPr>
          </a:p>
        </p:txBody>
      </p:sp>
      <p:sp>
        <p:nvSpPr>
          <p:cNvPr id="367621" name="AutoShape 5"/>
          <p:cNvSpPr>
            <a:spLocks noChangeArrowheads="1"/>
          </p:cNvSpPr>
          <p:nvPr/>
        </p:nvSpPr>
        <p:spPr bwMode="auto">
          <a:xfrm>
            <a:off x="2819402" y="3356992"/>
            <a:ext cx="2743198" cy="2434208"/>
          </a:xfrm>
          <a:prstGeom prst="homePlate">
            <a:avLst>
              <a:gd name="adj" fmla="val 28788"/>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قاد </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الشيوخ</a:t>
            </a:r>
            <a:r>
              <a:rPr kumimoji="0" lang="ar-JO" sz="2800" b="1" i="0" u="none" strike="noStrike" kern="1200" cap="none" spc="0" normalizeH="0" noProof="0" dirty="0">
                <a:ln>
                  <a:noFill/>
                </a:ln>
                <a:solidFill>
                  <a:srgbClr val="FFFFFF"/>
                </a:solidFill>
                <a:effectLst/>
                <a:uLnTx/>
                <a:uFillTx/>
                <a:latin typeface="Arial" charset="0"/>
                <a:ea typeface="ＭＳ Ｐゴシック" charset="0"/>
                <a:cs typeface="Arial"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المجامع</a:t>
            </a:r>
            <a:endPar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عام ٦٠٠ ق.م</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67622" name="Text Box 6"/>
          <p:cNvSpPr txBox="1">
            <a:spLocks noChangeArrowheads="1"/>
          </p:cNvSpPr>
          <p:nvPr/>
        </p:nvSpPr>
        <p:spPr bwMode="auto">
          <a:xfrm>
            <a:off x="9214793" y="76200"/>
            <a:ext cx="685800" cy="457200"/>
          </a:xfrm>
          <a:prstGeom prst="rect">
            <a:avLst/>
          </a:prstGeom>
          <a:noFill/>
          <a:ln>
            <a:noFill/>
          </a:ln>
          <a:effectLst>
            <a:outerShdw blurRad="63500" dist="35921" dir="2700000" algn="ctr" rotWithShape="0">
              <a:srgbClr val="FFFFFF">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720000"/>
                </a:solidFill>
                <a:effectLst/>
                <a:uLnTx/>
                <a:uFillTx/>
                <a:latin typeface="Arial" charset="0"/>
                <a:ea typeface="Arial" charset="0"/>
                <a:cs typeface="Arial" charset="0"/>
              </a:rPr>
              <a:t>٥١</a:t>
            </a:r>
            <a:endParaRPr kumimoji="0" lang="en-US" sz="2400" b="1" i="0" u="none" strike="noStrike" kern="1200" cap="none" spc="0" normalizeH="0" baseline="0" noProof="0" dirty="0">
              <a:ln>
                <a:noFill/>
              </a:ln>
              <a:solidFill>
                <a:srgbClr val="7200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383482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Blank Presentation">
  <a:themeElements>
    <a:clrScheme name="21_Blank Presentation">
      <a:dk1>
        <a:srgbClr val="000000"/>
      </a:dk1>
      <a:lt1>
        <a:srgbClr val="000000"/>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21_Blank Presentation">
      <a:majorFont>
        <a:latin typeface="Arial"/>
        <a:ea typeface="Arial"/>
        <a:cs typeface="Arial"/>
      </a:majorFont>
      <a:minorFont>
        <a:latin typeface="Arial"/>
        <a:ea typeface="Arial"/>
        <a:cs typeface="Arial"/>
      </a:minorFont>
    </a:fontScheme>
    <a:fmtScheme name="21_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799" tIns="46799" rIns="46799" bIns="4679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399</TotalTime>
  <Words>2144</Words>
  <Application>Microsoft Macintosh PowerPoint</Application>
  <PresentationFormat>On-screen Show (4:3)</PresentationFormat>
  <Paragraphs>345</Paragraphs>
  <Slides>47</Slides>
  <Notes>33</Notes>
  <HiddenSlides>0</HiddenSlides>
  <MMClips>0</MMClips>
  <ScaleCrop>false</ScaleCrop>
  <HeadingPairs>
    <vt:vector size="6" baseType="variant">
      <vt:variant>
        <vt:lpstr>Fonts Used</vt:lpstr>
      </vt:variant>
      <vt:variant>
        <vt:i4>13</vt:i4>
      </vt:variant>
      <vt:variant>
        <vt:lpstr>Theme</vt:lpstr>
      </vt:variant>
      <vt:variant>
        <vt:i4>21</vt:i4>
      </vt:variant>
      <vt:variant>
        <vt:lpstr>Slide Titles</vt:lpstr>
      </vt:variant>
      <vt:variant>
        <vt:i4>47</vt:i4>
      </vt:variant>
    </vt:vector>
  </HeadingPairs>
  <TitlesOfParts>
    <vt:vector size="81" baseType="lpstr">
      <vt:lpstr>ＭＳ Ｐゴシック</vt:lpstr>
      <vt:lpstr>Times</vt:lpstr>
      <vt:lpstr>Arial</vt:lpstr>
      <vt:lpstr>Calibri</vt:lpstr>
      <vt:lpstr>Comic Sans MS</vt:lpstr>
      <vt:lpstr>Engravers MT</vt:lpstr>
      <vt:lpstr>Garamond</vt:lpstr>
      <vt:lpstr>Helvetica</vt:lpstr>
      <vt:lpstr>Impact</vt:lpstr>
      <vt:lpstr>Tahoma</vt:lpstr>
      <vt:lpstr>Times New Roman</vt:lpstr>
      <vt:lpstr>Verdana</vt:lpstr>
      <vt:lpstr>Wingdings</vt:lpstr>
      <vt:lpstr>3_Default Design</vt:lpstr>
      <vt:lpstr>3_Office Theme</vt:lpstr>
      <vt:lpstr>Default Design</vt:lpstr>
      <vt:lpstr>1_Orbit</vt:lpstr>
      <vt:lpstr>2_Strategic</vt:lpstr>
      <vt:lpstr>5_Strategic</vt:lpstr>
      <vt:lpstr>4_Strategic</vt:lpstr>
      <vt:lpstr>1_Globe</vt:lpstr>
      <vt:lpstr>1_Slit</vt:lpstr>
      <vt:lpstr>1_untitled 1</vt:lpstr>
      <vt:lpstr>2_Stream</vt:lpstr>
      <vt:lpstr>4_Office Theme</vt:lpstr>
      <vt:lpstr>6_Ripple</vt:lpstr>
      <vt:lpstr>45_Default Design</vt:lpstr>
      <vt:lpstr>35_Default Design</vt:lpstr>
      <vt:lpstr>36_Default Design</vt:lpstr>
      <vt:lpstr>54_Blank Presentation</vt:lpstr>
      <vt:lpstr>22_Default Design</vt:lpstr>
      <vt:lpstr>6_Default Design</vt:lpstr>
      <vt:lpstr>1_Default Design</vt:lpstr>
      <vt:lpstr>23_Blank Presentation</vt:lpstr>
      <vt:lpstr>التفسير في                     ضوء الثقافة</vt:lpstr>
      <vt:lpstr>ماذا نفعل ؟؟</vt:lpstr>
      <vt:lpstr>What to Do?</vt:lpstr>
      <vt:lpstr>على سبيل المثال ...</vt:lpstr>
      <vt:lpstr>ماذا نفعل ؟؟</vt:lpstr>
      <vt:lpstr>مبدأ التفسير الخاص بي</vt:lpstr>
      <vt:lpstr>الإعتبارات التفسيرية: معيارية أم وصفية؟</vt:lpstr>
      <vt:lpstr>قيادة الشيوخ من زمن موسى</vt:lpstr>
      <vt:lpstr>من الذي قاد المجمع؟</vt:lpstr>
      <vt:lpstr>دعا الله للقيادة الجماعية  عبر العصور</vt:lpstr>
      <vt:lpstr>أماكن تذكر الشيوخ</vt:lpstr>
      <vt:lpstr>PowerPoint Presentation</vt:lpstr>
      <vt:lpstr>PowerPoint Presentation</vt:lpstr>
      <vt:lpstr>PowerPoint Presentation</vt:lpstr>
      <vt:lpstr>PowerPoint Presentation</vt:lpstr>
      <vt:lpstr>PowerPoint Presentation</vt:lpstr>
      <vt:lpstr>١ كورنثوس ١١ : ٤</vt:lpstr>
      <vt:lpstr>١ كورنثوس ١١ : ٥-٦</vt:lpstr>
      <vt:lpstr>Flowing Hair</vt:lpstr>
      <vt:lpstr>Bald Mona Lisa</vt:lpstr>
      <vt:lpstr>Bald Hair</vt:lpstr>
      <vt:lpstr>هل يجب أن تعبد النساء مرتديات غطاء الرأس؟</vt:lpstr>
      <vt:lpstr>غطاء الرأس في الزواج جميل</vt:lpstr>
      <vt:lpstr>في معظم المجتمعات اليوم يرسل غطاء الرأس إشارة خاطئة - مفادها أننا بعيدون عن التقاليد المجتمعية</vt:lpstr>
      <vt:lpstr>ب. علينا اليوم أن نكرم سلطاتنا خلال العبادة</vt:lpstr>
      <vt:lpstr>1 تيموثاوس 2: 11-15</vt:lpstr>
      <vt:lpstr>= علينا اليوم أن نكرم سلطاتنا خلال العبادة</vt:lpstr>
      <vt:lpstr>PowerPoint Presentation</vt:lpstr>
      <vt:lpstr>البابليون</vt:lpstr>
      <vt:lpstr>تك 10: 8-10، 11: 2، 9، رؤ 17: 1-6 كيف بدأت بابل ؟ ما الذي حفز هذه البداية ؟ ماذا نتج عن تأسيسها ؟ ما هي أهمية بابل ؟</vt:lpstr>
      <vt:lpstr>PowerPoint Presentation</vt:lpstr>
      <vt:lpstr>1986 ميدالية مهرجان بابل الدولي</vt:lpstr>
      <vt:lpstr>PowerPoint Presentation</vt:lpstr>
      <vt:lpstr>تكرر الكنيسة الكاثوليكية أخطاء بابل</vt:lpstr>
      <vt:lpstr>عبادة الأم والطفل</vt:lpstr>
      <vt:lpstr>عبادة الأم والطفل</vt:lpstr>
      <vt:lpstr>عبادة الأم والطفل</vt:lpstr>
      <vt:lpstr>الأم الحزينة</vt:lpstr>
      <vt:lpstr>المسلّات</vt:lpstr>
      <vt:lpstr>المسلّة المصرية في ساحة القديس بطرس</vt:lpstr>
      <vt:lpstr>متوازيات  وثنية أخرى:</vt:lpstr>
      <vt:lpstr>كورش يحتل بابل</vt:lpstr>
      <vt:lpstr>سقوط بابل 539 ق.م</vt:lpstr>
      <vt:lpstr>سقوط بابل (هيرودوت)</vt:lpstr>
      <vt:lpstr>سقوط بابل (هيرودوت)</vt:lpstr>
      <vt:lpstr>درس الكتاب المقدس BibleStudyDownloads.org</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Culture</dc:title>
  <dc:creator>Dr Rick Griffith</dc:creator>
  <cp:lastModifiedBy>Rick Griffith</cp:lastModifiedBy>
  <cp:revision>26</cp:revision>
  <dcterms:created xsi:type="dcterms:W3CDTF">2013-03-13T16:44:11Z</dcterms:created>
  <dcterms:modified xsi:type="dcterms:W3CDTF">2024-01-15T08:29:58Z</dcterms:modified>
</cp:coreProperties>
</file>