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4.xml" ContentType="application/vnd.openxmlformats-officedocument.theme+xml"/>
  <Override PartName="/ppt/slideLayouts/slideLayout112.xml" ContentType="application/vnd.openxmlformats-officedocument.presentationml.slideLayout+xml"/>
  <Override PartName="/ppt/theme/theme1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1.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3.xml" ContentType="application/vnd.openxmlformats-officedocument.theme+xml"/>
  <Override PartName="/ppt/slideLayouts/slideLayout177.xml" ContentType="application/vnd.openxmlformats-officedocument.presentationml.slideLayout+xml"/>
  <Override PartName="/ppt/theme/theme24.xml" ContentType="application/vnd.openxmlformats-officedocument.theme+xml"/>
  <Override PartName="/ppt/slideLayouts/slideLayout178.xml" ContentType="application/vnd.openxmlformats-officedocument.presentationml.slideLayout+xml"/>
  <Override PartName="/ppt/theme/theme2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3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3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6.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8.xml" ContentType="application/vnd.openxmlformats-officedocument.theme+xml"/>
  <Override PartName="/ppt/slideLayouts/slideLayout325.xml" ContentType="application/vnd.openxmlformats-officedocument.presentationml.slideLayout+xml"/>
  <Override PartName="/ppt/theme/theme3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4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4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4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43.xml" ContentType="application/vnd.openxmlformats-officedocument.theme+xml"/>
  <Override PartName="/ppt/slideLayouts/slideLayout370.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726" r:id="rId3"/>
    <p:sldMasterId id="2147483762" r:id="rId4"/>
    <p:sldMasterId id="2147483777" r:id="rId5"/>
    <p:sldMasterId id="2147483789" r:id="rId6"/>
    <p:sldMasterId id="2147483897" r:id="rId7"/>
    <p:sldMasterId id="2147483911" r:id="rId8"/>
    <p:sldMasterId id="2147483923" r:id="rId9"/>
    <p:sldMasterId id="2147483973" r:id="rId10"/>
    <p:sldMasterId id="2147483985" r:id="rId11"/>
    <p:sldMasterId id="2147483987" r:id="rId12"/>
    <p:sldMasterId id="2147483991" r:id="rId13"/>
    <p:sldMasterId id="2147484004" r:id="rId14"/>
    <p:sldMasterId id="2147484016" r:id="rId15"/>
    <p:sldMasterId id="2147484018" r:id="rId16"/>
    <p:sldMasterId id="2147484030" r:id="rId17"/>
    <p:sldMasterId id="2147484042" r:id="rId18"/>
    <p:sldMasterId id="2147484055" r:id="rId19"/>
    <p:sldMasterId id="2147484067" r:id="rId20"/>
    <p:sldMasterId id="2147484079" r:id="rId21"/>
    <p:sldMasterId id="2147484082" r:id="rId22"/>
    <p:sldMasterId id="2147484085" r:id="rId23"/>
    <p:sldMasterId id="2147484090" r:id="rId24"/>
    <p:sldMasterId id="2147484092" r:id="rId25"/>
    <p:sldMasterId id="2147484094" r:id="rId26"/>
    <p:sldMasterId id="2147484106" r:id="rId27"/>
    <p:sldMasterId id="2147484118" r:id="rId28"/>
    <p:sldMasterId id="2147484130" r:id="rId29"/>
    <p:sldMasterId id="2147484142" r:id="rId30"/>
    <p:sldMasterId id="2147484154" r:id="rId31"/>
    <p:sldMasterId id="2147484167" r:id="rId32"/>
    <p:sldMasterId id="2147484180" r:id="rId33"/>
    <p:sldMasterId id="2147484205" r:id="rId34"/>
    <p:sldMasterId id="2147484217" r:id="rId35"/>
    <p:sldMasterId id="2147484229" r:id="rId36"/>
    <p:sldMasterId id="2147484241" r:id="rId37"/>
    <p:sldMasterId id="2147484253" r:id="rId38"/>
    <p:sldMasterId id="2147484265" r:id="rId39"/>
    <p:sldMasterId id="2147484267" r:id="rId40"/>
    <p:sldMasterId id="2147484279" r:id="rId41"/>
    <p:sldMasterId id="2147484291" r:id="rId42"/>
    <p:sldMasterId id="2147484303" r:id="rId43"/>
    <p:sldMasterId id="2147484315" r:id="rId44"/>
  </p:sldMasterIdLst>
  <p:notesMasterIdLst>
    <p:notesMasterId r:id="rId146"/>
  </p:notesMasterIdLst>
  <p:sldIdLst>
    <p:sldId id="257" r:id="rId45"/>
    <p:sldId id="258" r:id="rId46"/>
    <p:sldId id="5483" r:id="rId47"/>
    <p:sldId id="5484" r:id="rId48"/>
    <p:sldId id="5485" r:id="rId49"/>
    <p:sldId id="5486" r:id="rId50"/>
    <p:sldId id="5487" r:id="rId51"/>
    <p:sldId id="5488" r:id="rId52"/>
    <p:sldId id="5285" r:id="rId53"/>
    <p:sldId id="425" r:id="rId54"/>
    <p:sldId id="490" r:id="rId55"/>
    <p:sldId id="333" r:id="rId56"/>
    <p:sldId id="492" r:id="rId57"/>
    <p:sldId id="270" r:id="rId58"/>
    <p:sldId id="271" r:id="rId59"/>
    <p:sldId id="406" r:id="rId60"/>
    <p:sldId id="2542" r:id="rId61"/>
    <p:sldId id="445" r:id="rId62"/>
    <p:sldId id="446" r:id="rId63"/>
    <p:sldId id="447" r:id="rId64"/>
    <p:sldId id="5624" r:id="rId65"/>
    <p:sldId id="5625" r:id="rId66"/>
    <p:sldId id="5626" r:id="rId67"/>
    <p:sldId id="452" r:id="rId68"/>
    <p:sldId id="5627" r:id="rId69"/>
    <p:sldId id="5628" r:id="rId70"/>
    <p:sldId id="391" r:id="rId71"/>
    <p:sldId id="392" r:id="rId72"/>
    <p:sldId id="393" r:id="rId73"/>
    <p:sldId id="511" r:id="rId74"/>
    <p:sldId id="5632" r:id="rId75"/>
    <p:sldId id="396" r:id="rId76"/>
    <p:sldId id="398" r:id="rId77"/>
    <p:sldId id="462" r:id="rId78"/>
    <p:sldId id="378" r:id="rId79"/>
    <p:sldId id="369" r:id="rId80"/>
    <p:sldId id="370" r:id="rId81"/>
    <p:sldId id="371" r:id="rId82"/>
    <p:sldId id="380" r:id="rId83"/>
    <p:sldId id="381" r:id="rId84"/>
    <p:sldId id="374" r:id="rId85"/>
    <p:sldId id="278" r:id="rId86"/>
    <p:sldId id="377" r:id="rId87"/>
    <p:sldId id="368" r:id="rId88"/>
    <p:sldId id="454" r:id="rId89"/>
    <p:sldId id="455" r:id="rId90"/>
    <p:sldId id="463" r:id="rId91"/>
    <p:sldId id="464" r:id="rId92"/>
    <p:sldId id="458" r:id="rId93"/>
    <p:sldId id="510" r:id="rId94"/>
    <p:sldId id="5629" r:id="rId95"/>
    <p:sldId id="308" r:id="rId96"/>
    <p:sldId id="309" r:id="rId97"/>
    <p:sldId id="310" r:id="rId98"/>
    <p:sldId id="311" r:id="rId99"/>
    <p:sldId id="312" r:id="rId100"/>
    <p:sldId id="313" r:id="rId101"/>
    <p:sldId id="314" r:id="rId102"/>
    <p:sldId id="315" r:id="rId103"/>
    <p:sldId id="316" r:id="rId104"/>
    <p:sldId id="317" r:id="rId105"/>
    <p:sldId id="318" r:id="rId106"/>
    <p:sldId id="319" r:id="rId107"/>
    <p:sldId id="5630" r:id="rId108"/>
    <p:sldId id="321" r:id="rId109"/>
    <p:sldId id="5608" r:id="rId110"/>
    <p:sldId id="5314" r:id="rId111"/>
    <p:sldId id="5609" r:id="rId112"/>
    <p:sldId id="4962" r:id="rId113"/>
    <p:sldId id="5617" r:id="rId114"/>
    <p:sldId id="4963" r:id="rId115"/>
    <p:sldId id="5618" r:id="rId116"/>
    <p:sldId id="5619" r:id="rId117"/>
    <p:sldId id="5621" r:id="rId118"/>
    <p:sldId id="5317" r:id="rId119"/>
    <p:sldId id="450" r:id="rId120"/>
    <p:sldId id="5606" r:id="rId121"/>
    <p:sldId id="5607" r:id="rId122"/>
    <p:sldId id="4815" r:id="rId123"/>
    <p:sldId id="5318" r:id="rId124"/>
    <p:sldId id="5319" r:id="rId125"/>
    <p:sldId id="5610" r:id="rId126"/>
    <p:sldId id="5611" r:id="rId127"/>
    <p:sldId id="5612" r:id="rId128"/>
    <p:sldId id="1182" r:id="rId129"/>
    <p:sldId id="5613" r:id="rId130"/>
    <p:sldId id="324" r:id="rId131"/>
    <p:sldId id="5614" r:id="rId132"/>
    <p:sldId id="5615" r:id="rId133"/>
    <p:sldId id="5616" r:id="rId134"/>
    <p:sldId id="1205" r:id="rId135"/>
    <p:sldId id="5631" r:id="rId136"/>
    <p:sldId id="4201" r:id="rId137"/>
    <p:sldId id="4202" r:id="rId138"/>
    <p:sldId id="5622" r:id="rId139"/>
    <p:sldId id="5623" r:id="rId140"/>
    <p:sldId id="4885" r:id="rId141"/>
    <p:sldId id="390" r:id="rId142"/>
    <p:sldId id="355" r:id="rId143"/>
    <p:sldId id="356" r:id="rId144"/>
    <p:sldId id="4884" r:id="rId1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BE2"/>
    <a:srgbClr val="FFFFFF"/>
    <a:srgbClr val="6450FA"/>
    <a:srgbClr val="FFCC66"/>
    <a:srgbClr val="FFF6C2"/>
    <a:srgbClr val="FFFDDE"/>
    <a:srgbClr val="FFFB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391" autoAdjust="0"/>
    <p:restoredTop sz="94249" autoAdjust="0"/>
  </p:normalViewPr>
  <p:slideViewPr>
    <p:cSldViewPr snapToGrid="0" snapToObjects="1">
      <p:cViewPr>
        <p:scale>
          <a:sx n="80" d="100"/>
          <a:sy n="80" d="100"/>
        </p:scale>
        <p:origin x="144" y="18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5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4.xml"/><Relationship Id="rId64" Type="http://schemas.openxmlformats.org/officeDocument/2006/relationships/slide" Target="slides/slide20.xml"/><Relationship Id="rId69" Type="http://schemas.openxmlformats.org/officeDocument/2006/relationships/slide" Target="slides/slide25.xml"/><Relationship Id="rId113" Type="http://schemas.openxmlformats.org/officeDocument/2006/relationships/slide" Target="slides/slide69.xml"/><Relationship Id="rId118" Type="http://schemas.openxmlformats.org/officeDocument/2006/relationships/slide" Target="slides/slide74.xml"/><Relationship Id="rId134" Type="http://schemas.openxmlformats.org/officeDocument/2006/relationships/slide" Target="slides/slide90.xml"/><Relationship Id="rId139" Type="http://schemas.openxmlformats.org/officeDocument/2006/relationships/slide" Target="slides/slide95.xml"/><Relationship Id="rId80" Type="http://schemas.openxmlformats.org/officeDocument/2006/relationships/slide" Target="slides/slide36.xml"/><Relationship Id="rId85" Type="http://schemas.openxmlformats.org/officeDocument/2006/relationships/slide" Target="slides/slide41.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08" Type="http://schemas.openxmlformats.org/officeDocument/2006/relationships/slide" Target="slides/slide64.xml"/><Relationship Id="rId124" Type="http://schemas.openxmlformats.org/officeDocument/2006/relationships/slide" Target="slides/slide80.xml"/><Relationship Id="rId129" Type="http://schemas.openxmlformats.org/officeDocument/2006/relationships/slide" Target="slides/slide85.xml"/><Relationship Id="rId54" Type="http://schemas.openxmlformats.org/officeDocument/2006/relationships/slide" Target="slides/slide10.xml"/><Relationship Id="rId70" Type="http://schemas.openxmlformats.org/officeDocument/2006/relationships/slide" Target="slides/slide26.xml"/><Relationship Id="rId75" Type="http://schemas.openxmlformats.org/officeDocument/2006/relationships/slide" Target="slides/slide31.xml"/><Relationship Id="rId91" Type="http://schemas.openxmlformats.org/officeDocument/2006/relationships/slide" Target="slides/slide47.xml"/><Relationship Id="rId96" Type="http://schemas.openxmlformats.org/officeDocument/2006/relationships/slide" Target="slides/slide52.xml"/><Relationship Id="rId140" Type="http://schemas.openxmlformats.org/officeDocument/2006/relationships/slide" Target="slides/slide96.xml"/><Relationship Id="rId145"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119" Type="http://schemas.openxmlformats.org/officeDocument/2006/relationships/slide" Target="slides/slide75.xml"/><Relationship Id="rId44" Type="http://schemas.openxmlformats.org/officeDocument/2006/relationships/slideMaster" Target="slideMasters/slideMaster44.xml"/><Relationship Id="rId60" Type="http://schemas.openxmlformats.org/officeDocument/2006/relationships/slide" Target="slides/slide16.xml"/><Relationship Id="rId65" Type="http://schemas.openxmlformats.org/officeDocument/2006/relationships/slide" Target="slides/slide21.xml"/><Relationship Id="rId81" Type="http://schemas.openxmlformats.org/officeDocument/2006/relationships/slide" Target="slides/slide37.xml"/><Relationship Id="rId86" Type="http://schemas.openxmlformats.org/officeDocument/2006/relationships/slide" Target="slides/slide42.xml"/><Relationship Id="rId130" Type="http://schemas.openxmlformats.org/officeDocument/2006/relationships/slide" Target="slides/slide86.xml"/><Relationship Id="rId135" Type="http://schemas.openxmlformats.org/officeDocument/2006/relationships/slide" Target="slides/slide9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141" Type="http://schemas.openxmlformats.org/officeDocument/2006/relationships/slide" Target="slides/slide97.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61" Type="http://schemas.openxmlformats.org/officeDocument/2006/relationships/slide" Target="slides/slide17.xml"/><Relationship Id="rId82"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F7701A-3352-2D40-847A-A3E62EFE58FF}" type="datetimeFigureOut">
              <a:rPr lang="en-US" smtClean="0"/>
              <a:t>1/15/24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E4F95F-5269-734B-A36E-DF2DA7A30D51}" type="slidenum">
              <a:rPr lang="en-US" smtClean="0"/>
              <a:t>‹#›</a:t>
            </a:fld>
            <a:endParaRPr lang="en-US"/>
          </a:p>
        </p:txBody>
      </p:sp>
    </p:spTree>
    <p:extLst>
      <p:ext uri="{BB962C8B-B14F-4D97-AF65-F5344CB8AC3E}">
        <p14:creationId xmlns:p14="http://schemas.microsoft.com/office/powerpoint/2010/main" val="362301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Slide Image Placeholder 1"/>
          <p:cNvSpPr>
            <a:spLocks noGrp="1" noRot="1" noChangeAspect="1"/>
          </p:cNvSpPr>
          <p:nvPr>
            <p:ph type="sldImg"/>
          </p:nvPr>
        </p:nvSpPr>
        <p:spPr>
          <a:ln/>
        </p:spPr>
      </p:sp>
      <p:sp>
        <p:nvSpPr>
          <p:cNvPr id="7505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7505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4CD5B-6896-2345-96DB-8F9681AAC1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2726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8352EC-4CD0-CE46-AF0F-50726E7DFC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OS_01-Gen1-3-slide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NS-22-Rev20-22-slide 177</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1E8F65-ACC2-EA4A-B314-072E03EECF48}"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2F2973-41FA-E343-90B6-9B5123DCEBC9}"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70562"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2631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C01E17-CE86-C245-9B5E-3C149AC3AF36}"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72610"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26521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75E87B-5834-064D-8F06-8D487F6E2E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00919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47F20A-32BD-AF45-B552-B459798BA0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32208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FC313C-9D5F-9340-8BC1-557C1FA1C210}"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78754"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574215-873D-8C4F-9045-2BE3318F0993}"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82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OC-07-Gen 1 Literal or Literary-52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A8AAE5-43C8-AC48-8918-B458537F26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ln/>
        </p:spPr>
      </p:sp>
      <p:sp>
        <p:nvSpPr>
          <p:cNvPr id="7516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7516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0902FD-AA4E-B046-B201-3D03F5FFB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7616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706C99-9C76-534A-828B-8B0F0F2F7BC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BCDB1-8862-3548-B997-633CC9D25F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60A5DC-A3B9-964B-AEAE-9B506D0063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AE11A0-81EB-A54E-B59F-20A2AFCA52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FB1053-D92C-DC4A-A8EA-71A73E7F6B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325082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B587EE-1DE9-B445-AB9E-1525F94A1C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FB1053-D92C-DC4A-A8EA-71A73E7F6B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86177F-E2E0-8F46-B8C5-0D144954E4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0626"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696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7B7FEA-8AA3-AA42-BC43-A63F55C9FA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219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901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BE3213-B056-4C42-AEE3-11C5AD4B24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424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t>Suppose many huge trucks rumbled around the house without ever touching it.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r>
              <a:rPr lang="en-US" dirty="0"/>
              <a:t>__________</a:t>
            </a:r>
          </a:p>
          <a:p>
            <a:r>
              <a:rPr lang="en-US" dirty="0"/>
              <a:t>Common-422</a:t>
            </a:r>
          </a:p>
          <a:p>
            <a:r>
              <a:rPr lang="en-US" dirty="0"/>
              <a:t>NS-01-Matt15-28-slide 182</a:t>
            </a:r>
          </a:p>
          <a:p>
            <a:r>
              <a:rPr lang="en-US" dirty="0"/>
              <a:t>NS-02-Mark9-16-slide 129</a:t>
            </a:r>
          </a:p>
          <a:p>
            <a:r>
              <a:rPr lang="en-US" dirty="0"/>
              <a:t>NS-03-Luke13-24-slide 304</a:t>
            </a:r>
          </a:p>
          <a:p>
            <a:r>
              <a:rPr lang="en-US" dirty="0"/>
              <a:t>NS-04-John12-21-slide 19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12714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9E7CD7-606F-B34A-8C1D-DE815C6F65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t>Trucks like that would cause such a stir that they would destroy the very foundation of the house, causing it to collapse.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DD36CA-C3FD-3C4A-BC40-ED8E73341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472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B069EF-ACFF-484D-9327-C11785A956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6770"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720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D65D4B-EC70-BF4D-B148-B06D27111F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DE4F8-42ED-4A82-BB89-5D6FF74A7B6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168007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10A0BD-F4D8-C34E-A5BD-FC8EF6E00A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404364-6D82-EF4B-A8BA-A7551583DF4F}" type="slidenum">
              <a:rPr lang="en-US" sz="1200"/>
              <a:pPr/>
              <a:t>44</a:t>
            </a:fld>
            <a:endParaRPr lang="en-US" sz="1200"/>
          </a:p>
        </p:txBody>
      </p:sp>
      <p:sp>
        <p:nvSpPr>
          <p:cNvPr id="39014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5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0743A7-C532-7B4C-BEC0-3B9C0A871146}"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934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47EF09-9094-294D-BDC9-34EC89175D2E}"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299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486C54-56B3-1846-BAF0-72EA6E8EB9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433E3-115A-0041-B8B4-DB26D8614E2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12DA33-00FA-8948-9D41-AC95295CCC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CF153B-E3E2-A74E-9376-36E3E067984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D70F16-215E-7140-9617-54E98F1052B8}"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3609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C6842A-525B-6549-B19D-A9B58F0E52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655665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FA7B6C24-8F92-B945-8740-D181CAA56B93}" type="slidenum">
              <a:rPr lang="en-US" sz="1200">
                <a:solidFill>
                  <a:prstClr val="black"/>
                </a:solidFill>
              </a:rPr>
              <a:pPr/>
              <a:t>52</a:t>
            </a:fld>
            <a:endParaRPr lang="en-US" sz="1200">
              <a:solidFill>
                <a:prstClr val="black"/>
              </a:solidFill>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7ACE72FD-5E34-6646-90E3-F56D0A7E7448}" type="slidenum">
              <a:rPr lang="en-US" sz="1200">
                <a:solidFill>
                  <a:prstClr val="black"/>
                </a:solidFill>
              </a:rPr>
              <a:pPr/>
              <a:t>53</a:t>
            </a:fld>
            <a:endParaRPr lang="en-US" sz="1200">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512B3BC3-4D94-C640-9902-794A2A8B3FD1}" type="slidenum">
              <a:rPr lang="en-US" sz="1200">
                <a:solidFill>
                  <a:prstClr val="black"/>
                </a:solidFill>
              </a:rPr>
              <a:pPr/>
              <a:t>54</a:t>
            </a:fld>
            <a:endParaRPr lang="en-US" sz="1200">
              <a:solidFill>
                <a:prstClr val="black"/>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6D1F2D9-E927-8449-8E81-69AB440897C3}" type="slidenum">
              <a:rPr lang="en-US" sz="1200">
                <a:solidFill>
                  <a:prstClr val="black"/>
                </a:solidFill>
              </a:rPr>
              <a:pPr/>
              <a:t>55</a:t>
            </a:fld>
            <a:endParaRPr lang="en-US" sz="1200">
              <a:solidFill>
                <a:prstClr val="black"/>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AB12EE7-3717-DB4E-A2CA-71546DC26546}" type="slidenum">
              <a:rPr lang="en-US" sz="1200">
                <a:solidFill>
                  <a:prstClr val="black"/>
                </a:solidFill>
              </a:rPr>
              <a:pPr/>
              <a:t>56</a:t>
            </a:fld>
            <a:endParaRPr lang="en-US" sz="1200">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F87ED744-143D-7048-84EF-B6D5F65EFEC9}" type="slidenum">
              <a:rPr lang="en-US" sz="1200">
                <a:solidFill>
                  <a:prstClr val="black"/>
                </a:solidFill>
              </a:rPr>
              <a:pPr/>
              <a:t>57</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3F3A39DC-D9FF-E548-8F54-D18751CF272B}" type="slidenum">
              <a:rPr lang="en-US" sz="1200">
                <a:solidFill>
                  <a:prstClr val="black"/>
                </a:solidFill>
              </a:rPr>
              <a:pPr/>
              <a:t>58</a:t>
            </a:fld>
            <a:endParaRPr lang="en-US" sz="1200">
              <a:solidFill>
                <a:prstClr val="black"/>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http://www.wholesomewords.org/missions/giants/biocarey2.html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610979C-3447-8543-8D57-B9733D4979EF}" type="slidenum">
              <a:rPr lang="en-US" sz="1200">
                <a:solidFill>
                  <a:prstClr val="black"/>
                </a:solidFill>
              </a:rPr>
              <a:pPr/>
              <a:t>59</a:t>
            </a:fld>
            <a:endParaRPr lang="en-US" sz="120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3670F82-EFE8-E64C-A237-9BBFC58D6B98}" type="slidenum">
              <a:rPr lang="en-US" sz="1200">
                <a:solidFill>
                  <a:prstClr val="black"/>
                </a:solidFill>
              </a:rPr>
              <a:pPr/>
              <a:t>60</a:t>
            </a:fld>
            <a:endParaRPr lang="en-US" sz="1200">
              <a:solidFill>
                <a:prstClr val="black"/>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4088808B-CF6C-B64A-8861-70D7463CF79F}" type="slidenum">
              <a:rPr lang="en-US" sz="1200">
                <a:solidFill>
                  <a:prstClr val="black"/>
                </a:solidFill>
              </a:rPr>
              <a:pPr/>
              <a:t>61</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0C11BB88-AECB-8541-92CF-89BE6794370F}" type="slidenum">
              <a:rPr lang="en-US" sz="1200">
                <a:solidFill>
                  <a:prstClr val="black"/>
                </a:solidFill>
              </a:rPr>
              <a:pPr/>
              <a:t>62</a:t>
            </a:fld>
            <a:endParaRPr lang="en-US" sz="1200">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3CB0D2C-DA40-9943-A142-E44D15A778E7}" type="slidenum">
              <a:rPr lang="en-US" sz="1200">
                <a:solidFill>
                  <a:prstClr val="black"/>
                </a:solidFill>
              </a:rPr>
              <a:pPr/>
              <a:t>63</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C6842A-525B-6549-B19D-A9B58F0E52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3260157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6916E5-BAEB-2B43-94AB-BF9ECA5C283F}" type="slidenum">
              <a:rPr lang="en-US" sz="1200">
                <a:solidFill>
                  <a:prstClr val="black"/>
                </a:solidFill>
              </a:rPr>
              <a:pPr/>
              <a:t>65</a:t>
            </a:fld>
            <a:endParaRPr lang="en-US" sz="1200">
              <a:solidFill>
                <a:prstClr val="black"/>
              </a:solidFill>
            </a:endParaRPr>
          </a:p>
        </p:txBody>
      </p:sp>
      <p:sp>
        <p:nvSpPr>
          <p:cNvPr id="67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refers to the indwelling as a community indwelling, and, if so, then it must also be individual.</a:t>
            </a:r>
          </a:p>
          <a:p>
            <a:r>
              <a:rPr lang="en-US" dirty="0"/>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NS-02-Acts1-2—266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9919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SA" dirty="0">
                <a:latin typeface="Times New Roman" charset="0"/>
                <a:ea typeface="ＭＳ Ｐゴシック" charset="0"/>
                <a:cs typeface="ＭＳ Ｐゴシック" charset="0"/>
              </a:rPr>
              <a:t>بلغ عدد اليهود في روما 40000 نسمة في عهد أغسطس (30 ق. م - 14 ميلادي)، لذلك كان هؤلاء أقلية كبيرة. لا نعرف حقًا من الذي بدأ بالفعل الكنيسة في روما، لكن من المحتمل أن بعض هؤلاء من اليهود الذين عادوا إلى روما بعد حلول الروح القدس في يوم الخمسين في أورشليم. وهؤلاء بدورهم قادوا الأمم إلى الإيمان أيضًا.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802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Rot="1" noChangeAspect="1" noChangeArrowheads="1" noTextEdit="1"/>
          </p:cNvSpPr>
          <p:nvPr>
            <p:ph type="sldImg"/>
          </p:nvPr>
        </p:nvSpPr>
        <p:spPr>
          <a:solidFill>
            <a:srgbClr val="FFFFFF"/>
          </a:solidFill>
          <a:ln/>
        </p:spPr>
      </p:sp>
      <p:sp>
        <p:nvSpPr>
          <p:cNvPr id="29901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4C99976F-A711-A14E-8C3D-43164A53FC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0210" name="Rectangle 2"/>
          <p:cNvSpPr>
            <a:spLocks noGrp="1" noRot="1" noChangeAspect="1" noChangeArrowheads="1" noTextEdit="1"/>
          </p:cNvSpPr>
          <p:nvPr>
            <p:ph type="sldImg"/>
          </p:nvPr>
        </p:nvSpPr>
        <p:spPr>
          <a:xfrm>
            <a:off x="1143000" y="685800"/>
            <a:ext cx="4572000" cy="3429000"/>
          </a:xfrm>
          <a:ln/>
        </p:spPr>
      </p:sp>
      <p:sp>
        <p:nvSpPr>
          <p:cNvPr id="350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B0857647-8A80-7543-B810-8249963305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xfrm>
            <a:off x="1143000" y="685800"/>
            <a:ext cx="4572000" cy="3429000"/>
          </a:xfrm>
          <a:ln/>
        </p:spPr>
      </p:sp>
      <p:sp>
        <p:nvSpPr>
          <p:cNvPr id="352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6CD37A5-ACEF-6F4D-9EF6-99D13F2A0A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8BA7B95A-B455-2F48-B0F5-FC406488D4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D06A0C51-A81D-9C41-8CDD-690CD6373E7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073DACA9-D8AF-8542-8125-21BE045888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a:extLst>
              <a:ext uri="{FF2B5EF4-FFF2-40B4-BE49-F238E27FC236}">
                <a16:creationId xmlns:a16="http://schemas.microsoft.com/office/drawing/2014/main" id="{C08D3119-ABF9-D94C-BEE0-AC87615A65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A27D4C16-DC4D-EA4F-A88B-4449846C7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371B2FD0-E9FC-F243-9DBE-42E72C04886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0754EEB4-F7E2-3141-9987-11AD8003AE2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5715" name="Rectangle 3">
            <a:extLst>
              <a:ext uri="{FF2B5EF4-FFF2-40B4-BE49-F238E27FC236}">
                <a16:creationId xmlns:a16="http://schemas.microsoft.com/office/drawing/2014/main" id="{2E6024A5-4097-A741-A9D8-5A006D75DD62}"/>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ea typeface="ＭＳ Ｐゴシック" panose="020B0600070205080204" pitchFamily="34" charset="-128"/>
              </a:rPr>
              <a:t>Romans loved Caesarea, considering it a model city.</a:t>
            </a:r>
          </a:p>
          <a:p>
            <a:pPr eaLnBrk="1" hangingPunct="1">
              <a:spcBef>
                <a:spcPct val="0"/>
              </a:spcBef>
            </a:pPr>
            <a:r>
              <a:rPr lang="en-US" altLang="en-US">
                <a:latin typeface="Times New Roman" panose="02020603050405020304" pitchFamily="18" charset="0"/>
                <a:ea typeface="ＭＳ Ｐゴシック" panose="020B0600070205080204" pitchFamily="34" charset="-128"/>
              </a:rPr>
              <a:t>Jews despised it as the unclean capital of their conquerors</a:t>
            </a:r>
          </a:p>
          <a:p>
            <a:pPr eaLnBrk="1" hangingPunct="1">
              <a:spcBef>
                <a:spcPct val="0"/>
              </a:spcBef>
            </a:pPr>
            <a:r>
              <a:rPr lang="en-US" altLang="en-US">
                <a:latin typeface="Times New Roman" panose="02020603050405020304" pitchFamily="18" charset="0"/>
                <a:ea typeface="ＭＳ Ｐゴシック" panose="020B0600070205080204" pitchFamily="34" charset="-128"/>
              </a:rPr>
              <a:t>Yet Peter willingly went there as he saw God initiating change!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2FCD435D-F394-5840-961B-F3C7ED6159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8AB73692-0698-6D4D-86A6-D5B85AF1D38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7762" name="Rectangle 2">
            <a:extLst>
              <a:ext uri="{FF2B5EF4-FFF2-40B4-BE49-F238E27FC236}">
                <a16:creationId xmlns:a16="http://schemas.microsoft.com/office/drawing/2014/main" id="{D24B04B9-D781-0A46-B6D8-51B92BF4E5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a:extLst>
              <a:ext uri="{FF2B5EF4-FFF2-40B4-BE49-F238E27FC236}">
                <a16:creationId xmlns:a16="http://schemas.microsoft.com/office/drawing/2014/main" id="{50097158-5EDE-094D-9F53-75791A721C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579F09D4-930E-884A-A4C9-6319878866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xfrm>
            <a:off x="1143000" y="685800"/>
            <a:ext cx="4572000" cy="3429000"/>
          </a:xfrm>
          <a:ln/>
        </p:spPr>
      </p:sp>
      <p:sp>
        <p:nvSpPr>
          <p:cNvPr id="3706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early church received the Spirit in a variety of ways in Acts—sometimes before and sometimes after salvation. The common element was that speaking in tongues validated the gospel message for Jews as is promised in 1 Corinthians 14:21-22. The pattern of group reception did not repeat itself after Acts since all believers now have the Spirit at salvation (1 Cor 12:13). Each time that a new group received the Spirit, they also had the accompanying sign of speaking in other languages. So </a:t>
            </a:r>
            <a:r>
              <a:rPr lang="en-US" dirty="0">
                <a:latin typeface="Times New Roman" charset="0"/>
                <a:ea typeface="ＭＳ Ｐゴシック" charset="0"/>
              </a:rPr>
              <a:t>t</a:t>
            </a:r>
            <a:r>
              <a:rPr lang="en-US" dirty="0">
                <a:latin typeface="Times New Roman" charset="0"/>
                <a:ea typeface="ＭＳ Ｐゴシック" charset="0"/>
                <a:cs typeface="ＭＳ Ｐゴシック" charset="0"/>
              </a:rPr>
              <a:t>ongues were NOT a pattern even in the book of Acts, let alone today.  Sometimes people spoke in tongues AT salvation while other times they spoke AFTER salvation.</a:t>
            </a:r>
            <a:endParaRPr lang="en-US" dirty="0"/>
          </a:p>
          <a:p>
            <a:r>
              <a:rPr lang="en-US" dirty="0"/>
              <a:t>______________</a:t>
            </a:r>
          </a:p>
          <a:p>
            <a:r>
              <a:rPr lang="en-US" dirty="0"/>
              <a:t>HS-04-Indwelling-47</a:t>
            </a:r>
          </a:p>
          <a:p>
            <a:r>
              <a:rPr lang="en-US" dirty="0"/>
              <a:t>HS-10-Miracles, Healing, Tongues, Interpretation-83</a:t>
            </a:r>
          </a:p>
          <a:p>
            <a:r>
              <a:rPr lang="en-US" dirty="0"/>
              <a:t>NS-05-Acts1-2—slide 50, 258</a:t>
            </a:r>
          </a:p>
          <a:p>
            <a:r>
              <a:rPr lang="en-US" dirty="0"/>
              <a:t>NS-07-1Cor10-16-slide 303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232838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443CB6-3BCB-A149-8704-5AC1230A0F70}"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286722" name="Rectangle 2"/>
          <p:cNvSpPr>
            <a:spLocks noGrp="1" noRot="1" noChangeAspect="1" noChangeArrowheads="1" noTextEdit="1"/>
          </p:cNvSpPr>
          <p:nvPr>
            <p:ph type="sldImg"/>
          </p:nvPr>
        </p:nvSpPr>
        <p:spPr>
          <a:solidFill>
            <a:srgbClr val="FFFFFF"/>
          </a:solidFill>
          <a:ln/>
        </p:spPr>
      </p:sp>
      <p:sp>
        <p:nvSpPr>
          <p:cNvPr id="28672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8CAF83-6F0A-004A-A0E8-877485F60281}"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1026"/>
          <p:cNvSpPr>
            <a:spLocks noGrp="1" noRot="1" noChangeAspect="1" noChangeArrowheads="1" noTextEdit="1"/>
          </p:cNvSpPr>
          <p:nvPr>
            <p:ph type="sldImg"/>
          </p:nvPr>
        </p:nvSpPr>
        <p:spPr>
          <a:solidFill>
            <a:srgbClr val="FFFFFF"/>
          </a:solidFill>
          <a:ln/>
        </p:spPr>
      </p:sp>
      <p:sp>
        <p:nvSpPr>
          <p:cNvPr id="2560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80694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40BB4E-3581-2448-BDB1-A1662EF740E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Both similarities and differences exist between these two signs from God.</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BS-16-Principles of Interpretation-80</a:t>
            </a:r>
          </a:p>
          <a:p>
            <a:pPr eaLnBrk="1" hangingPunct="1"/>
            <a:r>
              <a:rPr lang="en-US" dirty="0">
                <a:latin typeface="Times New Roman" charset="0"/>
                <a:ea typeface="ＭＳ Ｐゴシック" charset="0"/>
                <a:cs typeface="ＭＳ Ｐゴシック" charset="0"/>
              </a:rPr>
              <a:t>NS-05-Acts1-2—slide 259</a:t>
            </a:r>
          </a:p>
          <a:p>
            <a:pPr eaLnBrk="1" hangingPunct="1"/>
            <a:r>
              <a:rPr lang="en-US" dirty="0">
                <a:latin typeface="Times New Roman" charset="0"/>
                <a:ea typeface="ＭＳ Ｐゴシック" charset="0"/>
                <a:cs typeface="ＭＳ Ｐゴシック" charset="0"/>
              </a:rPr>
              <a:t>NS-06-1Cor10-16—slide 292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Both similarities and differences exist between these two signs from God.</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BS-16-Principles of Interpretation-81</a:t>
            </a:r>
          </a:p>
          <a:p>
            <a:pPr eaLnBrk="1" hangingPunct="1"/>
            <a:r>
              <a:rPr lang="en-US" dirty="0">
                <a:latin typeface="Times New Roman" charset="0"/>
                <a:ea typeface="ＭＳ Ｐゴシック" charset="0"/>
                <a:cs typeface="ＭＳ Ｐゴシック" charset="0"/>
              </a:rPr>
              <a:t>NS-05-Acts1-2—slide 260</a:t>
            </a:r>
          </a:p>
          <a:p>
            <a:pPr eaLnBrk="1" hangingPunct="1"/>
            <a:r>
              <a:rPr lang="en-US" dirty="0">
                <a:latin typeface="Times New Roman" charset="0"/>
                <a:ea typeface="ＭＳ Ｐゴシック" charset="0"/>
                <a:cs typeface="ＭＳ Ｐゴシック" charset="0"/>
              </a:rPr>
              <a:t>NS-06-1Cor10-16—slide 293</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F9B4A0-0119-5D41-AC9D-97819219FE62}"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3106" name="Rectangle 2"/>
          <p:cNvSpPr>
            <a:spLocks noGrp="1" noRot="1" noChangeAspect="1" noChangeArrowheads="1" noTextEdit="1"/>
          </p:cNvSpPr>
          <p:nvPr>
            <p:ph type="sldImg"/>
          </p:nvPr>
        </p:nvSpPr>
        <p:spPr>
          <a:solidFill>
            <a:srgbClr val="FFFFFF"/>
          </a:solidFill>
          <a:ln/>
        </p:spPr>
      </p:sp>
      <p:sp>
        <p:nvSpPr>
          <p:cNvPr id="30310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87B15A-D1C2-A344-BAEF-56EFB572ABDF}"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5154" name="Rectangle 2"/>
          <p:cNvSpPr>
            <a:spLocks noGrp="1" noRot="1" noChangeAspect="1" noChangeArrowheads="1" noTextEdit="1"/>
          </p:cNvSpPr>
          <p:nvPr>
            <p:ph type="sldImg"/>
          </p:nvPr>
        </p:nvSpPr>
        <p:spPr>
          <a:solidFill>
            <a:srgbClr val="FFFFFF"/>
          </a:solidFill>
          <a:ln/>
        </p:spPr>
      </p:sp>
      <p:sp>
        <p:nvSpPr>
          <p:cNvPr id="30515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E698F7-20D8-E343-93D5-419EE66307BE}"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p:cNvSpPr>
          <p:nvPr>
            <p:ph type="sldImg"/>
          </p:nvPr>
        </p:nvSpPr>
        <p:spPr>
          <a:solidFill>
            <a:srgbClr val="FFFFFF"/>
          </a:solidFill>
          <a:ln/>
        </p:spPr>
      </p:sp>
      <p:sp>
        <p:nvSpPr>
          <p:cNvPr id="3041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B8E1AF-AEC1-F840-B0BB-F9400FA8A901}"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3346" name="Rectangle 2"/>
          <p:cNvSpPr>
            <a:spLocks noGrp="1" noRot="1" noChangeAspect="1" noChangeArrowheads="1" noTextEdit="1"/>
          </p:cNvSpPr>
          <p:nvPr>
            <p:ph type="sldImg"/>
          </p:nvPr>
        </p:nvSpPr>
        <p:spPr>
          <a:solidFill>
            <a:srgbClr val="FFFFFF"/>
          </a:solidFill>
          <a:ln/>
        </p:spPr>
      </p:sp>
      <p:sp>
        <p:nvSpPr>
          <p:cNvPr id="31334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A1F163-5327-6B40-898A-3C8AFDA72B2B}"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C6842A-525B-6549-B19D-A9B58F0E52F4}" type="slidenum">
              <a:rPr lang="en-US" sz="1200">
                <a:solidFill>
                  <a:srgbClr val="000000"/>
                </a:solidFill>
              </a:rPr>
              <a:pPr eaLnBrk="1" hangingPunct="1"/>
              <a:t>15</a:t>
            </a:fld>
            <a:endParaRPr lang="en-US" sz="1200">
              <a:solidFill>
                <a:srgbClr val="000000"/>
              </a:solidFill>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933FF-1B26-494D-A45B-A48905B39DDD}"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0274" name="Rectangle 2"/>
          <p:cNvSpPr>
            <a:spLocks noGrp="1" noRot="1" noChangeAspect="1" noChangeArrowheads="1" noTextEdit="1"/>
          </p:cNvSpPr>
          <p:nvPr>
            <p:ph type="sldImg"/>
          </p:nvPr>
        </p:nvSpPr>
        <p:spPr>
          <a:solidFill>
            <a:srgbClr val="FFFFFF"/>
          </a:solidFill>
          <a:ln/>
        </p:spPr>
      </p:sp>
      <p:sp>
        <p:nvSpPr>
          <p:cNvPr id="31027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057C6-C585-8545-BBB6-BE381E56A5FE}"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D6ADF5-1ED4-D140-A247-E9939F8DD82A}"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4370" name="Rectangle 2"/>
          <p:cNvSpPr>
            <a:spLocks noGrp="1" noRot="1" noChangeAspect="1" noChangeArrowheads="1" noTextEdit="1"/>
          </p:cNvSpPr>
          <p:nvPr>
            <p:ph type="sldImg"/>
          </p:nvPr>
        </p:nvSpPr>
        <p:spPr>
          <a:solidFill>
            <a:srgbClr val="FFFFFF"/>
          </a:solidFill>
          <a:ln/>
        </p:spPr>
      </p:sp>
      <p:sp>
        <p:nvSpPr>
          <p:cNvPr id="3143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C6842A-525B-6549-B19D-A9B58F0E52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73122" name="Rectangle 2"/>
          <p:cNvSpPr>
            <a:spLocks noGrp="1" noRot="1" noChangeAspect="1" noChangeArrowheads="1"/>
          </p:cNvSpPr>
          <p:nvPr>
            <p:ph type="sldImg"/>
          </p:nvPr>
        </p:nvSpPr>
        <p:spPr>
          <a:solidFill>
            <a:srgbClr val="FFFFFF"/>
          </a:solidFill>
          <a:ln/>
        </p:spPr>
      </p:sp>
      <p:sp>
        <p:nvSpPr>
          <p:cNvPr id="77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extLst>
      <p:ext uri="{BB962C8B-B14F-4D97-AF65-F5344CB8AC3E}">
        <p14:creationId xmlns:p14="http://schemas.microsoft.com/office/powerpoint/2010/main" val="1506268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dirty="0">
                <a:latin typeface="Arial"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98</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BS Bible Study (Hermeneutics) in Arabic</a:t>
            </a:r>
          </a:p>
          <a:p>
            <a:r>
              <a:rPr lang="en-US" dirty="0"/>
              <a:t>______________</a:t>
            </a:r>
          </a:p>
          <a:p>
            <a:r>
              <a:rPr lang="en-US" dirty="0"/>
              <a:t>Common-</a:t>
            </a:r>
            <a:r>
              <a:rPr lang="en-US" dirty="0">
                <a:latin typeface="Arial" charset="0"/>
                <a:ea typeface="ＭＳ Ｐゴシック" charset="0"/>
              </a:rPr>
              <a:t>14</a:t>
            </a:r>
            <a:endParaRPr lang="en-US" dirty="0"/>
          </a:p>
        </p:txBody>
      </p:sp>
    </p:spTree>
    <p:extLst>
      <p:ext uri="{BB962C8B-B14F-4D97-AF65-F5344CB8AC3E}">
        <p14:creationId xmlns:p14="http://schemas.microsoft.com/office/powerpoint/2010/main" val="87668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DD3760-12E1-4041-A9DB-66C4F390833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9.xml"/><Relationship Id="rId4" Type="http://schemas.openxmlformats.org/officeDocument/2006/relationships/image" Target="../media/image9.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F3B8BF-3D16-504B-99DD-DD7130325B6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20492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79333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766441-B406-494A-817D-D96B63D67D82}" type="slidenum">
              <a:rPr lang="en-US"/>
              <a:pPr>
                <a:defRPr/>
              </a:pPr>
              <a:t>‹#›</a:t>
            </a:fld>
            <a:endParaRPr lang="en-US"/>
          </a:p>
        </p:txBody>
      </p:sp>
    </p:spTree>
    <p:extLst>
      <p:ext uri="{BB962C8B-B14F-4D97-AF65-F5344CB8AC3E}">
        <p14:creationId xmlns:p14="http://schemas.microsoft.com/office/powerpoint/2010/main" val="38985353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28600" y="3124200"/>
            <a:ext cx="8564563" cy="390525"/>
            <a:chOff x="144" y="1968"/>
            <a:chExt cx="5395" cy="246"/>
          </a:xfrm>
        </p:grpSpPr>
        <p:sp>
          <p:nvSpPr>
            <p:cNvPr id="5" name="Freeform 1027"/>
            <p:cNvSpPr>
              <a:spLocks/>
            </p:cNvSpPr>
            <p:nvPr userDrawn="1"/>
          </p:nvSpPr>
          <p:spPr bwMode="auto">
            <a:xfrm rot="-5400000" flipH="1" flipV="1">
              <a:off x="2794" y="-586"/>
              <a:ext cx="96" cy="5395"/>
            </a:xfrm>
            <a:custGeom>
              <a:avLst/>
              <a:gdLst>
                <a:gd name="T0" fmla="*/ 0 w 1699"/>
                <a:gd name="T1" fmla="*/ 1436 h 3264"/>
                <a:gd name="T2" fmla="*/ 1 w 1699"/>
                <a:gd name="T3" fmla="*/ 478 h 3264"/>
                <a:gd name="T4" fmla="*/ 1 w 1699"/>
                <a:gd name="T5" fmla="*/ 88 h 3264"/>
                <a:gd name="T6" fmla="*/ 3 w 1699"/>
                <a:gd name="T7" fmla="*/ 88 h 3264"/>
                <a:gd name="T8" fmla="*/ 4 w 1699"/>
                <a:gd name="T9" fmla="*/ 28 h 3264"/>
                <a:gd name="T10" fmla="*/ 5 w 1699"/>
                <a:gd name="T11" fmla="*/ 68 h 3264"/>
                <a:gd name="T12" fmla="*/ 5 w 1699"/>
                <a:gd name="T13" fmla="*/ 436 h 3264"/>
                <a:gd name="T14" fmla="*/ 5 w 1699"/>
                <a:gd name="T15" fmla="*/ 1109 h 3264"/>
                <a:gd name="T16" fmla="*/ 5 w 1699"/>
                <a:gd name="T17" fmla="*/ 2012 h 3264"/>
                <a:gd name="T18" fmla="*/ 5 w 1699"/>
                <a:gd name="T19" fmla="*/ 3215 h 3264"/>
                <a:gd name="T20" fmla="*/ 5 w 1699"/>
                <a:gd name="T21" fmla="*/ 4319 h 3264"/>
                <a:gd name="T22" fmla="*/ 5 w 1699"/>
                <a:gd name="T23" fmla="*/ 6097 h 3264"/>
                <a:gd name="T24" fmla="*/ 5 w 1699"/>
                <a:gd name="T25" fmla="*/ 7732 h 3264"/>
                <a:gd name="T26" fmla="*/ 5 w 1699"/>
                <a:gd name="T27" fmla="*/ 8347 h 3264"/>
                <a:gd name="T28" fmla="*/ 5 w 1699"/>
                <a:gd name="T29" fmla="*/ 8835 h 3264"/>
                <a:gd name="T30" fmla="*/ 4 w 1699"/>
                <a:gd name="T31" fmla="*/ 8835 h 3264"/>
                <a:gd name="T32" fmla="*/ 3 w 1699"/>
                <a:gd name="T33" fmla="*/ 8754 h 3264"/>
                <a:gd name="T34" fmla="*/ 2 w 1699"/>
                <a:gd name="T35" fmla="*/ 8876 h 3264"/>
                <a:gd name="T36" fmla="*/ 0 w 1699"/>
                <a:gd name="T37" fmla="*/ 8653 h 3264"/>
                <a:gd name="T38" fmla="*/ 0 w 1699"/>
                <a:gd name="T39" fmla="*/ 8059 h 3264"/>
                <a:gd name="T40" fmla="*/ 0 w 1699"/>
                <a:gd name="T41" fmla="*/ 7243 h 3264"/>
                <a:gd name="T42" fmla="*/ 0 w 1699"/>
                <a:gd name="T43" fmla="*/ 6097 h 3264"/>
                <a:gd name="T44" fmla="*/ 0 w 1699"/>
                <a:gd name="T45" fmla="*/ 4954 h 3264"/>
                <a:gd name="T46" fmla="*/ 0 w 1699"/>
                <a:gd name="T47" fmla="*/ 3440 h 3264"/>
                <a:gd name="T48" fmla="*/ 0 w 1699"/>
                <a:gd name="T49" fmla="*/ 2499 h 3264"/>
                <a:gd name="T50" fmla="*/ 0 w 1699"/>
                <a:gd name="T51" fmla="*/ 143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nvGrpSpPr>
            <p:cNvPr id="6" name="Group 1028"/>
            <p:cNvGrpSpPr>
              <a:grpSpLocks/>
            </p:cNvGrpSpPr>
            <p:nvPr userDrawn="1"/>
          </p:nvGrpSpPr>
          <p:grpSpPr bwMode="auto">
            <a:xfrm>
              <a:off x="2400" y="1968"/>
              <a:ext cx="768" cy="246"/>
              <a:chOff x="1797" y="3074"/>
              <a:chExt cx="2346" cy="655"/>
            </a:xfrm>
          </p:grpSpPr>
          <p:grpSp>
            <p:nvGrpSpPr>
              <p:cNvPr id="7" name="Group 1029"/>
              <p:cNvGrpSpPr>
                <a:grpSpLocks/>
              </p:cNvGrpSpPr>
              <p:nvPr/>
            </p:nvGrpSpPr>
            <p:grpSpPr bwMode="auto">
              <a:xfrm>
                <a:off x="1797" y="3074"/>
                <a:ext cx="2346" cy="655"/>
                <a:chOff x="1865" y="1810"/>
                <a:chExt cx="2346" cy="655"/>
              </a:xfrm>
            </p:grpSpPr>
            <p:sp>
              <p:nvSpPr>
                <p:cNvPr id="11" name="Freeform 1030"/>
                <p:cNvSpPr>
                  <a:spLocks/>
                </p:cNvSpPr>
                <p:nvPr/>
              </p:nvSpPr>
              <p:spPr bwMode="auto">
                <a:xfrm>
                  <a:off x="2051" y="2007"/>
                  <a:ext cx="2160" cy="458"/>
                </a:xfrm>
                <a:custGeom>
                  <a:avLst/>
                  <a:gdLst>
                    <a:gd name="T0" fmla="*/ 7 w 2161"/>
                    <a:gd name="T1" fmla="*/ 139 h 457"/>
                    <a:gd name="T2" fmla="*/ 89 w 2161"/>
                    <a:gd name="T3" fmla="*/ 268 h 457"/>
                    <a:gd name="T4" fmla="*/ 187 w 2161"/>
                    <a:gd name="T5" fmla="*/ 335 h 457"/>
                    <a:gd name="T6" fmla="*/ 351 w 2161"/>
                    <a:gd name="T7" fmla="*/ 305 h 457"/>
                    <a:gd name="T8" fmla="*/ 561 w 2161"/>
                    <a:gd name="T9" fmla="*/ 283 h 457"/>
                    <a:gd name="T10" fmla="*/ 852 w 2161"/>
                    <a:gd name="T11" fmla="*/ 261 h 457"/>
                    <a:gd name="T12" fmla="*/ 1165 w 2161"/>
                    <a:gd name="T13" fmla="*/ 261 h 457"/>
                    <a:gd name="T14" fmla="*/ 1539 w 2161"/>
                    <a:gd name="T15" fmla="*/ 320 h 457"/>
                    <a:gd name="T16" fmla="*/ 1756 w 2161"/>
                    <a:gd name="T17" fmla="*/ 403 h 457"/>
                    <a:gd name="T18" fmla="*/ 1905 w 2161"/>
                    <a:gd name="T19" fmla="*/ 455 h 457"/>
                    <a:gd name="T20" fmla="*/ 2047 w 2161"/>
                    <a:gd name="T21" fmla="*/ 425 h 457"/>
                    <a:gd name="T22" fmla="*/ 2107 w 2161"/>
                    <a:gd name="T23" fmla="*/ 350 h 457"/>
                    <a:gd name="T24" fmla="*/ 2107 w 2161"/>
                    <a:gd name="T25" fmla="*/ 253 h 457"/>
                    <a:gd name="T26" fmla="*/ 2002 w 2161"/>
                    <a:gd name="T27" fmla="*/ 154 h 457"/>
                    <a:gd name="T28" fmla="*/ 116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12" name="Freeform 1031"/>
                <p:cNvSpPr>
                  <a:spLocks/>
                </p:cNvSpPr>
                <p:nvPr/>
              </p:nvSpPr>
              <p:spPr bwMode="auto">
                <a:xfrm>
                  <a:off x="1865" y="1810"/>
                  <a:ext cx="2340" cy="586"/>
                </a:xfrm>
                <a:custGeom>
                  <a:avLst/>
                  <a:gdLst>
                    <a:gd name="T0" fmla="*/ 506 w 2341"/>
                    <a:gd name="T1" fmla="*/ 443 h 585"/>
                    <a:gd name="T2" fmla="*/ 274 w 2341"/>
                    <a:gd name="T3" fmla="*/ 517 h 585"/>
                    <a:gd name="T4" fmla="*/ 72 w 2341"/>
                    <a:gd name="T5" fmla="*/ 488 h 585"/>
                    <a:gd name="T6" fmla="*/ 5 w 2341"/>
                    <a:gd name="T7" fmla="*/ 37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5 w 2341"/>
                    <a:gd name="T19" fmla="*/ 7 h 585"/>
                    <a:gd name="T20" fmla="*/ 1776 w 2341"/>
                    <a:gd name="T21" fmla="*/ 7 h 585"/>
                    <a:gd name="T22" fmla="*/ 2202 w 2341"/>
                    <a:gd name="T23" fmla="*/ 52 h 585"/>
                    <a:gd name="T24" fmla="*/ 2285 w 2341"/>
                    <a:gd name="T25" fmla="*/ 111 h 585"/>
                    <a:gd name="T26" fmla="*/ 2330 w 2341"/>
                    <a:gd name="T27" fmla="*/ 246 h 585"/>
                    <a:gd name="T28" fmla="*/ 2337 w 2341"/>
                    <a:gd name="T29" fmla="*/ 375 h 585"/>
                    <a:gd name="T30" fmla="*/ 2322 w 2341"/>
                    <a:gd name="T31" fmla="*/ 458 h 585"/>
                    <a:gd name="T32" fmla="*/ 2337 w 2341"/>
                    <a:gd name="T33" fmla="*/ 540 h 585"/>
                    <a:gd name="T34" fmla="*/ 2307 w 2341"/>
                    <a:gd name="T35" fmla="*/ 585 h 585"/>
                    <a:gd name="T36" fmla="*/ 2232 w 2341"/>
                    <a:gd name="T37" fmla="*/ 555 h 585"/>
                    <a:gd name="T38" fmla="*/ 2060 w 2341"/>
                    <a:gd name="T39" fmla="*/ 488 h 585"/>
                    <a:gd name="T40" fmla="*/ 1776 w 2341"/>
                    <a:gd name="T41" fmla="*/ 450 h 585"/>
                    <a:gd name="T42" fmla="*/ 1611 w 2341"/>
                    <a:gd name="T43" fmla="*/ 450 h 585"/>
                    <a:gd name="T44" fmla="*/ 1327 w 2341"/>
                    <a:gd name="T45" fmla="*/ 420 h 585"/>
                    <a:gd name="T46" fmla="*/ 1193 w 2341"/>
                    <a:gd name="T47" fmla="*/ 413 h 585"/>
                    <a:gd name="T48" fmla="*/ 895 w 2341"/>
                    <a:gd name="T49" fmla="*/ 428 h 585"/>
                    <a:gd name="T50" fmla="*/ 671 w 2341"/>
                    <a:gd name="T51" fmla="*/ 413 h 585"/>
                    <a:gd name="T52" fmla="*/ 506 w 2341"/>
                    <a:gd name="T53" fmla="*/ 44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sp>
            <p:nvSpPr>
              <p:cNvPr id="8" name="Freeform 1032"/>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9" name="Freeform 1033"/>
              <p:cNvSpPr>
                <a:spLocks/>
              </p:cNvSpPr>
              <p:nvPr/>
            </p:nvSpPr>
            <p:spPr bwMode="auto">
              <a:xfrm>
                <a:off x="3352" y="3074"/>
                <a:ext cx="156" cy="338"/>
              </a:xfrm>
              <a:custGeom>
                <a:avLst/>
                <a:gdLst>
                  <a:gd name="T0" fmla="*/ 88 w 157"/>
                  <a:gd name="T1" fmla="*/ 8 h 337"/>
                  <a:gd name="T2" fmla="*/ 155 w 157"/>
                  <a:gd name="T3" fmla="*/ 197 h 337"/>
                  <a:gd name="T4" fmla="*/ 140 w 157"/>
                  <a:gd name="T5" fmla="*/ 339 h 337"/>
                  <a:gd name="T6" fmla="*/ 0 w 157"/>
                  <a:gd name="T7" fmla="*/ 0 h 337"/>
                  <a:gd name="T8" fmla="*/ 8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10" name="Freeform 1034"/>
              <p:cNvSpPr>
                <a:spLocks/>
              </p:cNvSpPr>
              <p:nvPr/>
            </p:nvSpPr>
            <p:spPr bwMode="auto">
              <a:xfrm>
                <a:off x="3306" y="3127"/>
                <a:ext cx="809" cy="397"/>
              </a:xfrm>
              <a:custGeom>
                <a:avLst/>
                <a:gdLst>
                  <a:gd name="T0" fmla="*/ 0 w 808"/>
                  <a:gd name="T1" fmla="*/ 368 h 396"/>
                  <a:gd name="T2" fmla="*/ 105 w 808"/>
                  <a:gd name="T3" fmla="*/ 368 h 396"/>
                  <a:gd name="T4" fmla="*/ 255 w 808"/>
                  <a:gd name="T5" fmla="*/ 308 h 396"/>
                  <a:gd name="T6" fmla="*/ 473 w 808"/>
                  <a:gd name="T7" fmla="*/ 112 h 396"/>
                  <a:gd name="T8" fmla="*/ 307 w 808"/>
                  <a:gd name="T9" fmla="*/ 67 h 396"/>
                  <a:gd name="T10" fmla="*/ 232 w 808"/>
                  <a:gd name="T11" fmla="*/ 22 h 396"/>
                  <a:gd name="T12" fmla="*/ 352 w 808"/>
                  <a:gd name="T13" fmla="*/ 22 h 396"/>
                  <a:gd name="T14" fmla="*/ 526 w 808"/>
                  <a:gd name="T15" fmla="*/ 74 h 396"/>
                  <a:gd name="T16" fmla="*/ 623 w 808"/>
                  <a:gd name="T17" fmla="*/ 0 h 396"/>
                  <a:gd name="T18" fmla="*/ 683 w 808"/>
                  <a:gd name="T19" fmla="*/ 0 h 396"/>
                  <a:gd name="T20" fmla="*/ 578 w 808"/>
                  <a:gd name="T21" fmla="*/ 82 h 396"/>
                  <a:gd name="T22" fmla="*/ 803 w 808"/>
                  <a:gd name="T23" fmla="*/ 134 h 396"/>
                  <a:gd name="T24" fmla="*/ 810 w 808"/>
                  <a:gd name="T25" fmla="*/ 211 h 396"/>
                  <a:gd name="T26" fmla="*/ 518 w 808"/>
                  <a:gd name="T27" fmla="*/ 134 h 396"/>
                  <a:gd name="T28" fmla="*/ 344 w 808"/>
                  <a:gd name="T29" fmla="*/ 293 h 396"/>
                  <a:gd name="T30" fmla="*/ 277 w 808"/>
                  <a:gd name="T31" fmla="*/ 346 h 396"/>
                  <a:gd name="T32" fmla="*/ 157 w 808"/>
                  <a:gd name="T33" fmla="*/ 398 h 396"/>
                  <a:gd name="T34" fmla="*/ 0 w 808"/>
                  <a:gd name="T35" fmla="*/ 36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grpSp>
      </p:grpSp>
      <p:sp>
        <p:nvSpPr>
          <p:cNvPr id="201739" name="Rectangle 1035"/>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01740" name="Rectangle 1036"/>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a:xfrm>
            <a:off x="685800" y="6324600"/>
            <a:ext cx="1905000" cy="457200"/>
          </a:xfrm>
        </p:spPr>
        <p:txBody>
          <a:bodyPr/>
          <a:lstStyle>
            <a:lvl1pPr eaLnBrk="0" hangingPunct="0">
              <a:defRPr>
                <a:ea typeface="ＭＳ Ｐゴシック" charset="0"/>
                <a:cs typeface="ＭＳ Ｐゴシック" charset="0"/>
              </a:defRPr>
            </a:lvl1pPr>
          </a:lstStyle>
          <a:p>
            <a:pPr>
              <a:defRPr/>
            </a:pPr>
            <a:fld id="{35D55EB5-15AB-6440-91FD-CECBC7648FD3}" type="datetime1">
              <a:rPr lang="en-US"/>
              <a:pPr>
                <a:defRPr/>
              </a:pPr>
              <a:t>1/15/24</a:t>
            </a:fld>
            <a:endParaRPr lang="en-US"/>
          </a:p>
        </p:txBody>
      </p:sp>
      <p:sp>
        <p:nvSpPr>
          <p:cNvPr id="14" name="Rectangle 1038"/>
          <p:cNvSpPr>
            <a:spLocks noGrp="1" noChangeArrowheads="1"/>
          </p:cNvSpPr>
          <p:nvPr>
            <p:ph type="ftr" sz="quarter" idx="11"/>
          </p:nvPr>
        </p:nvSpPr>
        <p:spPr>
          <a:xfrm>
            <a:off x="3124200" y="6324600"/>
            <a:ext cx="2895600" cy="457200"/>
          </a:xfrm>
        </p:spPr>
        <p:txBody>
          <a:bodyPr/>
          <a:lstStyle>
            <a:lvl1pPr eaLnBrk="0" hangingPunct="0">
              <a:defRPr>
                <a:ea typeface="ＭＳ Ｐゴシック" charset="0"/>
                <a:cs typeface="ＭＳ Ｐゴシック" charset="0"/>
              </a:defRPr>
            </a:lvl1pPr>
          </a:lstStyle>
          <a:p>
            <a:pPr>
              <a:defRPr/>
            </a:pPr>
            <a:endParaRPr lang="en-US"/>
          </a:p>
        </p:txBody>
      </p:sp>
      <p:sp>
        <p:nvSpPr>
          <p:cNvPr id="15" name="Rectangle 1039"/>
          <p:cNvSpPr>
            <a:spLocks noGrp="1" noChangeArrowheads="1"/>
          </p:cNvSpPr>
          <p:nvPr>
            <p:ph type="sldNum" sz="quarter" idx="12"/>
          </p:nvPr>
        </p:nvSpPr>
        <p:spPr>
          <a:xfrm>
            <a:off x="6553200" y="6324600"/>
            <a:ext cx="1905000" cy="457200"/>
          </a:xfrm>
        </p:spPr>
        <p:txBody>
          <a:bodyPr/>
          <a:lstStyle>
            <a:lvl1pPr eaLnBrk="0" hangingPunct="0">
              <a:defRPr>
                <a:ea typeface="ＭＳ Ｐゴシック" charset="0"/>
                <a:cs typeface="ＭＳ Ｐゴシック" charset="0"/>
              </a:defRPr>
            </a:lvl1pPr>
          </a:lstStyle>
          <a:p>
            <a:pPr>
              <a:defRPr/>
            </a:pPr>
            <a:fld id="{E44E9E02-A29B-344D-992E-6554B81140A1}" type="slidenum">
              <a:rPr lang="en-US"/>
              <a:pPr>
                <a:defRPr/>
              </a:pPr>
              <a:t>‹#›</a:t>
            </a:fld>
            <a:endParaRPr lang="en-US"/>
          </a:p>
        </p:txBody>
      </p:sp>
    </p:spTree>
    <p:extLst>
      <p:ext uri="{BB962C8B-B14F-4D97-AF65-F5344CB8AC3E}">
        <p14:creationId xmlns:p14="http://schemas.microsoft.com/office/powerpoint/2010/main" val="2393358359"/>
      </p:ext>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EA98A14-6BB7-FF42-8074-0A0C8690D3F0}" type="datetime1">
              <a:rPr lang="en-US"/>
              <a:pPr>
                <a:defRPr/>
              </a:pPr>
              <a:t>1/15/24</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88BA7B-BA82-274E-8E5E-3CDC483A1718}" type="slidenum">
              <a:rPr lang="en-US"/>
              <a:pPr>
                <a:defRPr/>
              </a:pPr>
              <a:t>‹#›</a:t>
            </a:fld>
            <a:endParaRPr lang="en-US"/>
          </a:p>
        </p:txBody>
      </p:sp>
    </p:spTree>
    <p:extLst>
      <p:ext uri="{BB962C8B-B14F-4D97-AF65-F5344CB8AC3E}">
        <p14:creationId xmlns:p14="http://schemas.microsoft.com/office/powerpoint/2010/main" val="4227200178"/>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9376EA7-877A-C949-AE54-6429926E4E8D}" type="datetime1">
              <a:rPr lang="en-US"/>
              <a:pPr>
                <a:defRPr/>
              </a:pPr>
              <a:t>1/15/24</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85D180-A2E3-1747-BA85-0C7A59D47746}" type="slidenum">
              <a:rPr lang="en-US"/>
              <a:pPr>
                <a:defRPr/>
              </a:pPr>
              <a:t>‹#›</a:t>
            </a:fld>
            <a:endParaRPr lang="en-US"/>
          </a:p>
        </p:txBody>
      </p:sp>
    </p:spTree>
    <p:extLst>
      <p:ext uri="{BB962C8B-B14F-4D97-AF65-F5344CB8AC3E}">
        <p14:creationId xmlns:p14="http://schemas.microsoft.com/office/powerpoint/2010/main" val="3311027114"/>
      </p:ext>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4EE56209-0A0F-7940-ACD4-62799D319F5A}" type="datetime1">
              <a:rPr lang="en-US"/>
              <a:pPr>
                <a:defRPr/>
              </a:pPr>
              <a:t>1/15/24</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2950C81-0BA9-1C4A-BB37-43A690FA8219}" type="slidenum">
              <a:rPr lang="en-US"/>
              <a:pPr>
                <a:defRPr/>
              </a:pPr>
              <a:t>‹#›</a:t>
            </a:fld>
            <a:endParaRPr lang="en-US"/>
          </a:p>
        </p:txBody>
      </p:sp>
    </p:spTree>
    <p:extLst>
      <p:ext uri="{BB962C8B-B14F-4D97-AF65-F5344CB8AC3E}">
        <p14:creationId xmlns:p14="http://schemas.microsoft.com/office/powerpoint/2010/main" val="934790877"/>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D77DB8C-7206-B94C-B58C-2187A4F1F85F}" type="datetime1">
              <a:rPr lang="en-US"/>
              <a:pPr>
                <a:defRPr/>
              </a:pPr>
              <a:t>1/15/24</a:t>
            </a:fld>
            <a:endParaRPr lang="en-US"/>
          </a:p>
        </p:txBody>
      </p:sp>
      <p:sp>
        <p:nvSpPr>
          <p:cNvPr id="8"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68CCCF-8880-D147-83F9-30460BD86867}" type="slidenum">
              <a:rPr lang="en-US"/>
              <a:pPr>
                <a:defRPr/>
              </a:pPr>
              <a:t>‹#›</a:t>
            </a:fld>
            <a:endParaRPr lang="en-US"/>
          </a:p>
        </p:txBody>
      </p:sp>
    </p:spTree>
    <p:extLst>
      <p:ext uri="{BB962C8B-B14F-4D97-AF65-F5344CB8AC3E}">
        <p14:creationId xmlns:p14="http://schemas.microsoft.com/office/powerpoint/2010/main" val="871896999"/>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AC3A0E8-B344-1B46-900B-333240659C99}" type="datetime1">
              <a:rPr lang="en-US"/>
              <a:pPr>
                <a:defRPr/>
              </a:pPr>
              <a:t>1/15/24</a:t>
            </a:fld>
            <a:endParaRPr lang="en-US"/>
          </a:p>
        </p:txBody>
      </p:sp>
      <p:sp>
        <p:nvSpPr>
          <p:cNvPr id="4"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32B013F-A1EC-5E4B-8CAB-81808B2DF185}" type="slidenum">
              <a:rPr lang="en-US"/>
              <a:pPr>
                <a:defRPr/>
              </a:pPr>
              <a:t>‹#›</a:t>
            </a:fld>
            <a:endParaRPr lang="en-US"/>
          </a:p>
        </p:txBody>
      </p:sp>
    </p:spTree>
    <p:extLst>
      <p:ext uri="{BB962C8B-B14F-4D97-AF65-F5344CB8AC3E}">
        <p14:creationId xmlns:p14="http://schemas.microsoft.com/office/powerpoint/2010/main" val="35324318"/>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5B54F0BC-89D3-6844-83CC-A4ABA74A7BD8}" type="datetime1">
              <a:rPr lang="en-US"/>
              <a:pPr>
                <a:defRPr/>
              </a:pPr>
              <a:t>1/15/24</a:t>
            </a:fld>
            <a:endParaRPr lang="en-US"/>
          </a:p>
        </p:txBody>
      </p:sp>
      <p:sp>
        <p:nvSpPr>
          <p:cNvPr id="3"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854C981-9575-5B4C-9598-4AE6479820A3}" type="slidenum">
              <a:rPr lang="en-US"/>
              <a:pPr>
                <a:defRPr/>
              </a:pPr>
              <a:t>‹#›</a:t>
            </a:fld>
            <a:endParaRPr lang="en-US"/>
          </a:p>
        </p:txBody>
      </p:sp>
    </p:spTree>
    <p:extLst>
      <p:ext uri="{BB962C8B-B14F-4D97-AF65-F5344CB8AC3E}">
        <p14:creationId xmlns:p14="http://schemas.microsoft.com/office/powerpoint/2010/main" val="2128743139"/>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EFCB304-A27E-E744-8397-1292C50F82C3}" type="datetime1">
              <a:rPr lang="en-US"/>
              <a:pPr>
                <a:defRPr/>
              </a:pPr>
              <a:t>1/15/24</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8730E45-D14F-814A-8DC7-7956C27FC3AF}" type="slidenum">
              <a:rPr lang="en-US"/>
              <a:pPr>
                <a:defRPr/>
              </a:pPr>
              <a:t>‹#›</a:t>
            </a:fld>
            <a:endParaRPr lang="en-US"/>
          </a:p>
        </p:txBody>
      </p:sp>
    </p:spTree>
    <p:extLst>
      <p:ext uri="{BB962C8B-B14F-4D97-AF65-F5344CB8AC3E}">
        <p14:creationId xmlns:p14="http://schemas.microsoft.com/office/powerpoint/2010/main" val="4122320557"/>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6038BA6-6F90-5447-83C7-3086A48A1A89}" type="datetime1">
              <a:rPr lang="en-US"/>
              <a:pPr>
                <a:defRPr/>
              </a:pPr>
              <a:t>1/15/24</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CE8F03-4B07-5F46-9C71-E3D39DB92AC2}" type="slidenum">
              <a:rPr lang="en-US"/>
              <a:pPr>
                <a:defRPr/>
              </a:pPr>
              <a:t>‹#›</a:t>
            </a:fld>
            <a:endParaRPr lang="en-US"/>
          </a:p>
        </p:txBody>
      </p:sp>
    </p:spTree>
    <p:extLst>
      <p:ext uri="{BB962C8B-B14F-4D97-AF65-F5344CB8AC3E}">
        <p14:creationId xmlns:p14="http://schemas.microsoft.com/office/powerpoint/2010/main" val="601785514"/>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098637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EC62303-272E-F74E-9F44-96780C0BCB22}" type="datetime1">
              <a:rPr lang="en-US"/>
              <a:pPr>
                <a:defRPr/>
              </a:pPr>
              <a:t>1/15/24</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0202A63-31CC-5549-A2EF-B9BB67025A98}" type="slidenum">
              <a:rPr lang="en-US"/>
              <a:pPr>
                <a:defRPr/>
              </a:pPr>
              <a:t>‹#›</a:t>
            </a:fld>
            <a:endParaRPr lang="en-US"/>
          </a:p>
        </p:txBody>
      </p:sp>
    </p:spTree>
    <p:extLst>
      <p:ext uri="{BB962C8B-B14F-4D97-AF65-F5344CB8AC3E}">
        <p14:creationId xmlns:p14="http://schemas.microsoft.com/office/powerpoint/2010/main" val="218901006"/>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F7D06D58-6BB8-304E-A249-14C9F0FD1536}" type="datetime1">
              <a:rPr lang="en-US"/>
              <a:pPr>
                <a:defRPr/>
              </a:pPr>
              <a:t>1/15/24</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204B204-38EB-C545-B518-402439746B89}" type="slidenum">
              <a:rPr lang="en-US"/>
              <a:pPr>
                <a:defRPr/>
              </a:pPr>
              <a:t>‹#›</a:t>
            </a:fld>
            <a:endParaRPr lang="en-US"/>
          </a:p>
        </p:txBody>
      </p:sp>
    </p:spTree>
    <p:extLst>
      <p:ext uri="{BB962C8B-B14F-4D97-AF65-F5344CB8AC3E}">
        <p14:creationId xmlns:p14="http://schemas.microsoft.com/office/powerpoint/2010/main" val="3456334926"/>
      </p:ext>
    </p:extLst>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2F9606-2737-164F-95EE-50BD441DC2D5}" type="datetime1">
              <a:rPr lang="en-US"/>
              <a:pPr/>
              <a:t>1/15/24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9008B-88ED-8C46-9918-95A1EA55E02B}" type="slidenum">
              <a:rPr lang="en-US"/>
              <a:pPr/>
              <a:t>‹#›</a:t>
            </a:fld>
            <a:endParaRPr lang="en-US"/>
          </a:p>
        </p:txBody>
      </p:sp>
    </p:spTree>
    <p:extLst>
      <p:ext uri="{BB962C8B-B14F-4D97-AF65-F5344CB8AC3E}">
        <p14:creationId xmlns:p14="http://schemas.microsoft.com/office/powerpoint/2010/main" val="3469979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pPr>
                <a:defRPr/>
              </a:pPr>
              <a:t>‹#›</a:t>
            </a:fld>
            <a:endParaRPr lang="en-US"/>
          </a:p>
        </p:txBody>
      </p:sp>
    </p:spTree>
    <p:extLst>
      <p:ext uri="{BB962C8B-B14F-4D97-AF65-F5344CB8AC3E}">
        <p14:creationId xmlns:p14="http://schemas.microsoft.com/office/powerpoint/2010/main" val="36206993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pPr>
                <a:defRPr/>
              </a:pPr>
              <a:t>‹#›</a:t>
            </a:fld>
            <a:endParaRPr lang="en-US"/>
          </a:p>
        </p:txBody>
      </p:sp>
    </p:spTree>
    <p:extLst>
      <p:ext uri="{BB962C8B-B14F-4D97-AF65-F5344CB8AC3E}">
        <p14:creationId xmlns:p14="http://schemas.microsoft.com/office/powerpoint/2010/main" val="7058973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pPr>
                <a:defRPr/>
              </a:pPr>
              <a:t>‹#›</a:t>
            </a:fld>
            <a:endParaRPr lang="en-US"/>
          </a:p>
        </p:txBody>
      </p:sp>
    </p:spTree>
    <p:extLst>
      <p:ext uri="{BB962C8B-B14F-4D97-AF65-F5344CB8AC3E}">
        <p14:creationId xmlns:p14="http://schemas.microsoft.com/office/powerpoint/2010/main" val="33337028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pPr>
                <a:defRPr/>
              </a:pPr>
              <a:t>‹#›</a:t>
            </a:fld>
            <a:endParaRPr lang="en-US"/>
          </a:p>
        </p:txBody>
      </p:sp>
    </p:spTree>
    <p:extLst>
      <p:ext uri="{BB962C8B-B14F-4D97-AF65-F5344CB8AC3E}">
        <p14:creationId xmlns:p14="http://schemas.microsoft.com/office/powerpoint/2010/main" val="3101453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pPr>
                <a:defRPr/>
              </a:pPr>
              <a:t>‹#›</a:t>
            </a:fld>
            <a:endParaRPr lang="en-US"/>
          </a:p>
        </p:txBody>
      </p:sp>
    </p:spTree>
    <p:extLst>
      <p:ext uri="{BB962C8B-B14F-4D97-AF65-F5344CB8AC3E}">
        <p14:creationId xmlns:p14="http://schemas.microsoft.com/office/powerpoint/2010/main" val="21851341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pPr>
                <a:defRPr/>
              </a:pPr>
              <a:t>‹#›</a:t>
            </a:fld>
            <a:endParaRPr lang="en-US"/>
          </a:p>
        </p:txBody>
      </p:sp>
    </p:spTree>
    <p:extLst>
      <p:ext uri="{BB962C8B-B14F-4D97-AF65-F5344CB8AC3E}">
        <p14:creationId xmlns:p14="http://schemas.microsoft.com/office/powerpoint/2010/main" val="30510444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pPr>
                <a:defRPr/>
              </a:pPr>
              <a:t>‹#›</a:t>
            </a:fld>
            <a:endParaRPr lang="en-US"/>
          </a:p>
        </p:txBody>
      </p:sp>
    </p:spTree>
    <p:extLst>
      <p:ext uri="{BB962C8B-B14F-4D97-AF65-F5344CB8AC3E}">
        <p14:creationId xmlns:p14="http://schemas.microsoft.com/office/powerpoint/2010/main" val="267368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726965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pPr>
                <a:defRPr/>
              </a:pPr>
              <a:t>‹#›</a:t>
            </a:fld>
            <a:endParaRPr lang="en-US"/>
          </a:p>
        </p:txBody>
      </p:sp>
    </p:spTree>
    <p:extLst>
      <p:ext uri="{BB962C8B-B14F-4D97-AF65-F5344CB8AC3E}">
        <p14:creationId xmlns:p14="http://schemas.microsoft.com/office/powerpoint/2010/main" val="35550825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pPr>
                <a:defRPr/>
              </a:pPr>
              <a:t>‹#›</a:t>
            </a:fld>
            <a:endParaRPr lang="en-US"/>
          </a:p>
        </p:txBody>
      </p:sp>
    </p:spTree>
    <p:extLst>
      <p:ext uri="{BB962C8B-B14F-4D97-AF65-F5344CB8AC3E}">
        <p14:creationId xmlns:p14="http://schemas.microsoft.com/office/powerpoint/2010/main" val="18364675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pPr>
                <a:defRPr/>
              </a:pPr>
              <a:t>‹#›</a:t>
            </a:fld>
            <a:endParaRPr lang="en-US"/>
          </a:p>
        </p:txBody>
      </p:sp>
    </p:spTree>
    <p:extLst>
      <p:ext uri="{BB962C8B-B14F-4D97-AF65-F5344CB8AC3E}">
        <p14:creationId xmlns:p14="http://schemas.microsoft.com/office/powerpoint/2010/main" val="12619612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pPr>
                <a:defRPr/>
              </a:pPr>
              <a:t>‹#›</a:t>
            </a:fld>
            <a:endParaRPr lang="en-US"/>
          </a:p>
        </p:txBody>
      </p:sp>
    </p:spTree>
    <p:extLst>
      <p:ext uri="{BB962C8B-B14F-4D97-AF65-F5344CB8AC3E}">
        <p14:creationId xmlns:p14="http://schemas.microsoft.com/office/powerpoint/2010/main" val="5541467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8DFF3A5-43D7-1D48-B391-058498897A81}" type="slidenum">
              <a:rPr lang="en-US"/>
              <a:pPr>
                <a:defRPr/>
              </a:pPr>
              <a:t>‹#›</a:t>
            </a:fld>
            <a:endParaRPr lang="en-US"/>
          </a:p>
        </p:txBody>
      </p:sp>
    </p:spTree>
    <p:extLst>
      <p:ext uri="{BB962C8B-B14F-4D97-AF65-F5344CB8AC3E}">
        <p14:creationId xmlns:p14="http://schemas.microsoft.com/office/powerpoint/2010/main" val="30214456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AD4E8758-B73C-0041-8DB6-D2014D603DF1}" type="slidenum">
              <a:rPr lang="en-US"/>
              <a:pPr>
                <a:defRPr/>
              </a:pPr>
              <a:t>‹#›</a:t>
            </a:fld>
            <a:endParaRPr lang="en-US"/>
          </a:p>
        </p:txBody>
      </p:sp>
    </p:spTree>
    <p:extLst>
      <p:ext uri="{BB962C8B-B14F-4D97-AF65-F5344CB8AC3E}">
        <p14:creationId xmlns:p14="http://schemas.microsoft.com/office/powerpoint/2010/main" val="24293234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05FA2516-55CD-6949-ACA9-B327CDD1F060}" type="slidenum">
              <a:rPr lang="en-US"/>
              <a:pPr>
                <a:defRPr/>
              </a:pPr>
              <a:t>‹#›</a:t>
            </a:fld>
            <a:endParaRPr lang="en-US"/>
          </a:p>
        </p:txBody>
      </p:sp>
    </p:spTree>
    <p:extLst>
      <p:ext uri="{BB962C8B-B14F-4D97-AF65-F5344CB8AC3E}">
        <p14:creationId xmlns:p14="http://schemas.microsoft.com/office/powerpoint/2010/main" val="11653872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81743F09-A81A-E24E-A0B6-C7C3D09D22A0}" type="slidenum">
              <a:rPr lang="en-US"/>
              <a:pPr>
                <a:defRPr/>
              </a:pPr>
              <a:t>‹#›</a:t>
            </a:fld>
            <a:endParaRPr lang="en-US"/>
          </a:p>
        </p:txBody>
      </p:sp>
    </p:spTree>
    <p:extLst>
      <p:ext uri="{BB962C8B-B14F-4D97-AF65-F5344CB8AC3E}">
        <p14:creationId xmlns:p14="http://schemas.microsoft.com/office/powerpoint/2010/main" val="42596165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AB3F659-D7A4-D64D-92C4-5438607D38FB}" type="slidenum">
              <a:rPr lang="en-US"/>
              <a:pPr>
                <a:defRPr/>
              </a:pPr>
              <a:t>‹#›</a:t>
            </a:fld>
            <a:endParaRPr lang="en-US"/>
          </a:p>
        </p:txBody>
      </p:sp>
    </p:spTree>
    <p:extLst>
      <p:ext uri="{BB962C8B-B14F-4D97-AF65-F5344CB8AC3E}">
        <p14:creationId xmlns:p14="http://schemas.microsoft.com/office/powerpoint/2010/main" val="39956670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37D52AB6-EDD1-B04B-9C94-A3EB5C19B1BE}" type="slidenum">
              <a:rPr lang="en-US"/>
              <a:pPr>
                <a:defRPr/>
              </a:pPr>
              <a:t>‹#›</a:t>
            </a:fld>
            <a:endParaRPr lang="en-US"/>
          </a:p>
        </p:txBody>
      </p:sp>
    </p:spTree>
    <p:extLst>
      <p:ext uri="{BB962C8B-B14F-4D97-AF65-F5344CB8AC3E}">
        <p14:creationId xmlns:p14="http://schemas.microsoft.com/office/powerpoint/2010/main" val="1157628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90983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9AAD2EE-6DDC-6B44-92B2-92B42920EAE6}" type="slidenum">
              <a:rPr lang="en-US"/>
              <a:pPr>
                <a:defRPr/>
              </a:pPr>
              <a:t>‹#›</a:t>
            </a:fld>
            <a:endParaRPr lang="en-US"/>
          </a:p>
        </p:txBody>
      </p:sp>
    </p:spTree>
    <p:extLst>
      <p:ext uri="{BB962C8B-B14F-4D97-AF65-F5344CB8AC3E}">
        <p14:creationId xmlns:p14="http://schemas.microsoft.com/office/powerpoint/2010/main" val="32999007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EF57CA3-5407-5747-8F31-659679555D4D}" type="slidenum">
              <a:rPr lang="en-US"/>
              <a:pPr>
                <a:defRPr/>
              </a:pPr>
              <a:t>‹#›</a:t>
            </a:fld>
            <a:endParaRPr lang="en-US"/>
          </a:p>
        </p:txBody>
      </p:sp>
    </p:spTree>
    <p:extLst>
      <p:ext uri="{BB962C8B-B14F-4D97-AF65-F5344CB8AC3E}">
        <p14:creationId xmlns:p14="http://schemas.microsoft.com/office/powerpoint/2010/main" val="1968543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3F69B2A-F82C-964F-9E89-5E4752D0FDEC}" type="slidenum">
              <a:rPr lang="en-US"/>
              <a:pPr>
                <a:defRPr/>
              </a:pPr>
              <a:t>‹#›</a:t>
            </a:fld>
            <a:endParaRPr lang="en-US"/>
          </a:p>
        </p:txBody>
      </p:sp>
    </p:spTree>
    <p:extLst>
      <p:ext uri="{BB962C8B-B14F-4D97-AF65-F5344CB8AC3E}">
        <p14:creationId xmlns:p14="http://schemas.microsoft.com/office/powerpoint/2010/main" val="5366507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6AC0B9F1-2456-9746-88B0-5DD938EF1FA2}" type="slidenum">
              <a:rPr lang="en-US"/>
              <a:pPr>
                <a:defRPr/>
              </a:pPr>
              <a:t>‹#›</a:t>
            </a:fld>
            <a:endParaRPr lang="en-US"/>
          </a:p>
        </p:txBody>
      </p:sp>
    </p:spTree>
    <p:extLst>
      <p:ext uri="{BB962C8B-B14F-4D97-AF65-F5344CB8AC3E}">
        <p14:creationId xmlns:p14="http://schemas.microsoft.com/office/powerpoint/2010/main" val="37738395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8673B040-508D-E444-901A-2BF9636FA0BB}" type="slidenum">
              <a:rPr lang="en-US"/>
              <a:pPr>
                <a:defRPr/>
              </a:pPr>
              <a:t>‹#›</a:t>
            </a:fld>
            <a:endParaRPr lang="en-US"/>
          </a:p>
        </p:txBody>
      </p:sp>
    </p:spTree>
    <p:extLst>
      <p:ext uri="{BB962C8B-B14F-4D97-AF65-F5344CB8AC3E}">
        <p14:creationId xmlns:p14="http://schemas.microsoft.com/office/powerpoint/2010/main" val="28476333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41C68E-F85B-1141-AC00-81CF01A48411}" type="slidenum">
              <a:rPr lang="en-US"/>
              <a:pPr>
                <a:defRPr/>
              </a:pPr>
              <a:t>‹#›</a:t>
            </a:fld>
            <a:endParaRPr lang="en-US"/>
          </a:p>
        </p:txBody>
      </p:sp>
    </p:spTree>
    <p:extLst>
      <p:ext uri="{BB962C8B-B14F-4D97-AF65-F5344CB8AC3E}">
        <p14:creationId xmlns:p14="http://schemas.microsoft.com/office/powerpoint/2010/main" val="1540023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F1E29C6-022A-0F49-B626-62DAF4AD54DA}" type="slidenum">
              <a:rPr lang="en-US"/>
              <a:pPr>
                <a:defRPr/>
              </a:pPr>
              <a:t>‹#›</a:t>
            </a:fld>
            <a:endParaRPr lang="en-US"/>
          </a:p>
        </p:txBody>
      </p:sp>
    </p:spTree>
    <p:extLst>
      <p:ext uri="{BB962C8B-B14F-4D97-AF65-F5344CB8AC3E}">
        <p14:creationId xmlns:p14="http://schemas.microsoft.com/office/powerpoint/2010/main" val="15189926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40289E0-C1AB-F040-AA49-E3159A2DE2BC}" type="slidenum">
              <a:rPr lang="en-US"/>
              <a:pPr>
                <a:defRPr/>
              </a:pPr>
              <a:t>‹#›</a:t>
            </a:fld>
            <a:endParaRPr lang="en-US"/>
          </a:p>
        </p:txBody>
      </p:sp>
    </p:spTree>
    <p:extLst>
      <p:ext uri="{BB962C8B-B14F-4D97-AF65-F5344CB8AC3E}">
        <p14:creationId xmlns:p14="http://schemas.microsoft.com/office/powerpoint/2010/main" val="18181853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4B12C2-C22D-A946-9D45-43AFD2882562}" type="slidenum">
              <a:rPr lang="en-US"/>
              <a:pPr>
                <a:defRPr/>
              </a:pPr>
              <a:t>‹#›</a:t>
            </a:fld>
            <a:endParaRPr lang="en-US"/>
          </a:p>
        </p:txBody>
      </p:sp>
    </p:spTree>
    <p:extLst>
      <p:ext uri="{BB962C8B-B14F-4D97-AF65-F5344CB8AC3E}">
        <p14:creationId xmlns:p14="http://schemas.microsoft.com/office/powerpoint/2010/main" val="30562415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54F9706-2BD5-ED45-802F-F76FC2294FB7}" type="slidenum">
              <a:rPr lang="en-US"/>
              <a:pPr>
                <a:defRPr/>
              </a:pPr>
              <a:t>‹#›</a:t>
            </a:fld>
            <a:endParaRPr lang="en-US"/>
          </a:p>
        </p:txBody>
      </p:sp>
    </p:spTree>
    <p:extLst>
      <p:ext uri="{BB962C8B-B14F-4D97-AF65-F5344CB8AC3E}">
        <p14:creationId xmlns:p14="http://schemas.microsoft.com/office/powerpoint/2010/main" val="3689470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43193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480D60B-DAA0-764F-B5CC-B423609ED6E2}" type="slidenum">
              <a:rPr lang="en-US"/>
              <a:pPr>
                <a:defRPr/>
              </a:pPr>
              <a:t>‹#›</a:t>
            </a:fld>
            <a:endParaRPr lang="en-US"/>
          </a:p>
        </p:txBody>
      </p:sp>
    </p:spTree>
    <p:extLst>
      <p:ext uri="{BB962C8B-B14F-4D97-AF65-F5344CB8AC3E}">
        <p14:creationId xmlns:p14="http://schemas.microsoft.com/office/powerpoint/2010/main" val="15385913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DA1C41-DB0D-EA49-B7B9-6F974A54B35D}" type="slidenum">
              <a:rPr lang="en-US"/>
              <a:pPr>
                <a:defRPr/>
              </a:pPr>
              <a:t>‹#›</a:t>
            </a:fld>
            <a:endParaRPr lang="en-US"/>
          </a:p>
        </p:txBody>
      </p:sp>
    </p:spTree>
    <p:extLst>
      <p:ext uri="{BB962C8B-B14F-4D97-AF65-F5344CB8AC3E}">
        <p14:creationId xmlns:p14="http://schemas.microsoft.com/office/powerpoint/2010/main" val="20262391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879633-B47C-C143-A285-CD4D5F3A4442}" type="slidenum">
              <a:rPr lang="en-US"/>
              <a:pPr>
                <a:defRPr/>
              </a:pPr>
              <a:t>‹#›</a:t>
            </a:fld>
            <a:endParaRPr lang="en-US"/>
          </a:p>
        </p:txBody>
      </p:sp>
    </p:spTree>
    <p:extLst>
      <p:ext uri="{BB962C8B-B14F-4D97-AF65-F5344CB8AC3E}">
        <p14:creationId xmlns:p14="http://schemas.microsoft.com/office/powerpoint/2010/main" val="33237038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25FBB7F-BC7D-CF4D-B1C7-04C7AB165B78}" type="slidenum">
              <a:rPr lang="en-US"/>
              <a:pPr>
                <a:defRPr/>
              </a:pPr>
              <a:t>‹#›</a:t>
            </a:fld>
            <a:endParaRPr lang="en-US"/>
          </a:p>
        </p:txBody>
      </p:sp>
    </p:spTree>
    <p:extLst>
      <p:ext uri="{BB962C8B-B14F-4D97-AF65-F5344CB8AC3E}">
        <p14:creationId xmlns:p14="http://schemas.microsoft.com/office/powerpoint/2010/main" val="42502182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586951E-DAC4-1B49-B934-4548EFA254FE}" type="slidenum">
              <a:rPr lang="en-US"/>
              <a:pPr>
                <a:defRPr/>
              </a:pPr>
              <a:t>‹#›</a:t>
            </a:fld>
            <a:endParaRPr lang="en-US"/>
          </a:p>
        </p:txBody>
      </p:sp>
    </p:spTree>
    <p:extLst>
      <p:ext uri="{BB962C8B-B14F-4D97-AF65-F5344CB8AC3E}">
        <p14:creationId xmlns:p14="http://schemas.microsoft.com/office/powerpoint/2010/main" val="251155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7BAAD3-506A-A34A-8623-96A97463BB7F}" type="slidenum">
              <a:rPr lang="en-US"/>
              <a:pPr>
                <a:defRPr/>
              </a:pPr>
              <a:t>‹#›</a:t>
            </a:fld>
            <a:endParaRPr lang="en-US"/>
          </a:p>
        </p:txBody>
      </p:sp>
    </p:spTree>
    <p:extLst>
      <p:ext uri="{BB962C8B-B14F-4D97-AF65-F5344CB8AC3E}">
        <p14:creationId xmlns:p14="http://schemas.microsoft.com/office/powerpoint/2010/main" val="465772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B9B0F6-D1BD-5746-BAFC-2A0C97FFB9CE}" type="slidenum">
              <a:rPr lang="en-US"/>
              <a:pPr>
                <a:defRPr/>
              </a:pPr>
              <a:t>‹#›</a:t>
            </a:fld>
            <a:endParaRPr lang="en-US"/>
          </a:p>
        </p:txBody>
      </p:sp>
    </p:spTree>
    <p:extLst>
      <p:ext uri="{BB962C8B-B14F-4D97-AF65-F5344CB8AC3E}">
        <p14:creationId xmlns:p14="http://schemas.microsoft.com/office/powerpoint/2010/main" val="12184369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0546" name="Rectangle 1026"/>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20547"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eaLnBrk="0" hangingPunc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eaLnBrk="0" hangingPunct="0">
              <a:defRPr>
                <a:ea typeface="ＭＳ Ｐゴシック" charset="0"/>
                <a:cs typeface="ＭＳ Ｐゴシック" charset="0"/>
              </a:defRPr>
            </a:lvl1pPr>
          </a:lstStyle>
          <a:p>
            <a:pPr>
              <a:defRPr/>
            </a:pPr>
            <a:fld id="{4E498A03-3C1C-C04D-92EB-543DF6909131}" type="slidenum">
              <a:rPr lang="en-US"/>
              <a:pPr>
                <a:defRPr/>
              </a:pPr>
              <a:t>‹#›</a:t>
            </a:fld>
            <a:endParaRPr lang="en-US"/>
          </a:p>
        </p:txBody>
      </p:sp>
    </p:spTree>
    <p:extLst>
      <p:ext uri="{BB962C8B-B14F-4D97-AF65-F5344CB8AC3E}">
        <p14:creationId xmlns:p14="http://schemas.microsoft.com/office/powerpoint/2010/main" val="27410023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C009D1F-226A-934B-A8E2-6B2E1F32D582}" type="slidenum">
              <a:rPr lang="en-US"/>
              <a:pPr>
                <a:defRPr/>
              </a:pPr>
              <a:t>‹#›</a:t>
            </a:fld>
            <a:endParaRPr lang="en-US"/>
          </a:p>
        </p:txBody>
      </p:sp>
    </p:spTree>
    <p:extLst>
      <p:ext uri="{BB962C8B-B14F-4D97-AF65-F5344CB8AC3E}">
        <p14:creationId xmlns:p14="http://schemas.microsoft.com/office/powerpoint/2010/main" val="25104701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1CB88CD-E971-3F42-BC2D-6CD4DC748C77}" type="slidenum">
              <a:rPr lang="en-US"/>
              <a:pPr>
                <a:defRPr/>
              </a:pPr>
              <a:t>‹#›</a:t>
            </a:fld>
            <a:endParaRPr lang="en-US"/>
          </a:p>
        </p:txBody>
      </p:sp>
    </p:spTree>
    <p:extLst>
      <p:ext uri="{BB962C8B-B14F-4D97-AF65-F5344CB8AC3E}">
        <p14:creationId xmlns:p14="http://schemas.microsoft.com/office/powerpoint/2010/main" val="885133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p:txBody>
          <a:bodyPr/>
          <a:lstStyle>
            <a:lvl1pPr>
              <a:defRPr/>
            </a:lvl1pPr>
          </a:lstStyle>
          <a:p>
            <a:pPr>
              <a:defRPr/>
            </a:pPr>
            <a:fld id="{A0AE44C9-B236-F343-8E03-3DEE443E0C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41938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5AB07E-8D63-8944-BAD6-0C15C5D0906F}" type="slidenum">
              <a:rPr lang="en-US"/>
              <a:pPr>
                <a:defRPr/>
              </a:pPr>
              <a:t>‹#›</a:t>
            </a:fld>
            <a:endParaRPr lang="en-US"/>
          </a:p>
        </p:txBody>
      </p:sp>
    </p:spTree>
    <p:extLst>
      <p:ext uri="{BB962C8B-B14F-4D97-AF65-F5344CB8AC3E}">
        <p14:creationId xmlns:p14="http://schemas.microsoft.com/office/powerpoint/2010/main" val="36445808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0DC11E-D962-B44A-80A1-C0A41BB7884B}" type="slidenum">
              <a:rPr lang="en-US"/>
              <a:pPr>
                <a:defRPr/>
              </a:pPr>
              <a:t>‹#›</a:t>
            </a:fld>
            <a:endParaRPr lang="en-US"/>
          </a:p>
        </p:txBody>
      </p:sp>
    </p:spTree>
    <p:extLst>
      <p:ext uri="{BB962C8B-B14F-4D97-AF65-F5344CB8AC3E}">
        <p14:creationId xmlns:p14="http://schemas.microsoft.com/office/powerpoint/2010/main" val="40367881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8981806-2657-174A-BD24-C9C049C2DC22}" type="slidenum">
              <a:rPr lang="en-US"/>
              <a:pPr>
                <a:defRPr/>
              </a:pPr>
              <a:t>‹#›</a:t>
            </a:fld>
            <a:endParaRPr lang="en-US"/>
          </a:p>
        </p:txBody>
      </p:sp>
    </p:spTree>
    <p:extLst>
      <p:ext uri="{BB962C8B-B14F-4D97-AF65-F5344CB8AC3E}">
        <p14:creationId xmlns:p14="http://schemas.microsoft.com/office/powerpoint/2010/main" val="7249169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EB880A7-3C76-DB46-B558-18518225418F}" type="slidenum">
              <a:rPr lang="en-US"/>
              <a:pPr>
                <a:defRPr/>
              </a:pPr>
              <a:t>‹#›</a:t>
            </a:fld>
            <a:endParaRPr lang="en-US"/>
          </a:p>
        </p:txBody>
      </p:sp>
    </p:spTree>
    <p:extLst>
      <p:ext uri="{BB962C8B-B14F-4D97-AF65-F5344CB8AC3E}">
        <p14:creationId xmlns:p14="http://schemas.microsoft.com/office/powerpoint/2010/main" val="1719556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008E16A-A04A-304D-B9CD-BE4E9F94CE5B}" type="slidenum">
              <a:rPr lang="en-US"/>
              <a:pPr>
                <a:defRPr/>
              </a:pPr>
              <a:t>‹#›</a:t>
            </a:fld>
            <a:endParaRPr lang="en-US"/>
          </a:p>
        </p:txBody>
      </p:sp>
    </p:spTree>
    <p:extLst>
      <p:ext uri="{BB962C8B-B14F-4D97-AF65-F5344CB8AC3E}">
        <p14:creationId xmlns:p14="http://schemas.microsoft.com/office/powerpoint/2010/main" val="14211394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46D487C-D6CA-544F-AF5A-892CF45B708C}" type="slidenum">
              <a:rPr lang="en-US"/>
              <a:pPr>
                <a:defRPr/>
              </a:pPr>
              <a:t>‹#›</a:t>
            </a:fld>
            <a:endParaRPr lang="en-US"/>
          </a:p>
        </p:txBody>
      </p:sp>
    </p:spTree>
    <p:extLst>
      <p:ext uri="{BB962C8B-B14F-4D97-AF65-F5344CB8AC3E}">
        <p14:creationId xmlns:p14="http://schemas.microsoft.com/office/powerpoint/2010/main" val="26706874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D36B33-F8F2-2442-8581-25BC4393D54B}" type="slidenum">
              <a:rPr lang="en-US"/>
              <a:pPr>
                <a:defRPr/>
              </a:pPr>
              <a:t>‹#›</a:t>
            </a:fld>
            <a:endParaRPr lang="en-US"/>
          </a:p>
        </p:txBody>
      </p:sp>
    </p:spTree>
    <p:extLst>
      <p:ext uri="{BB962C8B-B14F-4D97-AF65-F5344CB8AC3E}">
        <p14:creationId xmlns:p14="http://schemas.microsoft.com/office/powerpoint/2010/main" val="32365653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772B040-C5BF-CB47-B46F-CC4FAC1B1915}" type="slidenum">
              <a:rPr lang="en-US"/>
              <a:pPr>
                <a:defRPr/>
              </a:pPr>
              <a:t>‹#›</a:t>
            </a:fld>
            <a:endParaRPr lang="en-US"/>
          </a:p>
        </p:txBody>
      </p:sp>
    </p:spTree>
    <p:extLst>
      <p:ext uri="{BB962C8B-B14F-4D97-AF65-F5344CB8AC3E}">
        <p14:creationId xmlns:p14="http://schemas.microsoft.com/office/powerpoint/2010/main" val="25554565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795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7955"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2D7679-77D2-7E4F-8F7E-414ACC570F14}" type="slidenum">
              <a:rPr lang="en-US"/>
              <a:pPr>
                <a:defRPr/>
              </a:pPr>
              <a:t>‹#›</a:t>
            </a:fld>
            <a:endParaRPr lang="en-US"/>
          </a:p>
        </p:txBody>
      </p:sp>
    </p:spTree>
    <p:extLst>
      <p:ext uri="{BB962C8B-B14F-4D97-AF65-F5344CB8AC3E}">
        <p14:creationId xmlns:p14="http://schemas.microsoft.com/office/powerpoint/2010/main" val="29981689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F0A935D-7664-4640-BFA9-09DD96754906}" type="slidenum">
              <a:rPr lang="en-US"/>
              <a:pPr>
                <a:defRPr/>
              </a:pPr>
              <a:t>‹#›</a:t>
            </a:fld>
            <a:endParaRPr lang="en-US"/>
          </a:p>
        </p:txBody>
      </p:sp>
    </p:spTree>
    <p:extLst>
      <p:ext uri="{BB962C8B-B14F-4D97-AF65-F5344CB8AC3E}">
        <p14:creationId xmlns:p14="http://schemas.microsoft.com/office/powerpoint/2010/main" val="1373576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2FEB8575-1631-764C-8FC7-3AE763BF98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25458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5A9A3EA-CFC4-4B43-B358-6C668C547976}" type="slidenum">
              <a:rPr lang="en-US"/>
              <a:pPr>
                <a:defRPr/>
              </a:pPr>
              <a:t>‹#›</a:t>
            </a:fld>
            <a:endParaRPr lang="en-US"/>
          </a:p>
        </p:txBody>
      </p:sp>
    </p:spTree>
    <p:extLst>
      <p:ext uri="{BB962C8B-B14F-4D97-AF65-F5344CB8AC3E}">
        <p14:creationId xmlns:p14="http://schemas.microsoft.com/office/powerpoint/2010/main" val="22724227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C4C8EDE-3A4F-F349-9AA2-1714ECB0082B}" type="slidenum">
              <a:rPr lang="en-US"/>
              <a:pPr>
                <a:defRPr/>
              </a:pPr>
              <a:t>‹#›</a:t>
            </a:fld>
            <a:endParaRPr lang="en-US"/>
          </a:p>
        </p:txBody>
      </p:sp>
    </p:spTree>
    <p:extLst>
      <p:ext uri="{BB962C8B-B14F-4D97-AF65-F5344CB8AC3E}">
        <p14:creationId xmlns:p14="http://schemas.microsoft.com/office/powerpoint/2010/main" val="34636098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FFD5A1F-5436-5549-9D2A-55F8356D9D28}" type="slidenum">
              <a:rPr lang="en-US"/>
              <a:pPr>
                <a:defRPr/>
              </a:pPr>
              <a:t>‹#›</a:t>
            </a:fld>
            <a:endParaRPr lang="en-US"/>
          </a:p>
        </p:txBody>
      </p:sp>
    </p:spTree>
    <p:extLst>
      <p:ext uri="{BB962C8B-B14F-4D97-AF65-F5344CB8AC3E}">
        <p14:creationId xmlns:p14="http://schemas.microsoft.com/office/powerpoint/2010/main" val="31689318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AB8ACA-ADDB-8E40-89B4-ABA46D21922E}" type="slidenum">
              <a:rPr lang="en-US"/>
              <a:pPr>
                <a:defRPr/>
              </a:pPr>
              <a:t>‹#›</a:t>
            </a:fld>
            <a:endParaRPr lang="en-US"/>
          </a:p>
        </p:txBody>
      </p:sp>
    </p:spTree>
    <p:extLst>
      <p:ext uri="{BB962C8B-B14F-4D97-AF65-F5344CB8AC3E}">
        <p14:creationId xmlns:p14="http://schemas.microsoft.com/office/powerpoint/2010/main" val="19942424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E11C8-D671-324F-9A7A-EF7C83A67836}" type="slidenum">
              <a:rPr lang="en-US"/>
              <a:pPr>
                <a:defRPr/>
              </a:pPr>
              <a:t>‹#›</a:t>
            </a:fld>
            <a:endParaRPr lang="en-US"/>
          </a:p>
        </p:txBody>
      </p:sp>
    </p:spTree>
    <p:extLst>
      <p:ext uri="{BB962C8B-B14F-4D97-AF65-F5344CB8AC3E}">
        <p14:creationId xmlns:p14="http://schemas.microsoft.com/office/powerpoint/2010/main" val="19591480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53C283D-531A-3C49-AC60-D8104845988B}" type="slidenum">
              <a:rPr lang="en-US"/>
              <a:pPr>
                <a:defRPr/>
              </a:pPr>
              <a:t>‹#›</a:t>
            </a:fld>
            <a:endParaRPr lang="en-US"/>
          </a:p>
        </p:txBody>
      </p:sp>
    </p:spTree>
    <p:extLst>
      <p:ext uri="{BB962C8B-B14F-4D97-AF65-F5344CB8AC3E}">
        <p14:creationId xmlns:p14="http://schemas.microsoft.com/office/powerpoint/2010/main" val="41834093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436AD4-3BD1-0849-9D22-5AE38B172416}" type="slidenum">
              <a:rPr lang="en-US"/>
              <a:pPr>
                <a:defRPr/>
              </a:pPr>
              <a:t>‹#›</a:t>
            </a:fld>
            <a:endParaRPr lang="en-US"/>
          </a:p>
        </p:txBody>
      </p:sp>
    </p:spTree>
    <p:extLst>
      <p:ext uri="{BB962C8B-B14F-4D97-AF65-F5344CB8AC3E}">
        <p14:creationId xmlns:p14="http://schemas.microsoft.com/office/powerpoint/2010/main" val="20787379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11AC7F-374A-894F-B8B2-495043BD6576}" type="slidenum">
              <a:rPr lang="en-US"/>
              <a:pPr>
                <a:defRPr/>
              </a:pPr>
              <a:t>‹#›</a:t>
            </a:fld>
            <a:endParaRPr lang="en-US"/>
          </a:p>
        </p:txBody>
      </p:sp>
    </p:spTree>
    <p:extLst>
      <p:ext uri="{BB962C8B-B14F-4D97-AF65-F5344CB8AC3E}">
        <p14:creationId xmlns:p14="http://schemas.microsoft.com/office/powerpoint/2010/main" val="17350525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F1317C6-62F6-9043-81E2-5ECA3FC8410A}" type="slidenum">
              <a:rPr lang="en-US"/>
              <a:pPr>
                <a:defRPr/>
              </a:pPr>
              <a:t>‹#›</a:t>
            </a:fld>
            <a:endParaRPr lang="en-US"/>
          </a:p>
        </p:txBody>
      </p:sp>
    </p:spTree>
    <p:extLst>
      <p:ext uri="{BB962C8B-B14F-4D97-AF65-F5344CB8AC3E}">
        <p14:creationId xmlns:p14="http://schemas.microsoft.com/office/powerpoint/2010/main" val="31213662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A2D140-BDEB-3042-B526-468435CF6115}" type="slidenum">
              <a:rPr lang="en-US"/>
              <a:pPr>
                <a:defRPr/>
              </a:pPr>
              <a:t>‹#›</a:t>
            </a:fld>
            <a:endParaRPr lang="en-US"/>
          </a:p>
        </p:txBody>
      </p:sp>
    </p:spTree>
    <p:extLst>
      <p:ext uri="{BB962C8B-B14F-4D97-AF65-F5344CB8AC3E}">
        <p14:creationId xmlns:p14="http://schemas.microsoft.com/office/powerpoint/2010/main" val="951842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9B690EA3-C8D8-B442-8612-984527B5B7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81924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2482946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34419E55-70C0-3A46-93B6-6B22E1CE053B}" type="slidenum">
              <a:rPr lang="en-US"/>
              <a:pPr>
                <a:defRPr/>
              </a:pPr>
              <a:t>‹#›</a:t>
            </a:fld>
            <a:endParaRPr lang="en-US"/>
          </a:p>
        </p:txBody>
      </p:sp>
    </p:spTree>
    <p:extLst>
      <p:ext uri="{BB962C8B-B14F-4D97-AF65-F5344CB8AC3E}">
        <p14:creationId xmlns:p14="http://schemas.microsoft.com/office/powerpoint/2010/main" val="9851074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4F1E2119-D5AF-3A45-94E3-072FDFDB976D}" type="slidenum">
              <a:rPr lang="en-US"/>
              <a:pPr>
                <a:defRPr/>
              </a:pPr>
              <a:t>‹#›</a:t>
            </a:fld>
            <a:endParaRPr lang="en-US"/>
          </a:p>
        </p:txBody>
      </p:sp>
    </p:spTree>
    <p:extLst>
      <p:ext uri="{BB962C8B-B14F-4D97-AF65-F5344CB8AC3E}">
        <p14:creationId xmlns:p14="http://schemas.microsoft.com/office/powerpoint/2010/main" val="22730357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a:extLst>
              <a:ext uri="{FF2B5EF4-FFF2-40B4-BE49-F238E27FC236}">
                <a16:creationId xmlns:a16="http://schemas.microsoft.com/office/drawing/2014/main" id="{E520BB4C-38B2-6242-B895-247E4303447A}"/>
              </a:ext>
            </a:extLst>
          </p:cNvPr>
          <p:cNvSpPr>
            <a:spLocks noGrp="1" noChangeArrowheads="1"/>
          </p:cNvSpPr>
          <p:nvPr>
            <p:ph type="dt" sz="half" idx="10"/>
          </p:nvPr>
        </p:nvSpPr>
        <p:spPr/>
        <p:txBody>
          <a:bodyPr/>
          <a:lstStyle>
            <a:lvl1pPr algn="ctr" fontAlgn="auto">
              <a:spcAft>
                <a:spcPts val="0"/>
              </a:spcAft>
              <a:defRPr>
                <a:latin typeface="Times New Roman" pitchFamily="-112" charset="0"/>
                <a:ea typeface="+mn-ea"/>
                <a:cs typeface="+mn-cs"/>
              </a:defRPr>
            </a:lvl1pPr>
          </a:lstStyle>
          <a:p>
            <a:pPr>
              <a:defRPr/>
            </a:pPr>
            <a:endParaRPr lang="en-US"/>
          </a:p>
        </p:txBody>
      </p:sp>
      <p:sp>
        <p:nvSpPr>
          <p:cNvPr id="5" name="Rectangle 140">
            <a:extLst>
              <a:ext uri="{FF2B5EF4-FFF2-40B4-BE49-F238E27FC236}">
                <a16:creationId xmlns:a16="http://schemas.microsoft.com/office/drawing/2014/main" id="{4A18CAB5-2996-6B44-810C-E75B59FC8F4C}"/>
              </a:ext>
            </a:extLst>
          </p:cNvPr>
          <p:cNvSpPr>
            <a:spLocks noGrp="1" noChangeArrowheads="1"/>
          </p:cNvSpPr>
          <p:nvPr>
            <p:ph type="ftr" sz="quarter" idx="11"/>
          </p:nvPr>
        </p:nvSpPr>
        <p:spPr/>
        <p:txBody>
          <a:bodyPr/>
          <a:lstStyle>
            <a:lvl1pPr fontAlgn="auto">
              <a:spcAft>
                <a:spcPts val="0"/>
              </a:spcAft>
              <a:defRPr>
                <a:latin typeface="Times New Roman" pitchFamily="-112" charset="0"/>
                <a:ea typeface="+mn-ea"/>
                <a:cs typeface="+mn-cs"/>
              </a:defRPr>
            </a:lvl1pPr>
          </a:lstStyle>
          <a:p>
            <a:pPr>
              <a:defRPr/>
            </a:pPr>
            <a:endParaRPr lang="en-US"/>
          </a:p>
        </p:txBody>
      </p:sp>
      <p:sp>
        <p:nvSpPr>
          <p:cNvPr id="6" name="Rectangle 141">
            <a:extLst>
              <a:ext uri="{FF2B5EF4-FFF2-40B4-BE49-F238E27FC236}">
                <a16:creationId xmlns:a16="http://schemas.microsoft.com/office/drawing/2014/main" id="{7A462163-5143-F24F-B980-CDB143898CFF}"/>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3020EC0F-0F00-9F46-992F-62249AD67FB2}" type="slidenum">
              <a:rPr lang="en-US" altLang="en-US"/>
              <a:pPr>
                <a:defRPr/>
              </a:pPr>
              <a:t>‹#›</a:t>
            </a:fld>
            <a:endParaRPr lang="en-US" altLang="en-US"/>
          </a:p>
        </p:txBody>
      </p:sp>
    </p:spTree>
    <p:extLst>
      <p:ext uri="{BB962C8B-B14F-4D97-AF65-F5344CB8AC3E}">
        <p14:creationId xmlns:p14="http://schemas.microsoft.com/office/powerpoint/2010/main" val="11336174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a:extLst>
              <a:ext uri="{FF2B5EF4-FFF2-40B4-BE49-F238E27FC236}">
                <a16:creationId xmlns:a16="http://schemas.microsoft.com/office/drawing/2014/main" id="{E039D13D-F64F-D841-8407-D0246B7C10CD}"/>
              </a:ext>
            </a:extLst>
          </p:cNvPr>
          <p:cNvSpPr>
            <a:spLocks noGrp="1" noChangeArrowheads="1"/>
          </p:cNvSpPr>
          <p:nvPr>
            <p:ph type="dt" sz="half" idx="10"/>
          </p:nvPr>
        </p:nvSpPr>
        <p:spPr/>
        <p:txBody>
          <a:bodyPr/>
          <a:lstStyle>
            <a:lvl1pPr algn="ctr" fontAlgn="auto">
              <a:spcAft>
                <a:spcPts val="0"/>
              </a:spcAft>
              <a:defRPr>
                <a:latin typeface="Times New Roman" pitchFamily="-112" charset="0"/>
                <a:ea typeface="+mn-ea"/>
                <a:cs typeface="+mn-cs"/>
              </a:defRPr>
            </a:lvl1pPr>
          </a:lstStyle>
          <a:p>
            <a:pPr>
              <a:defRPr/>
            </a:pPr>
            <a:endParaRPr lang="en-US"/>
          </a:p>
        </p:txBody>
      </p:sp>
      <p:sp>
        <p:nvSpPr>
          <p:cNvPr id="6" name="Rectangle 140">
            <a:extLst>
              <a:ext uri="{FF2B5EF4-FFF2-40B4-BE49-F238E27FC236}">
                <a16:creationId xmlns:a16="http://schemas.microsoft.com/office/drawing/2014/main" id="{0217253B-8BC9-DD49-B30C-E194C01DBCCC}"/>
              </a:ext>
            </a:extLst>
          </p:cNvPr>
          <p:cNvSpPr>
            <a:spLocks noGrp="1" noChangeArrowheads="1"/>
          </p:cNvSpPr>
          <p:nvPr>
            <p:ph type="ftr" sz="quarter" idx="11"/>
          </p:nvPr>
        </p:nvSpPr>
        <p:spPr/>
        <p:txBody>
          <a:bodyPr/>
          <a:lstStyle>
            <a:lvl1pPr fontAlgn="auto">
              <a:spcAft>
                <a:spcPts val="0"/>
              </a:spcAft>
              <a:defRPr>
                <a:latin typeface="Times New Roman" pitchFamily="-112" charset="0"/>
                <a:ea typeface="+mn-ea"/>
                <a:cs typeface="+mn-cs"/>
              </a:defRPr>
            </a:lvl1pPr>
          </a:lstStyle>
          <a:p>
            <a:pPr>
              <a:defRPr/>
            </a:pPr>
            <a:endParaRPr lang="en-US"/>
          </a:p>
        </p:txBody>
      </p:sp>
      <p:sp>
        <p:nvSpPr>
          <p:cNvPr id="7" name="Rectangle 141">
            <a:extLst>
              <a:ext uri="{FF2B5EF4-FFF2-40B4-BE49-F238E27FC236}">
                <a16:creationId xmlns:a16="http://schemas.microsoft.com/office/drawing/2014/main" id="{C8EBDB41-1C66-A94F-B15B-BAC7EEB0E6AA}"/>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5FE6F6F6-812E-A84A-A4F7-606ABCB8D925}" type="slidenum">
              <a:rPr lang="en-US" altLang="en-US"/>
              <a:pPr>
                <a:defRPr/>
              </a:pPr>
              <a:t>‹#›</a:t>
            </a:fld>
            <a:endParaRPr lang="en-US" altLang="en-US"/>
          </a:p>
        </p:txBody>
      </p:sp>
    </p:spTree>
    <p:extLst>
      <p:ext uri="{BB962C8B-B14F-4D97-AF65-F5344CB8AC3E}">
        <p14:creationId xmlns:p14="http://schemas.microsoft.com/office/powerpoint/2010/main" val="21892795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a:extLst>
              <a:ext uri="{FF2B5EF4-FFF2-40B4-BE49-F238E27FC236}">
                <a16:creationId xmlns:a16="http://schemas.microsoft.com/office/drawing/2014/main" id="{309A05FF-B168-404F-813C-637825E2C243}"/>
              </a:ext>
            </a:extLst>
          </p:cNvPr>
          <p:cNvSpPr>
            <a:spLocks noGrp="1" noChangeArrowheads="1"/>
          </p:cNvSpPr>
          <p:nvPr>
            <p:ph type="dt" sz="half" idx="10"/>
          </p:nvPr>
        </p:nvSpPr>
        <p:spPr/>
        <p:txBody>
          <a:bodyPr/>
          <a:lstStyle>
            <a:lvl1pPr algn="ctr" fontAlgn="auto">
              <a:spcAft>
                <a:spcPts val="0"/>
              </a:spcAft>
              <a:defRPr>
                <a:latin typeface="Times New Roman" pitchFamily="-112" charset="0"/>
                <a:ea typeface="+mn-ea"/>
                <a:cs typeface="+mn-cs"/>
              </a:defRPr>
            </a:lvl1pPr>
          </a:lstStyle>
          <a:p>
            <a:pPr>
              <a:defRPr/>
            </a:pPr>
            <a:endParaRPr lang="en-US"/>
          </a:p>
        </p:txBody>
      </p:sp>
      <p:sp>
        <p:nvSpPr>
          <p:cNvPr id="7" name="Rectangle 140">
            <a:extLst>
              <a:ext uri="{FF2B5EF4-FFF2-40B4-BE49-F238E27FC236}">
                <a16:creationId xmlns:a16="http://schemas.microsoft.com/office/drawing/2014/main" id="{90E55D25-76BF-454A-9967-E3B4B2289598}"/>
              </a:ext>
            </a:extLst>
          </p:cNvPr>
          <p:cNvSpPr>
            <a:spLocks noGrp="1" noChangeArrowheads="1"/>
          </p:cNvSpPr>
          <p:nvPr>
            <p:ph type="ftr" sz="quarter" idx="11"/>
          </p:nvPr>
        </p:nvSpPr>
        <p:spPr/>
        <p:txBody>
          <a:bodyPr/>
          <a:lstStyle>
            <a:lvl1pPr fontAlgn="auto">
              <a:spcAft>
                <a:spcPts val="0"/>
              </a:spcAft>
              <a:defRPr>
                <a:latin typeface="Times New Roman" pitchFamily="-112" charset="0"/>
                <a:ea typeface="+mn-ea"/>
                <a:cs typeface="+mn-cs"/>
              </a:defRPr>
            </a:lvl1pPr>
          </a:lstStyle>
          <a:p>
            <a:pPr>
              <a:defRPr/>
            </a:pPr>
            <a:endParaRPr lang="en-US"/>
          </a:p>
        </p:txBody>
      </p:sp>
      <p:sp>
        <p:nvSpPr>
          <p:cNvPr id="8" name="Rectangle 141">
            <a:extLst>
              <a:ext uri="{FF2B5EF4-FFF2-40B4-BE49-F238E27FC236}">
                <a16:creationId xmlns:a16="http://schemas.microsoft.com/office/drawing/2014/main" id="{5AB35537-2380-844A-998B-3C227998D800}"/>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2F69D722-F180-E74C-A5D8-6DF53D6BB968}" type="slidenum">
              <a:rPr lang="en-US" altLang="en-US"/>
              <a:pPr>
                <a:defRPr/>
              </a:pPr>
              <a:t>‹#›</a:t>
            </a:fld>
            <a:endParaRPr lang="en-US" altLang="en-US"/>
          </a:p>
        </p:txBody>
      </p:sp>
    </p:spTree>
    <p:extLst>
      <p:ext uri="{BB962C8B-B14F-4D97-AF65-F5344CB8AC3E}">
        <p14:creationId xmlns:p14="http://schemas.microsoft.com/office/powerpoint/2010/main" val="35176526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a:extLst>
              <a:ext uri="{FF2B5EF4-FFF2-40B4-BE49-F238E27FC236}">
                <a16:creationId xmlns:a16="http://schemas.microsoft.com/office/drawing/2014/main" id="{2B55F071-C055-B943-85F2-B3C42912A163}"/>
              </a:ext>
            </a:extLst>
          </p:cNvPr>
          <p:cNvSpPr>
            <a:spLocks noGrp="1" noChangeArrowheads="1"/>
          </p:cNvSpPr>
          <p:nvPr>
            <p:ph type="dt" sz="half" idx="10"/>
          </p:nvPr>
        </p:nvSpPr>
        <p:spPr/>
        <p:txBody>
          <a:bodyPr/>
          <a:lstStyle>
            <a:lvl1pPr algn="ctr" fontAlgn="auto">
              <a:spcAft>
                <a:spcPts val="0"/>
              </a:spcAft>
              <a:defRPr>
                <a:latin typeface="Times New Roman" pitchFamily="-112" charset="0"/>
                <a:ea typeface="+mn-ea"/>
                <a:cs typeface="+mn-cs"/>
              </a:defRPr>
            </a:lvl1pPr>
          </a:lstStyle>
          <a:p>
            <a:pPr>
              <a:defRPr/>
            </a:pPr>
            <a:endParaRPr lang="en-US"/>
          </a:p>
        </p:txBody>
      </p:sp>
      <p:sp>
        <p:nvSpPr>
          <p:cNvPr id="6" name="Rectangle 140">
            <a:extLst>
              <a:ext uri="{FF2B5EF4-FFF2-40B4-BE49-F238E27FC236}">
                <a16:creationId xmlns:a16="http://schemas.microsoft.com/office/drawing/2014/main" id="{37A8CB30-FA71-8647-A625-094BD9B08367}"/>
              </a:ext>
            </a:extLst>
          </p:cNvPr>
          <p:cNvSpPr>
            <a:spLocks noGrp="1" noChangeArrowheads="1"/>
          </p:cNvSpPr>
          <p:nvPr>
            <p:ph type="ftr" sz="quarter" idx="11"/>
          </p:nvPr>
        </p:nvSpPr>
        <p:spPr/>
        <p:txBody>
          <a:bodyPr/>
          <a:lstStyle>
            <a:lvl1pPr fontAlgn="auto">
              <a:spcAft>
                <a:spcPts val="0"/>
              </a:spcAft>
              <a:defRPr>
                <a:latin typeface="Times New Roman" pitchFamily="-112" charset="0"/>
                <a:ea typeface="+mn-ea"/>
                <a:cs typeface="+mn-cs"/>
              </a:defRPr>
            </a:lvl1pPr>
          </a:lstStyle>
          <a:p>
            <a:pPr>
              <a:defRPr/>
            </a:pPr>
            <a:endParaRPr lang="en-US"/>
          </a:p>
        </p:txBody>
      </p:sp>
      <p:sp>
        <p:nvSpPr>
          <p:cNvPr id="7" name="Rectangle 141">
            <a:extLst>
              <a:ext uri="{FF2B5EF4-FFF2-40B4-BE49-F238E27FC236}">
                <a16:creationId xmlns:a16="http://schemas.microsoft.com/office/drawing/2014/main" id="{73E7FAE4-E9B9-3E4A-BC72-21BAECBA1DF9}"/>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F47C3B46-A3B7-A348-AA8F-B37202A2AB7B}" type="slidenum">
              <a:rPr lang="en-US" altLang="en-US"/>
              <a:pPr>
                <a:defRPr/>
              </a:pPr>
              <a:t>‹#›</a:t>
            </a:fld>
            <a:endParaRPr lang="en-US" altLang="en-US"/>
          </a:p>
        </p:txBody>
      </p:sp>
    </p:spTree>
    <p:extLst>
      <p:ext uri="{BB962C8B-B14F-4D97-AF65-F5344CB8AC3E}">
        <p14:creationId xmlns:p14="http://schemas.microsoft.com/office/powerpoint/2010/main" val="20801727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39997D62-8392-4C4B-BF33-EDB7156ED095}"/>
              </a:ext>
            </a:extLst>
          </p:cNvPr>
          <p:cNvSpPr>
            <a:spLocks noGrp="1" noChangeArrowheads="1"/>
          </p:cNvSpPr>
          <p:nvPr>
            <p:ph type="dt" sz="half" idx="10"/>
          </p:nvPr>
        </p:nvSpPr>
        <p:spPr/>
        <p:txBody>
          <a:bodyPr/>
          <a:lstStyle>
            <a:lvl1pPr algn="ctr" fontAlgn="auto">
              <a:spcAft>
                <a:spcPts val="0"/>
              </a:spcAft>
              <a:defRPr>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0F29E2E2-A22E-6E41-8C2D-C4AF89C53114}"/>
              </a:ext>
            </a:extLst>
          </p:cNvPr>
          <p:cNvSpPr>
            <a:spLocks noGrp="1" noChangeArrowheads="1"/>
          </p:cNvSpPr>
          <p:nvPr>
            <p:ph type="ftr" sz="quarter" idx="11"/>
          </p:nvPr>
        </p:nvSpPr>
        <p:spPr/>
        <p:txBody>
          <a:bodyPr/>
          <a:lstStyle>
            <a:lvl1pPr fontAlgn="auto">
              <a:spcAft>
                <a:spcPts val="0"/>
              </a:spcAft>
              <a:defRPr>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C56DD431-CA26-CD46-81F8-8606F36AD3C9}"/>
              </a:ext>
            </a:extLst>
          </p:cNvPr>
          <p:cNvSpPr>
            <a:spLocks noGrp="1" noChangeArrowheads="1"/>
          </p:cNvSpPr>
          <p:nvPr>
            <p:ph type="sldNum" sz="quarter" idx="12"/>
          </p:nvPr>
        </p:nvSpPr>
        <p:spPr/>
        <p:txBody>
          <a:bodyPr/>
          <a:lstStyle>
            <a:lvl1pPr>
              <a:defRPr smtClean="0"/>
            </a:lvl1pPr>
          </a:lstStyle>
          <a:p>
            <a:pPr>
              <a:defRPr/>
            </a:pPr>
            <a:fld id="{E6F4EF26-C22A-484F-82E8-B6D9FDFA51AE}" type="slidenum">
              <a:rPr lang="en-US" altLang="en-US"/>
              <a:pPr>
                <a:defRPr/>
              </a:pPr>
              <a:t>‹#›</a:t>
            </a:fld>
            <a:endParaRPr lang="en-US" altLang="en-US"/>
          </a:p>
        </p:txBody>
      </p:sp>
    </p:spTree>
    <p:extLst>
      <p:ext uri="{BB962C8B-B14F-4D97-AF65-F5344CB8AC3E}">
        <p14:creationId xmlns:p14="http://schemas.microsoft.com/office/powerpoint/2010/main" val="9813963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655214"/>
      </p:ext>
    </p:extLst>
  </p:cSld>
  <p:clrMapOvr>
    <a:masterClrMapping/>
  </p:clrMapOvr>
  <p:transition>
    <p:cu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299080377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6EE95D1A-8587-8840-A2A1-C298BA5D52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2058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3671430402"/>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122094400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2273529048"/>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408875854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772339990"/>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212774745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293400792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56376067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206250898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5288756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1A9C4722-7CBD-CD48-9F46-D1C5924EEF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8190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7819227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03003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3375954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32000"/>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98748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829324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54971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0472366"/>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794962"/>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3022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79745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1DCE6128-8367-434B-9825-DE3ED76D89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55245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218704"/>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11288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517971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0868030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055208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646318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682958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531352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3048675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93950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C0800693-91D7-7643-8169-543EF27ACD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48917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221300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965642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3973753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826011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170309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0025514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794903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969449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923808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00453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5690F3F-B3CF-CF40-8A36-6BAA6CCF47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25404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064215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0792813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501179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859907731"/>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98091828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1632485373"/>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3746977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2346525107"/>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679749613"/>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71861943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C23887A5-3D15-F546-B621-303B6BB6EA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84886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3537419746"/>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4270397324"/>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740437247"/>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3445141839"/>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2168228703"/>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3561632269"/>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812907156"/>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2711338211"/>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1271740526"/>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209492526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CB23C73F-8576-A145-A1A8-04E2C385D0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76363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2230418223"/>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722844709"/>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506724518"/>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889765552"/>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1612914628"/>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1884204114"/>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146F3A9E-EB29-0E47-B3FF-5C0A775779C7}" type="slidenum">
              <a:rPr lang="en-US"/>
              <a:pPr>
                <a:defRPr/>
              </a:pPr>
              <a:t>‹#›</a:t>
            </a:fld>
            <a:endParaRPr lang="en-US"/>
          </a:p>
        </p:txBody>
      </p:sp>
    </p:spTree>
    <p:extLst>
      <p:ext uri="{BB962C8B-B14F-4D97-AF65-F5344CB8AC3E}">
        <p14:creationId xmlns:p14="http://schemas.microsoft.com/office/powerpoint/2010/main" val="2865509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44FCF95-2858-0042-BCCC-1C9125B88A92}" type="slidenum">
              <a:rPr lang="en-US"/>
              <a:pPr>
                <a:defRPr/>
              </a:pPr>
              <a:t>‹#›</a:t>
            </a:fld>
            <a:endParaRPr lang="en-US"/>
          </a:p>
        </p:txBody>
      </p:sp>
    </p:spTree>
    <p:extLst>
      <p:ext uri="{BB962C8B-B14F-4D97-AF65-F5344CB8AC3E}">
        <p14:creationId xmlns:p14="http://schemas.microsoft.com/office/powerpoint/2010/main" val="100273027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44B8966-48B9-3449-A4FB-811AEEC64666}" type="slidenum">
              <a:rPr lang="en-US"/>
              <a:pPr>
                <a:defRPr/>
              </a:pPr>
              <a:t>‹#›</a:t>
            </a:fld>
            <a:endParaRPr lang="en-US"/>
          </a:p>
        </p:txBody>
      </p:sp>
    </p:spTree>
    <p:extLst>
      <p:ext uri="{BB962C8B-B14F-4D97-AF65-F5344CB8AC3E}">
        <p14:creationId xmlns:p14="http://schemas.microsoft.com/office/powerpoint/2010/main" val="16089966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9E24A0-52B2-F344-B182-3A819AAD2044}" type="slidenum">
              <a:rPr lang="en-US"/>
              <a:pPr>
                <a:defRPr/>
              </a:pPr>
              <a:t>‹#›</a:t>
            </a:fld>
            <a:endParaRPr lang="en-US"/>
          </a:p>
        </p:txBody>
      </p:sp>
    </p:spTree>
    <p:extLst>
      <p:ext uri="{BB962C8B-B14F-4D97-AF65-F5344CB8AC3E}">
        <p14:creationId xmlns:p14="http://schemas.microsoft.com/office/powerpoint/2010/main" val="1992064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E67B69E9-CA3E-2946-9A4E-64D8509287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11216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FAD92047-F456-D143-859D-1B7652DE9FB3}" type="slidenum">
              <a:rPr lang="en-US"/>
              <a:pPr>
                <a:defRPr/>
              </a:pPr>
              <a:t>‹#›</a:t>
            </a:fld>
            <a:endParaRPr lang="en-US"/>
          </a:p>
        </p:txBody>
      </p:sp>
    </p:spTree>
    <p:extLst>
      <p:ext uri="{BB962C8B-B14F-4D97-AF65-F5344CB8AC3E}">
        <p14:creationId xmlns:p14="http://schemas.microsoft.com/office/powerpoint/2010/main" val="25087529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5FE5021-8E4C-9948-9481-F8C7543D85B2}" type="slidenum">
              <a:rPr lang="en-US"/>
              <a:pPr>
                <a:defRPr/>
              </a:pPr>
              <a:t>‹#›</a:t>
            </a:fld>
            <a:endParaRPr lang="en-US"/>
          </a:p>
        </p:txBody>
      </p:sp>
    </p:spTree>
    <p:extLst>
      <p:ext uri="{BB962C8B-B14F-4D97-AF65-F5344CB8AC3E}">
        <p14:creationId xmlns:p14="http://schemas.microsoft.com/office/powerpoint/2010/main" val="1602776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FBEA56C7-820F-FD4A-B7C5-98FC7CAFE626}" type="slidenum">
              <a:rPr lang="en-US"/>
              <a:pPr>
                <a:defRPr/>
              </a:pPr>
              <a:t>‹#›</a:t>
            </a:fld>
            <a:endParaRPr lang="en-US"/>
          </a:p>
        </p:txBody>
      </p:sp>
    </p:spTree>
    <p:extLst>
      <p:ext uri="{BB962C8B-B14F-4D97-AF65-F5344CB8AC3E}">
        <p14:creationId xmlns:p14="http://schemas.microsoft.com/office/powerpoint/2010/main" val="19966528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0BA6F82-D136-8946-8C7F-7A583C3EF4BA}" type="slidenum">
              <a:rPr lang="en-US"/>
              <a:pPr>
                <a:defRPr/>
              </a:pPr>
              <a:t>‹#›</a:t>
            </a:fld>
            <a:endParaRPr lang="en-US"/>
          </a:p>
        </p:txBody>
      </p:sp>
    </p:spTree>
    <p:extLst>
      <p:ext uri="{BB962C8B-B14F-4D97-AF65-F5344CB8AC3E}">
        <p14:creationId xmlns:p14="http://schemas.microsoft.com/office/powerpoint/2010/main" val="4603768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BE02BDF-87CB-4043-A80E-7910B5BC0E4B}" type="slidenum">
              <a:rPr lang="en-US"/>
              <a:pPr>
                <a:defRPr/>
              </a:pPr>
              <a:t>‹#›</a:t>
            </a:fld>
            <a:endParaRPr lang="en-US"/>
          </a:p>
        </p:txBody>
      </p:sp>
    </p:spTree>
    <p:extLst>
      <p:ext uri="{BB962C8B-B14F-4D97-AF65-F5344CB8AC3E}">
        <p14:creationId xmlns:p14="http://schemas.microsoft.com/office/powerpoint/2010/main" val="15116580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B8F2ED3-F5D8-BF40-8227-7E9501CF1599}" type="slidenum">
              <a:rPr lang="en-US"/>
              <a:pPr>
                <a:defRPr/>
              </a:pPr>
              <a:t>‹#›</a:t>
            </a:fld>
            <a:endParaRPr lang="en-US"/>
          </a:p>
        </p:txBody>
      </p:sp>
    </p:spTree>
    <p:extLst>
      <p:ext uri="{BB962C8B-B14F-4D97-AF65-F5344CB8AC3E}">
        <p14:creationId xmlns:p14="http://schemas.microsoft.com/office/powerpoint/2010/main" val="6830815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5AAE4FC-BC6B-124E-8DC0-94DE300A090E}" type="slidenum">
              <a:rPr lang="en-US"/>
              <a:pPr>
                <a:defRPr/>
              </a:pPr>
              <a:t>‹#›</a:t>
            </a:fld>
            <a:endParaRPr lang="en-US"/>
          </a:p>
        </p:txBody>
      </p:sp>
    </p:spTree>
    <p:extLst>
      <p:ext uri="{BB962C8B-B14F-4D97-AF65-F5344CB8AC3E}">
        <p14:creationId xmlns:p14="http://schemas.microsoft.com/office/powerpoint/2010/main" val="31179507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1901E70-8CC6-DF48-A153-3C7AB6D0E3C3}" type="slidenum">
              <a:rPr lang="en-US"/>
              <a:pPr>
                <a:defRPr/>
              </a:pPr>
              <a:t>‹#›</a:t>
            </a:fld>
            <a:endParaRPr lang="en-US"/>
          </a:p>
        </p:txBody>
      </p:sp>
    </p:spTree>
    <p:extLst>
      <p:ext uri="{BB962C8B-B14F-4D97-AF65-F5344CB8AC3E}">
        <p14:creationId xmlns:p14="http://schemas.microsoft.com/office/powerpoint/2010/main" val="2569917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824E6F-ABC2-3240-9EED-5542E6C3323F}" type="slidenum">
              <a:rPr lang="en-US"/>
              <a:pPr>
                <a:defRPr/>
              </a:pPr>
              <a:t>‹#›</a:t>
            </a:fld>
            <a:endParaRPr lang="en-US"/>
          </a:p>
        </p:txBody>
      </p:sp>
    </p:spTree>
    <p:extLst>
      <p:ext uri="{BB962C8B-B14F-4D97-AF65-F5344CB8AC3E}">
        <p14:creationId xmlns:p14="http://schemas.microsoft.com/office/powerpoint/2010/main" val="605697881"/>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57CB5-4CAE-B141-AB47-F6028B37B446}" type="slidenum">
              <a:rPr lang="en-US"/>
              <a:pPr>
                <a:defRPr/>
              </a:pPr>
              <a:t>‹#›</a:t>
            </a:fld>
            <a:endParaRPr lang="en-US"/>
          </a:p>
        </p:txBody>
      </p:sp>
    </p:spTree>
    <p:extLst>
      <p:ext uri="{BB962C8B-B14F-4D97-AF65-F5344CB8AC3E}">
        <p14:creationId xmlns:p14="http://schemas.microsoft.com/office/powerpoint/2010/main" val="2667061577"/>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BC8CEDF-3E1A-F04F-9953-9B241C59A1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38459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1628AA-CF55-8F4C-9012-44DF7456074A}" type="slidenum">
              <a:rPr lang="en-US"/>
              <a:pPr>
                <a:defRPr/>
              </a:pPr>
              <a:t>‹#›</a:t>
            </a:fld>
            <a:endParaRPr lang="en-US"/>
          </a:p>
        </p:txBody>
      </p:sp>
    </p:spTree>
    <p:extLst>
      <p:ext uri="{BB962C8B-B14F-4D97-AF65-F5344CB8AC3E}">
        <p14:creationId xmlns:p14="http://schemas.microsoft.com/office/powerpoint/2010/main" val="3849815720"/>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44D60-C108-6146-B1B7-BFBCF5F5E6E9}" type="slidenum">
              <a:rPr lang="en-US"/>
              <a:pPr>
                <a:defRPr/>
              </a:pPr>
              <a:t>‹#›</a:t>
            </a:fld>
            <a:endParaRPr lang="en-US"/>
          </a:p>
        </p:txBody>
      </p:sp>
    </p:spTree>
    <p:extLst>
      <p:ext uri="{BB962C8B-B14F-4D97-AF65-F5344CB8AC3E}">
        <p14:creationId xmlns:p14="http://schemas.microsoft.com/office/powerpoint/2010/main" val="2931138532"/>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04D10A-022C-D549-AE08-96E66B500DFA}" type="slidenum">
              <a:rPr lang="en-US"/>
              <a:pPr>
                <a:defRPr/>
              </a:pPr>
              <a:t>‹#›</a:t>
            </a:fld>
            <a:endParaRPr lang="en-US"/>
          </a:p>
        </p:txBody>
      </p:sp>
    </p:spTree>
    <p:extLst>
      <p:ext uri="{BB962C8B-B14F-4D97-AF65-F5344CB8AC3E}">
        <p14:creationId xmlns:p14="http://schemas.microsoft.com/office/powerpoint/2010/main" val="3191185083"/>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540482-3C05-284E-B72D-9031E1B6B071}" type="slidenum">
              <a:rPr lang="en-US"/>
              <a:pPr>
                <a:defRPr/>
              </a:pPr>
              <a:t>‹#›</a:t>
            </a:fld>
            <a:endParaRPr lang="en-US"/>
          </a:p>
        </p:txBody>
      </p:sp>
    </p:spTree>
    <p:extLst>
      <p:ext uri="{BB962C8B-B14F-4D97-AF65-F5344CB8AC3E}">
        <p14:creationId xmlns:p14="http://schemas.microsoft.com/office/powerpoint/2010/main" val="2467077987"/>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27977-DB3A-AE42-947F-15E7B70D9FA3}" type="slidenum">
              <a:rPr lang="en-US"/>
              <a:pPr>
                <a:defRPr/>
              </a:pPr>
              <a:t>‹#›</a:t>
            </a:fld>
            <a:endParaRPr lang="en-US"/>
          </a:p>
        </p:txBody>
      </p:sp>
    </p:spTree>
    <p:extLst>
      <p:ext uri="{BB962C8B-B14F-4D97-AF65-F5344CB8AC3E}">
        <p14:creationId xmlns:p14="http://schemas.microsoft.com/office/powerpoint/2010/main" val="3660733139"/>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5291F6-3B29-6B4E-8C93-D2288C601685}" type="slidenum">
              <a:rPr lang="en-US"/>
              <a:pPr>
                <a:defRPr/>
              </a:pPr>
              <a:t>‹#›</a:t>
            </a:fld>
            <a:endParaRPr lang="en-US"/>
          </a:p>
        </p:txBody>
      </p:sp>
    </p:spTree>
    <p:extLst>
      <p:ext uri="{BB962C8B-B14F-4D97-AF65-F5344CB8AC3E}">
        <p14:creationId xmlns:p14="http://schemas.microsoft.com/office/powerpoint/2010/main" val="3278479099"/>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EF3624-0DCF-3840-85E1-7C94138A4C2F}" type="slidenum">
              <a:rPr lang="en-US"/>
              <a:pPr>
                <a:defRPr/>
              </a:pPr>
              <a:t>‹#›</a:t>
            </a:fld>
            <a:endParaRPr lang="en-US"/>
          </a:p>
        </p:txBody>
      </p:sp>
    </p:spTree>
    <p:extLst>
      <p:ext uri="{BB962C8B-B14F-4D97-AF65-F5344CB8AC3E}">
        <p14:creationId xmlns:p14="http://schemas.microsoft.com/office/powerpoint/2010/main" val="3196827827"/>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78D28-16D3-B54C-BAB1-C2DCA38D2ABB}" type="slidenum">
              <a:rPr lang="en-US"/>
              <a:pPr>
                <a:defRPr/>
              </a:pPr>
              <a:t>‹#›</a:t>
            </a:fld>
            <a:endParaRPr lang="en-US"/>
          </a:p>
        </p:txBody>
      </p:sp>
    </p:spTree>
    <p:extLst>
      <p:ext uri="{BB962C8B-B14F-4D97-AF65-F5344CB8AC3E}">
        <p14:creationId xmlns:p14="http://schemas.microsoft.com/office/powerpoint/2010/main" val="801925904"/>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D1A504-C854-914C-9439-CE0CF05AB0DA}" type="slidenum">
              <a:rPr lang="en-US"/>
              <a:pPr>
                <a:defRPr/>
              </a:pPr>
              <a:t>‹#›</a:t>
            </a:fld>
            <a:endParaRPr lang="en-US"/>
          </a:p>
        </p:txBody>
      </p:sp>
    </p:spTree>
    <p:extLst>
      <p:ext uri="{BB962C8B-B14F-4D97-AF65-F5344CB8AC3E}">
        <p14:creationId xmlns:p14="http://schemas.microsoft.com/office/powerpoint/2010/main" val="2550853720"/>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D82C1D-FB5D-7445-8A65-A75D8D0E034B}" type="slidenum">
              <a:rPr lang="en-US"/>
              <a:pPr>
                <a:defRPr/>
              </a:pPr>
              <a:t>‹#›</a:t>
            </a:fld>
            <a:endParaRPr lang="en-US"/>
          </a:p>
        </p:txBody>
      </p:sp>
    </p:spTree>
    <p:extLst>
      <p:ext uri="{BB962C8B-B14F-4D97-AF65-F5344CB8AC3E}">
        <p14:creationId xmlns:p14="http://schemas.microsoft.com/office/powerpoint/2010/main" val="63111936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D14EEFD4-AACC-C64B-AEC5-6A025ADC93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61420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26861187"/>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05513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3332231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87823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32396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873335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496065"/>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5592776"/>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267800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80643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69B7C5E2-8726-B74F-AF7E-57EB00D6D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448619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814496"/>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9490322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93565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895752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4886915"/>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129637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4469356"/>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580866"/>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482295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90417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DD369A-3657-8442-A365-0416553BB8C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1750889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717141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743901"/>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A6C3528-C68C-0046-994F-A0761DFE5242}" type="slidenum">
              <a:rPr lang="en-US"/>
              <a:pPr>
                <a:defRPr/>
              </a:pPr>
              <a:t>‹#›</a:t>
            </a:fld>
            <a:endParaRPr lang="en-US"/>
          </a:p>
        </p:txBody>
      </p:sp>
    </p:spTree>
    <p:extLst>
      <p:ext uri="{BB962C8B-B14F-4D97-AF65-F5344CB8AC3E}">
        <p14:creationId xmlns:p14="http://schemas.microsoft.com/office/powerpoint/2010/main" val="22551701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34D083C-9EFD-3349-A609-AE2AFB2E9AC7}" type="slidenum">
              <a:rPr lang="en-US"/>
              <a:pPr>
                <a:defRPr/>
              </a:pPr>
              <a:t>‹#›</a:t>
            </a:fld>
            <a:endParaRPr lang="en-US"/>
          </a:p>
        </p:txBody>
      </p:sp>
    </p:spTree>
    <p:extLst>
      <p:ext uri="{BB962C8B-B14F-4D97-AF65-F5344CB8AC3E}">
        <p14:creationId xmlns:p14="http://schemas.microsoft.com/office/powerpoint/2010/main" val="36466399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674E2B7-0FAF-6845-B516-50E951FCB740}" type="slidenum">
              <a:rPr lang="en-US"/>
              <a:pPr>
                <a:defRPr/>
              </a:pPr>
              <a:t>‹#›</a:t>
            </a:fld>
            <a:endParaRPr lang="en-US"/>
          </a:p>
        </p:txBody>
      </p:sp>
    </p:spTree>
    <p:extLst>
      <p:ext uri="{BB962C8B-B14F-4D97-AF65-F5344CB8AC3E}">
        <p14:creationId xmlns:p14="http://schemas.microsoft.com/office/powerpoint/2010/main" val="29578579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FF74F63-371E-5D49-9AA0-82AA52DAA6A2}" type="slidenum">
              <a:rPr lang="en-US"/>
              <a:pPr>
                <a:defRPr/>
              </a:pPr>
              <a:t>‹#›</a:t>
            </a:fld>
            <a:endParaRPr lang="en-US"/>
          </a:p>
        </p:txBody>
      </p:sp>
    </p:spTree>
    <p:extLst>
      <p:ext uri="{BB962C8B-B14F-4D97-AF65-F5344CB8AC3E}">
        <p14:creationId xmlns:p14="http://schemas.microsoft.com/office/powerpoint/2010/main" val="2237416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CEEECE9-808C-B043-B5C0-A6142F989EC5}" type="slidenum">
              <a:rPr lang="en-US"/>
              <a:pPr>
                <a:defRPr/>
              </a:pPr>
              <a:t>‹#›</a:t>
            </a:fld>
            <a:endParaRPr lang="en-US"/>
          </a:p>
        </p:txBody>
      </p:sp>
    </p:spTree>
    <p:extLst>
      <p:ext uri="{BB962C8B-B14F-4D97-AF65-F5344CB8AC3E}">
        <p14:creationId xmlns:p14="http://schemas.microsoft.com/office/powerpoint/2010/main" val="21369899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A0533C67-D17A-9640-A750-A2824CA0296E}" type="slidenum">
              <a:rPr lang="en-US"/>
              <a:pPr>
                <a:defRPr/>
              </a:pPr>
              <a:t>‹#›</a:t>
            </a:fld>
            <a:endParaRPr lang="en-US"/>
          </a:p>
        </p:txBody>
      </p:sp>
    </p:spTree>
    <p:extLst>
      <p:ext uri="{BB962C8B-B14F-4D97-AF65-F5344CB8AC3E}">
        <p14:creationId xmlns:p14="http://schemas.microsoft.com/office/powerpoint/2010/main" val="33401434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085BB072-4AA5-B64B-AABD-B22A6E802A19}" type="slidenum">
              <a:rPr lang="en-US"/>
              <a:pPr>
                <a:defRPr/>
              </a:pPr>
              <a:t>‹#›</a:t>
            </a:fld>
            <a:endParaRPr lang="en-US"/>
          </a:p>
        </p:txBody>
      </p:sp>
    </p:spTree>
    <p:extLst>
      <p:ext uri="{BB962C8B-B14F-4D97-AF65-F5344CB8AC3E}">
        <p14:creationId xmlns:p14="http://schemas.microsoft.com/office/powerpoint/2010/main" val="34370230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524CA15-46D7-9842-A003-2D7A2DB02182}" type="slidenum">
              <a:rPr lang="en-US"/>
              <a:pPr>
                <a:defRPr/>
              </a:pPr>
              <a:t>‹#›</a:t>
            </a:fld>
            <a:endParaRPr lang="en-US"/>
          </a:p>
        </p:txBody>
      </p:sp>
    </p:spTree>
    <p:extLst>
      <p:ext uri="{BB962C8B-B14F-4D97-AF65-F5344CB8AC3E}">
        <p14:creationId xmlns:p14="http://schemas.microsoft.com/office/powerpoint/2010/main" val="3111459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57624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C19ED5-654C-4A4D-84E5-253E3605DA7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1283945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A03E095-9937-5F4E-94B5-C1132C5207AC}" type="slidenum">
              <a:rPr lang="en-US"/>
              <a:pPr>
                <a:defRPr/>
              </a:pPr>
              <a:t>‹#›</a:t>
            </a:fld>
            <a:endParaRPr lang="en-US"/>
          </a:p>
        </p:txBody>
      </p:sp>
    </p:spTree>
    <p:extLst>
      <p:ext uri="{BB962C8B-B14F-4D97-AF65-F5344CB8AC3E}">
        <p14:creationId xmlns:p14="http://schemas.microsoft.com/office/powerpoint/2010/main" val="36317406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5246F3C-8339-5346-A77A-A129A8E0DB0A}" type="slidenum">
              <a:rPr lang="en-US"/>
              <a:pPr>
                <a:defRPr/>
              </a:pPr>
              <a:t>‹#›</a:t>
            </a:fld>
            <a:endParaRPr lang="en-US"/>
          </a:p>
        </p:txBody>
      </p:sp>
    </p:spTree>
    <p:extLst>
      <p:ext uri="{BB962C8B-B14F-4D97-AF65-F5344CB8AC3E}">
        <p14:creationId xmlns:p14="http://schemas.microsoft.com/office/powerpoint/2010/main" val="6881852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E8D806E-944F-0640-B177-846A28BEF4DF}" type="slidenum">
              <a:rPr lang="en-US"/>
              <a:pPr>
                <a:defRPr/>
              </a:pPr>
              <a:t>‹#›</a:t>
            </a:fld>
            <a:endParaRPr lang="en-US"/>
          </a:p>
        </p:txBody>
      </p:sp>
    </p:spTree>
    <p:extLst>
      <p:ext uri="{BB962C8B-B14F-4D97-AF65-F5344CB8AC3E}">
        <p14:creationId xmlns:p14="http://schemas.microsoft.com/office/powerpoint/2010/main" val="69809875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34097990"/>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503193"/>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6147578"/>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03075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79426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711701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66110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FF465-D04C-B047-AAC6-90A18D719A2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962953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1419915"/>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558701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64114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3842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19740526"/>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14158577"/>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9278834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2007761"/>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0554725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5757151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50E8C-8CF0-FE42-93BA-8EC794C7F02D}"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424563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95853439"/>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32767112"/>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8396219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62074112"/>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4428862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4494225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0309097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283102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985251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5312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93916-CEBD-E04F-8A75-5C2F3A2CC3F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876537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73599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62560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1798562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707862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79317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7270622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39267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57401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079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21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F90A91-920A-4040-8A2A-C9F6340FEAB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598280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15168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8147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3136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09094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34250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7825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73304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68535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8002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214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118787-95BE-064D-8D87-E768710EAB3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101021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00043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81665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9389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04689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2006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162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3093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1026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346922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50769B-B734-CC49-AB4C-8E14D7EE6424}" type="slidenum">
              <a:rPr lang="en-US"/>
              <a:pPr>
                <a:defRPr/>
              </a:pPr>
              <a:t>‹#›</a:t>
            </a:fld>
            <a:endParaRPr lang="en-US"/>
          </a:p>
        </p:txBody>
      </p:sp>
    </p:spTree>
    <p:extLst>
      <p:ext uri="{BB962C8B-B14F-4D97-AF65-F5344CB8AC3E}">
        <p14:creationId xmlns:p14="http://schemas.microsoft.com/office/powerpoint/2010/main" val="1552229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F9F308-978B-7C41-BF0E-12A601372AB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64962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67038A9-252A-D842-9EBA-FBE3BC3B8E1C}" type="slidenum">
              <a:rPr lang="en-US"/>
              <a:pPr>
                <a:defRPr/>
              </a:pPr>
              <a:t>‹#›</a:t>
            </a:fld>
            <a:endParaRPr lang="en-US"/>
          </a:p>
        </p:txBody>
      </p:sp>
    </p:spTree>
    <p:extLst>
      <p:ext uri="{BB962C8B-B14F-4D97-AF65-F5344CB8AC3E}">
        <p14:creationId xmlns:p14="http://schemas.microsoft.com/office/powerpoint/2010/main" val="20608616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9ABADF-6102-4741-91A5-EA69572EFA06}" type="slidenum">
              <a:rPr lang="en-US"/>
              <a:pPr>
                <a:defRPr/>
              </a:pPr>
              <a:t>‹#›</a:t>
            </a:fld>
            <a:endParaRPr lang="en-US"/>
          </a:p>
        </p:txBody>
      </p:sp>
    </p:spTree>
    <p:extLst>
      <p:ext uri="{BB962C8B-B14F-4D97-AF65-F5344CB8AC3E}">
        <p14:creationId xmlns:p14="http://schemas.microsoft.com/office/powerpoint/2010/main" val="188464328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033C45-C511-2B42-9FC4-41AECEF387F9}" type="slidenum">
              <a:rPr lang="en-US"/>
              <a:pPr>
                <a:defRPr/>
              </a:pPr>
              <a:t>‹#›</a:t>
            </a:fld>
            <a:endParaRPr lang="en-US"/>
          </a:p>
        </p:txBody>
      </p:sp>
    </p:spTree>
    <p:extLst>
      <p:ext uri="{BB962C8B-B14F-4D97-AF65-F5344CB8AC3E}">
        <p14:creationId xmlns:p14="http://schemas.microsoft.com/office/powerpoint/2010/main" val="94847218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28D1315-557E-0540-9549-C69EC3CC211F}" type="slidenum">
              <a:rPr lang="en-US"/>
              <a:pPr>
                <a:defRPr/>
              </a:pPr>
              <a:t>‹#›</a:t>
            </a:fld>
            <a:endParaRPr lang="en-US"/>
          </a:p>
        </p:txBody>
      </p:sp>
    </p:spTree>
    <p:extLst>
      <p:ext uri="{BB962C8B-B14F-4D97-AF65-F5344CB8AC3E}">
        <p14:creationId xmlns:p14="http://schemas.microsoft.com/office/powerpoint/2010/main" val="341324846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5054EAD-1DD4-794C-B40D-09F16F545066}" type="slidenum">
              <a:rPr lang="en-US"/>
              <a:pPr>
                <a:defRPr/>
              </a:pPr>
              <a:t>‹#›</a:t>
            </a:fld>
            <a:endParaRPr lang="en-US"/>
          </a:p>
        </p:txBody>
      </p:sp>
    </p:spTree>
    <p:extLst>
      <p:ext uri="{BB962C8B-B14F-4D97-AF65-F5344CB8AC3E}">
        <p14:creationId xmlns:p14="http://schemas.microsoft.com/office/powerpoint/2010/main" val="311166316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E0E14AE-1A86-724F-A9FB-3AB201EFD3D1}" type="slidenum">
              <a:rPr lang="en-US"/>
              <a:pPr>
                <a:defRPr/>
              </a:pPr>
              <a:t>‹#›</a:t>
            </a:fld>
            <a:endParaRPr lang="en-US"/>
          </a:p>
        </p:txBody>
      </p:sp>
    </p:spTree>
    <p:extLst>
      <p:ext uri="{BB962C8B-B14F-4D97-AF65-F5344CB8AC3E}">
        <p14:creationId xmlns:p14="http://schemas.microsoft.com/office/powerpoint/2010/main" val="162467459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40EF904-8F5F-AC42-8CE4-3B8CFCC5ABD8}" type="slidenum">
              <a:rPr lang="en-US"/>
              <a:pPr>
                <a:defRPr/>
              </a:pPr>
              <a:t>‹#›</a:t>
            </a:fld>
            <a:endParaRPr lang="en-US"/>
          </a:p>
        </p:txBody>
      </p:sp>
    </p:spTree>
    <p:extLst>
      <p:ext uri="{BB962C8B-B14F-4D97-AF65-F5344CB8AC3E}">
        <p14:creationId xmlns:p14="http://schemas.microsoft.com/office/powerpoint/2010/main" val="182476485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46F53B6-51E7-604B-980F-41DA8DDBD4C7}" type="slidenum">
              <a:rPr lang="en-US"/>
              <a:pPr>
                <a:defRPr/>
              </a:pPr>
              <a:t>‹#›</a:t>
            </a:fld>
            <a:endParaRPr lang="en-US"/>
          </a:p>
        </p:txBody>
      </p:sp>
    </p:spTree>
    <p:extLst>
      <p:ext uri="{BB962C8B-B14F-4D97-AF65-F5344CB8AC3E}">
        <p14:creationId xmlns:p14="http://schemas.microsoft.com/office/powerpoint/2010/main" val="90705375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56732F-5FB1-5246-8633-99001191700D}" type="slidenum">
              <a:rPr lang="en-US"/>
              <a:pPr>
                <a:defRPr/>
              </a:pPr>
              <a:t>‹#›</a:t>
            </a:fld>
            <a:endParaRPr lang="en-US"/>
          </a:p>
        </p:txBody>
      </p:sp>
    </p:spTree>
    <p:extLst>
      <p:ext uri="{BB962C8B-B14F-4D97-AF65-F5344CB8AC3E}">
        <p14:creationId xmlns:p14="http://schemas.microsoft.com/office/powerpoint/2010/main" val="292721060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D0EA75-F23C-8645-826F-581259E83FFE}" type="slidenum">
              <a:rPr lang="en-US"/>
              <a:pPr>
                <a:defRPr/>
              </a:pPr>
              <a:t>‹#›</a:t>
            </a:fld>
            <a:endParaRPr lang="en-US"/>
          </a:p>
        </p:txBody>
      </p:sp>
    </p:spTree>
    <p:extLst>
      <p:ext uri="{BB962C8B-B14F-4D97-AF65-F5344CB8AC3E}">
        <p14:creationId xmlns:p14="http://schemas.microsoft.com/office/powerpoint/2010/main" val="2399917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39CB7-9880-8948-8C07-6F12302E601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706075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EB90C7CA-61D1-534B-AC0C-0FB83C892DA1}" type="slidenum">
              <a:rPr lang="en-US"/>
              <a:pPr>
                <a:defRPr/>
              </a:pPr>
              <a:t>‹#›</a:t>
            </a:fld>
            <a:endParaRPr lang="en-US"/>
          </a:p>
        </p:txBody>
      </p:sp>
    </p:spTree>
    <p:extLst>
      <p:ext uri="{BB962C8B-B14F-4D97-AF65-F5344CB8AC3E}">
        <p14:creationId xmlns:p14="http://schemas.microsoft.com/office/powerpoint/2010/main" val="1135546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507495-8C8C-FD4D-A564-5651A6FA26D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48296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DD8354-F5AE-7F4B-9E47-7E71B1CD045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9823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351780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defRPr>
                <a:latin typeface="Arial" charset="0"/>
              </a:defRPr>
            </a:lvl1pPr>
          </a:lstStyle>
          <a:p>
            <a:pPr>
              <a:defRPr/>
            </a:pPr>
            <a:fld id="{0EB631FF-2B58-414C-85E3-E1843EBC7AF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32229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defRPr>
                <a:latin typeface="Arial" charset="0"/>
              </a:defRPr>
            </a:lvl1pPr>
          </a:lstStyle>
          <a:p>
            <a:pPr>
              <a:defRPr/>
            </a:pPr>
            <a:fld id="{0695B38B-CFA8-9648-8E8B-16C4064668B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78039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200373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3683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2022827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3132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09491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971860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06157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92789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57178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438506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46578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911434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8196"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eaLnBrk="0" hangingPunct="0">
              <a:defRPr/>
            </a:lvl1pPr>
          </a:lstStyle>
          <a:p>
            <a:pPr>
              <a:defRPr/>
            </a:pPr>
            <a:fld id="{0F0C1B50-354A-6649-B5CB-6CDCC98CCBF7}" type="slidenum">
              <a:rPr lang="en-US"/>
              <a:pPr>
                <a:defRPr/>
              </a:pPr>
              <a:t>‹#›</a:t>
            </a:fld>
            <a:endParaRPr lang="en-US"/>
          </a:p>
        </p:txBody>
      </p:sp>
    </p:spTree>
    <p:extLst>
      <p:ext uri="{BB962C8B-B14F-4D97-AF65-F5344CB8AC3E}">
        <p14:creationId xmlns:p14="http://schemas.microsoft.com/office/powerpoint/2010/main" val="1170324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960BEAD-3D1D-2840-8060-13A8983BA3B8}" type="slidenum">
              <a:rPr lang="en-US"/>
              <a:pPr>
                <a:defRPr/>
              </a:pPr>
              <a:t>‹#›</a:t>
            </a:fld>
            <a:endParaRPr lang="en-US"/>
          </a:p>
        </p:txBody>
      </p:sp>
    </p:spTree>
    <p:extLst>
      <p:ext uri="{BB962C8B-B14F-4D97-AF65-F5344CB8AC3E}">
        <p14:creationId xmlns:p14="http://schemas.microsoft.com/office/powerpoint/2010/main" val="2409532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4A93E098-1191-DB4B-B964-1B9B9CC4F56F}" type="slidenum">
              <a:rPr lang="en-US"/>
              <a:pPr>
                <a:defRPr/>
              </a:pPr>
              <a:t>‹#›</a:t>
            </a:fld>
            <a:endParaRPr lang="en-US"/>
          </a:p>
        </p:txBody>
      </p:sp>
    </p:spTree>
    <p:extLst>
      <p:ext uri="{BB962C8B-B14F-4D97-AF65-F5344CB8AC3E}">
        <p14:creationId xmlns:p14="http://schemas.microsoft.com/office/powerpoint/2010/main" val="2188670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E74359C3-2333-E34E-8518-4BC801AD369F}" type="slidenum">
              <a:rPr lang="en-US"/>
              <a:pPr>
                <a:defRPr/>
              </a:pPr>
              <a:t>‹#›</a:t>
            </a:fld>
            <a:endParaRPr lang="en-US"/>
          </a:p>
        </p:txBody>
      </p:sp>
    </p:spTree>
    <p:extLst>
      <p:ext uri="{BB962C8B-B14F-4D97-AF65-F5344CB8AC3E}">
        <p14:creationId xmlns:p14="http://schemas.microsoft.com/office/powerpoint/2010/main" val="3670644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5543170C-680F-3141-9534-4BC7DA81F2A6}" type="slidenum">
              <a:rPr lang="en-US"/>
              <a:pPr>
                <a:defRPr/>
              </a:pPr>
              <a:t>‹#›</a:t>
            </a:fld>
            <a:endParaRPr lang="en-US"/>
          </a:p>
        </p:txBody>
      </p:sp>
    </p:spTree>
    <p:extLst>
      <p:ext uri="{BB962C8B-B14F-4D97-AF65-F5344CB8AC3E}">
        <p14:creationId xmlns:p14="http://schemas.microsoft.com/office/powerpoint/2010/main" val="1697979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ED550647-1385-0D41-8C24-F1AD439C3DFB}" type="slidenum">
              <a:rPr lang="en-US"/>
              <a:pPr>
                <a:defRPr/>
              </a:pPr>
              <a:t>‹#›</a:t>
            </a:fld>
            <a:endParaRPr lang="en-US"/>
          </a:p>
        </p:txBody>
      </p:sp>
    </p:spTree>
    <p:extLst>
      <p:ext uri="{BB962C8B-B14F-4D97-AF65-F5344CB8AC3E}">
        <p14:creationId xmlns:p14="http://schemas.microsoft.com/office/powerpoint/2010/main" val="22212695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5D10254D-98F9-2446-A62A-54CAE8CF517F}" type="slidenum">
              <a:rPr lang="en-US"/>
              <a:pPr>
                <a:defRPr/>
              </a:pPr>
              <a:t>‹#›</a:t>
            </a:fld>
            <a:endParaRPr lang="en-US"/>
          </a:p>
        </p:txBody>
      </p:sp>
    </p:spTree>
    <p:extLst>
      <p:ext uri="{BB962C8B-B14F-4D97-AF65-F5344CB8AC3E}">
        <p14:creationId xmlns:p14="http://schemas.microsoft.com/office/powerpoint/2010/main" val="2988283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738079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D1FD6FC-4A95-204C-A6CC-F9610CB724C1}" type="slidenum">
              <a:rPr lang="en-US"/>
              <a:pPr>
                <a:defRPr/>
              </a:pPr>
              <a:t>‹#›</a:t>
            </a:fld>
            <a:endParaRPr lang="en-US"/>
          </a:p>
        </p:txBody>
      </p:sp>
    </p:spTree>
    <p:extLst>
      <p:ext uri="{BB962C8B-B14F-4D97-AF65-F5344CB8AC3E}">
        <p14:creationId xmlns:p14="http://schemas.microsoft.com/office/powerpoint/2010/main" val="3250942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8C182B67-5C4A-5A44-B003-A7078767822C}" type="slidenum">
              <a:rPr lang="en-US"/>
              <a:pPr>
                <a:defRPr/>
              </a:pPr>
              <a:t>‹#›</a:t>
            </a:fld>
            <a:endParaRPr lang="en-US"/>
          </a:p>
        </p:txBody>
      </p:sp>
    </p:spTree>
    <p:extLst>
      <p:ext uri="{BB962C8B-B14F-4D97-AF65-F5344CB8AC3E}">
        <p14:creationId xmlns:p14="http://schemas.microsoft.com/office/powerpoint/2010/main" val="805987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4337755A-83C3-D244-81C9-E59A013409B0}" type="slidenum">
              <a:rPr lang="en-US"/>
              <a:pPr>
                <a:defRPr/>
              </a:pPr>
              <a:t>‹#›</a:t>
            </a:fld>
            <a:endParaRPr lang="en-US"/>
          </a:p>
        </p:txBody>
      </p:sp>
    </p:spTree>
    <p:extLst>
      <p:ext uri="{BB962C8B-B14F-4D97-AF65-F5344CB8AC3E}">
        <p14:creationId xmlns:p14="http://schemas.microsoft.com/office/powerpoint/2010/main" val="52782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902D736C-C946-7642-B1C9-E2679807EC38}" type="slidenum">
              <a:rPr lang="en-US"/>
              <a:pPr>
                <a:defRPr/>
              </a:pPr>
              <a:t>‹#›</a:t>
            </a:fld>
            <a:endParaRPr lang="en-US"/>
          </a:p>
        </p:txBody>
      </p:sp>
    </p:spTree>
    <p:extLst>
      <p:ext uri="{BB962C8B-B14F-4D97-AF65-F5344CB8AC3E}">
        <p14:creationId xmlns:p14="http://schemas.microsoft.com/office/powerpoint/2010/main" val="4926469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8973919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7225035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0607565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60470129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5221283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4712837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38828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3447845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537365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6726982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872608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7299780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4412395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30224888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075398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9277843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1972949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72976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2676660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012720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8623266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9795161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13666512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4060122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30C4942-5368-244A-B18D-293881397824}" type="slidenum">
              <a:rPr lang="en-US" smtClean="0"/>
              <a:pPr>
                <a:defRPr/>
              </a:pPr>
              <a:t>‹#›</a:t>
            </a:fld>
            <a:endParaRPr lang="en-US"/>
          </a:p>
        </p:txBody>
      </p:sp>
    </p:spTree>
    <p:extLst>
      <p:ext uri="{BB962C8B-B14F-4D97-AF65-F5344CB8AC3E}">
        <p14:creationId xmlns:p14="http://schemas.microsoft.com/office/powerpoint/2010/main" val="925654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6200E61-4449-0D4E-AE5C-7ADF9FD10F98}" type="slidenum">
              <a:rPr lang="en-US" smtClean="0"/>
              <a:pPr>
                <a:defRPr/>
              </a:pPr>
              <a:t>‹#›</a:t>
            </a:fld>
            <a:endParaRPr lang="en-US"/>
          </a:p>
        </p:txBody>
      </p:sp>
    </p:spTree>
    <p:extLst>
      <p:ext uri="{BB962C8B-B14F-4D97-AF65-F5344CB8AC3E}">
        <p14:creationId xmlns:p14="http://schemas.microsoft.com/office/powerpoint/2010/main" val="4873463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11D7B5B-7DE7-B340-9666-95ED2A53A9EF}" type="slidenum">
              <a:rPr lang="en-US" smtClean="0"/>
              <a:pPr>
                <a:defRPr/>
              </a:pPr>
              <a:t>‹#›</a:t>
            </a:fld>
            <a:endParaRPr lang="en-US"/>
          </a:p>
        </p:txBody>
      </p:sp>
    </p:spTree>
    <p:extLst>
      <p:ext uri="{BB962C8B-B14F-4D97-AF65-F5344CB8AC3E}">
        <p14:creationId xmlns:p14="http://schemas.microsoft.com/office/powerpoint/2010/main" val="10083463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B07A6C1-B207-6440-A937-DE958269EB78}" type="slidenum">
              <a:rPr lang="en-US"/>
              <a:pPr>
                <a:defRPr/>
              </a:pPr>
              <a:t>‹#›</a:t>
            </a:fld>
            <a:endParaRPr lang="en-US"/>
          </a:p>
        </p:txBody>
      </p:sp>
    </p:spTree>
    <p:extLst>
      <p:ext uri="{BB962C8B-B14F-4D97-AF65-F5344CB8AC3E}">
        <p14:creationId xmlns:p14="http://schemas.microsoft.com/office/powerpoint/2010/main" val="3523285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593098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65C40AC-A732-F54E-ABDB-09BE21934A29}" type="slidenum">
              <a:rPr lang="en-US"/>
              <a:pPr>
                <a:defRPr/>
              </a:pPr>
              <a:t>‹#›</a:t>
            </a:fld>
            <a:endParaRPr lang="en-US"/>
          </a:p>
        </p:txBody>
      </p:sp>
    </p:spTree>
    <p:extLst>
      <p:ext uri="{BB962C8B-B14F-4D97-AF65-F5344CB8AC3E}">
        <p14:creationId xmlns:p14="http://schemas.microsoft.com/office/powerpoint/2010/main" val="390324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7548275-D5B0-234B-9CCD-4CD4D1DC8D43}" type="slidenum">
              <a:rPr lang="en-US"/>
              <a:pPr>
                <a:defRPr/>
              </a:pPr>
              <a:t>‹#›</a:t>
            </a:fld>
            <a:endParaRPr lang="en-US"/>
          </a:p>
        </p:txBody>
      </p:sp>
    </p:spTree>
    <p:extLst>
      <p:ext uri="{BB962C8B-B14F-4D97-AF65-F5344CB8AC3E}">
        <p14:creationId xmlns:p14="http://schemas.microsoft.com/office/powerpoint/2010/main" val="39188858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B444496-86C5-204C-8094-EA2D746D7F76}" type="slidenum">
              <a:rPr lang="en-US"/>
              <a:pPr>
                <a:defRPr/>
              </a:pPr>
              <a:t>‹#›</a:t>
            </a:fld>
            <a:endParaRPr lang="en-US"/>
          </a:p>
        </p:txBody>
      </p:sp>
    </p:spTree>
    <p:extLst>
      <p:ext uri="{BB962C8B-B14F-4D97-AF65-F5344CB8AC3E}">
        <p14:creationId xmlns:p14="http://schemas.microsoft.com/office/powerpoint/2010/main" val="3044047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062D73-D91F-274D-8B54-E67584A3EAE2}" type="slidenum">
              <a:rPr lang="en-US"/>
              <a:pPr>
                <a:defRPr/>
              </a:pPr>
              <a:t>‹#›</a:t>
            </a:fld>
            <a:endParaRPr lang="en-US"/>
          </a:p>
        </p:txBody>
      </p:sp>
    </p:spTree>
    <p:extLst>
      <p:ext uri="{BB962C8B-B14F-4D97-AF65-F5344CB8AC3E}">
        <p14:creationId xmlns:p14="http://schemas.microsoft.com/office/powerpoint/2010/main" val="3003644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DFEB2D5-DD36-BD4F-91FA-0A80A417E7AB}" type="slidenum">
              <a:rPr lang="en-US"/>
              <a:pPr>
                <a:defRPr/>
              </a:pPr>
              <a:t>‹#›</a:t>
            </a:fld>
            <a:endParaRPr lang="en-US"/>
          </a:p>
        </p:txBody>
      </p:sp>
    </p:spTree>
    <p:extLst>
      <p:ext uri="{BB962C8B-B14F-4D97-AF65-F5344CB8AC3E}">
        <p14:creationId xmlns:p14="http://schemas.microsoft.com/office/powerpoint/2010/main" val="34246083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F27FED0-15F9-E249-AE8F-E7AD6DF83192}" type="slidenum">
              <a:rPr lang="en-US"/>
              <a:pPr>
                <a:defRPr/>
              </a:pPr>
              <a:t>‹#›</a:t>
            </a:fld>
            <a:endParaRPr lang="en-US"/>
          </a:p>
        </p:txBody>
      </p:sp>
    </p:spTree>
    <p:extLst>
      <p:ext uri="{BB962C8B-B14F-4D97-AF65-F5344CB8AC3E}">
        <p14:creationId xmlns:p14="http://schemas.microsoft.com/office/powerpoint/2010/main" val="30909188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D6866D8-858B-8247-AEB8-80E6C0390AED}" type="slidenum">
              <a:rPr lang="en-US"/>
              <a:pPr>
                <a:defRPr/>
              </a:pPr>
              <a:t>‹#›</a:t>
            </a:fld>
            <a:endParaRPr lang="en-US"/>
          </a:p>
        </p:txBody>
      </p:sp>
    </p:spTree>
    <p:extLst>
      <p:ext uri="{BB962C8B-B14F-4D97-AF65-F5344CB8AC3E}">
        <p14:creationId xmlns:p14="http://schemas.microsoft.com/office/powerpoint/2010/main" val="2100534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1058950-AA0D-A140-B5CD-98B5CA503E68}" type="slidenum">
              <a:rPr lang="en-US"/>
              <a:pPr>
                <a:defRPr/>
              </a:pPr>
              <a:t>‹#›</a:t>
            </a:fld>
            <a:endParaRPr lang="en-US"/>
          </a:p>
        </p:txBody>
      </p:sp>
    </p:spTree>
    <p:extLst>
      <p:ext uri="{BB962C8B-B14F-4D97-AF65-F5344CB8AC3E}">
        <p14:creationId xmlns:p14="http://schemas.microsoft.com/office/powerpoint/2010/main" val="17002223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11A5998-8CF6-6646-89DA-14D12D1BF514}" type="slidenum">
              <a:rPr lang="en-US"/>
              <a:pPr>
                <a:defRPr/>
              </a:pPr>
              <a:t>‹#›</a:t>
            </a:fld>
            <a:endParaRPr lang="en-US"/>
          </a:p>
        </p:txBody>
      </p:sp>
    </p:spTree>
    <p:extLst>
      <p:ext uri="{BB962C8B-B14F-4D97-AF65-F5344CB8AC3E}">
        <p14:creationId xmlns:p14="http://schemas.microsoft.com/office/powerpoint/2010/main" val="36801650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5FF73DF-0D64-5447-8A6E-43DE175A805F}" type="slidenum">
              <a:rPr lang="en-US"/>
              <a:pPr>
                <a:defRPr/>
              </a:pPr>
              <a:t>‹#›</a:t>
            </a:fld>
            <a:endParaRPr lang="en-US"/>
          </a:p>
        </p:txBody>
      </p:sp>
    </p:spTree>
    <p:extLst>
      <p:ext uri="{BB962C8B-B14F-4D97-AF65-F5344CB8AC3E}">
        <p14:creationId xmlns:p14="http://schemas.microsoft.com/office/powerpoint/2010/main" val="9666618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13.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3.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4.xml"/><Relationship Id="rId2" Type="http://schemas.openxmlformats.org/officeDocument/2006/relationships/slideLayout" Target="../slideLayouts/slideLayout102.xml"/><Relationship Id="rId16" Type="http://schemas.openxmlformats.org/officeDocument/2006/relationships/image" Target="../media/image6.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5.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theme" Target="../theme/theme15.xml"/><Relationship Id="rId1" Type="http://schemas.openxmlformats.org/officeDocument/2006/relationships/slideLayout" Target="../slideLayouts/slideLayout1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6.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7.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8.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7.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9.xml"/><Relationship Id="rId17" Type="http://schemas.openxmlformats.org/officeDocument/2006/relationships/image" Target="../media/image11.png"/><Relationship Id="rId2" Type="http://schemas.openxmlformats.org/officeDocument/2006/relationships/slideLayout" Target="../slideLayouts/slideLayout148.xml"/><Relationship Id="rId16" Type="http://schemas.openxmlformats.org/officeDocument/2006/relationships/image" Target="../media/image10.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9.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3.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0.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4" Type="http://schemas.openxmlformats.org/officeDocument/2006/relationships/image" Target="../media/image14.jpe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72.xml"/><Relationship Id="rId1" Type="http://schemas.openxmlformats.org/officeDocument/2006/relationships/slideLayout" Target="../slideLayouts/slideLayout171.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7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5" Type="http://schemas.openxmlformats.org/officeDocument/2006/relationships/theme" Target="../theme/theme23.xml"/><Relationship Id="rId4" Type="http://schemas.openxmlformats.org/officeDocument/2006/relationships/slideLayout" Target="../slideLayouts/slideLayout176.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4.xml"/><Relationship Id="rId1" Type="http://schemas.openxmlformats.org/officeDocument/2006/relationships/slideLayout" Target="../slideLayouts/slideLayout177.xml"/><Relationship Id="rId5" Type="http://schemas.openxmlformats.org/officeDocument/2006/relationships/image" Target="../media/image17.png"/><Relationship Id="rId4" Type="http://schemas.openxmlformats.org/officeDocument/2006/relationships/image" Target="../media/image16.png"/></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5.xml"/><Relationship Id="rId1" Type="http://schemas.openxmlformats.org/officeDocument/2006/relationships/slideLayout" Target="../slideLayouts/slideLayout1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2.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9.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3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3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32.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33.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34.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5.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6.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7.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8.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4.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4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media/image19.jpeg"/><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4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19.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4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43.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9.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2BC7EDEB-7205-E142-9CEF-9E7393F5CE88}"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781024165"/>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755587333"/>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648251"/>
      </p:ext>
    </p:extLst>
  </p:cSld>
  <p:clrMap bg1="dk2" tx1="lt1" bg2="dk1" tx2="lt2" accent1="accent1" accent2="accent2" accent3="accent3" accent4="accent4" accent5="accent5" accent6="accent6" hlink="hlink" folHlink="folHlink"/>
  <p:sldLayoutIdLst>
    <p:sldLayoutId id="21474839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41463586-26F2-604D-A40D-8471C93EA0B5}" type="slidenum">
              <a:rPr lang="en-US" smtClean="0"/>
              <a:pPr>
                <a:defRPr/>
              </a:pPr>
              <a:t>‹#›</a:t>
            </a:fld>
            <a:endParaRPr lang="en-US"/>
          </a:p>
        </p:txBody>
      </p:sp>
    </p:spTree>
    <p:extLst>
      <p:ext uri="{BB962C8B-B14F-4D97-AF65-F5344CB8AC3E}">
        <p14:creationId xmlns:p14="http://schemas.microsoft.com/office/powerpoint/2010/main" val="352055921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6686" algn="ctr" rtl="0" eaLnBrk="0" fontAlgn="base" hangingPunct="0">
        <a:spcBef>
          <a:spcPct val="0"/>
        </a:spcBef>
        <a:spcAft>
          <a:spcPct val="0"/>
        </a:spcAft>
        <a:defRPr sz="4400">
          <a:solidFill>
            <a:schemeClr val="tx2"/>
          </a:solidFill>
          <a:latin typeface="Times New Roman" pitchFamily="-112" charset="0"/>
        </a:defRPr>
      </a:lvl6pPr>
      <a:lvl7pPr marL="913370" algn="ctr" rtl="0" eaLnBrk="0" fontAlgn="base" hangingPunct="0">
        <a:spcBef>
          <a:spcPct val="0"/>
        </a:spcBef>
        <a:spcAft>
          <a:spcPct val="0"/>
        </a:spcAft>
        <a:defRPr sz="4400">
          <a:solidFill>
            <a:schemeClr val="tx2"/>
          </a:solidFill>
          <a:latin typeface="Times New Roman" pitchFamily="-112" charset="0"/>
        </a:defRPr>
      </a:lvl7pPr>
      <a:lvl8pPr marL="1370051" algn="ctr" rtl="0" eaLnBrk="0" fontAlgn="base" hangingPunct="0">
        <a:spcBef>
          <a:spcPct val="0"/>
        </a:spcBef>
        <a:spcAft>
          <a:spcPct val="0"/>
        </a:spcAft>
        <a:defRPr sz="4400">
          <a:solidFill>
            <a:schemeClr val="tx2"/>
          </a:solidFill>
          <a:latin typeface="Times New Roman" pitchFamily="-112" charset="0"/>
        </a:defRPr>
      </a:lvl8pPr>
      <a:lvl9pPr marL="1826739" algn="ctr" rtl="0" eaLnBrk="0" fontAlgn="base" hangingPunct="0">
        <a:spcBef>
          <a:spcPct val="0"/>
        </a:spcBef>
        <a:spcAft>
          <a:spcPct val="0"/>
        </a:spcAft>
        <a:defRPr sz="4400">
          <a:solidFill>
            <a:schemeClr val="tx2"/>
          </a:solidFill>
          <a:latin typeface="Times New Roman" pitchFamily="-112" charset="0"/>
        </a:defRPr>
      </a:lvl9pPr>
    </p:titleStyle>
    <p:bodyStyle>
      <a:lvl1pPr marL="342512" indent="-342512"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108" indent="-285428"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1708" indent="-228341"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598393"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5075"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1759"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447"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126"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1814"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8A92CD4D-7EC0-3F43-A061-9E13A41A011D}" type="slidenum">
              <a:rPr lang="en-US"/>
              <a:pPr>
                <a:defRPr/>
              </a:pPr>
              <a:t>‹#›</a:t>
            </a:fld>
            <a:endParaRPr lang="en-US"/>
          </a:p>
        </p:txBody>
      </p:sp>
    </p:spTree>
    <p:extLst>
      <p:ext uri="{BB962C8B-B14F-4D97-AF65-F5344CB8AC3E}">
        <p14:creationId xmlns:p14="http://schemas.microsoft.com/office/powerpoint/2010/main" val="278008146"/>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2754" name="Freeform 1026"/>
          <p:cNvSpPr>
            <a:spLocks/>
          </p:cNvSpPr>
          <p:nvPr/>
        </p:nvSpPr>
        <p:spPr bwMode="auto">
          <a:xfrm>
            <a:off x="-23813" y="1763713"/>
            <a:ext cx="6899276" cy="171450"/>
          </a:xfrm>
          <a:custGeom>
            <a:avLst/>
            <a:gdLst>
              <a:gd name="T0" fmla="*/ 2147483647 w 4346"/>
              <a:gd name="T1" fmla="*/ 25201563 h 108"/>
              <a:gd name="T2" fmla="*/ 2147483647 w 4346"/>
              <a:gd name="T3" fmla="*/ 42843450 h 108"/>
              <a:gd name="T4" fmla="*/ 2147483647 w 4346"/>
              <a:gd name="T5" fmla="*/ 75604688 h 108"/>
              <a:gd name="T6" fmla="*/ 2147483647 w 4346"/>
              <a:gd name="T7" fmla="*/ 126007813 h 108"/>
              <a:gd name="T8" fmla="*/ 2147483647 w 4346"/>
              <a:gd name="T9" fmla="*/ 183972200 h 108"/>
              <a:gd name="T10" fmla="*/ 2147483647 w 4346"/>
              <a:gd name="T11" fmla="*/ 224294700 h 108"/>
              <a:gd name="T12" fmla="*/ 2147483647 w 4346"/>
              <a:gd name="T13" fmla="*/ 249496263 h 108"/>
              <a:gd name="T14" fmla="*/ 2147483647 w 4346"/>
              <a:gd name="T15" fmla="*/ 249496263 h 108"/>
              <a:gd name="T16" fmla="*/ 2147483647 w 4346"/>
              <a:gd name="T17" fmla="*/ 236894688 h 108"/>
              <a:gd name="T18" fmla="*/ 2147483647 w 4346"/>
              <a:gd name="T19" fmla="*/ 236894688 h 108"/>
              <a:gd name="T20" fmla="*/ 2147483647 w 4346"/>
              <a:gd name="T21" fmla="*/ 246975313 h 108"/>
              <a:gd name="T22" fmla="*/ 1655743690 w 4346"/>
              <a:gd name="T23" fmla="*/ 257055938 h 108"/>
              <a:gd name="T24" fmla="*/ 2520950 w 4346"/>
              <a:gd name="T25" fmla="*/ 234375325 h 108"/>
              <a:gd name="T26" fmla="*/ 0 w 4346"/>
              <a:gd name="T27" fmla="*/ 32762825 h 108"/>
              <a:gd name="T28" fmla="*/ 1655743690 w 4346"/>
              <a:gd name="T29" fmla="*/ 30241875 h 108"/>
              <a:gd name="T30" fmla="*/ 2147483647 w 4346"/>
              <a:gd name="T31" fmla="*/ 17641888 h 108"/>
              <a:gd name="T32" fmla="*/ 2147483647 w 4346"/>
              <a:gd name="T33" fmla="*/ 22682200 h 108"/>
              <a:gd name="T34" fmla="*/ 2147483647 w 4346"/>
              <a:gd name="T35" fmla="*/ 20161250 h 108"/>
              <a:gd name="T36" fmla="*/ 2147483647 w 4346"/>
              <a:gd name="T37" fmla="*/ 2520156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5" name="Freeform 1027"/>
          <p:cNvSpPr>
            <a:spLocks/>
          </p:cNvSpPr>
          <p:nvPr/>
        </p:nvSpPr>
        <p:spPr bwMode="auto">
          <a:xfrm>
            <a:off x="198438" y="152400"/>
            <a:ext cx="715962" cy="6400800"/>
          </a:xfrm>
          <a:custGeom>
            <a:avLst/>
            <a:gdLst>
              <a:gd name="T0" fmla="*/ 56539916 w 883"/>
              <a:gd name="T1" fmla="*/ 2147483647 h 4115"/>
              <a:gd name="T2" fmla="*/ 51937651 w 883"/>
              <a:gd name="T3" fmla="*/ 2147483647 h 4115"/>
              <a:gd name="T4" fmla="*/ 42076349 w 883"/>
              <a:gd name="T5" fmla="*/ 2147483647 h 4115"/>
              <a:gd name="T6" fmla="*/ 66402029 w 883"/>
              <a:gd name="T7" fmla="*/ 2147483647 h 4115"/>
              <a:gd name="T8" fmla="*/ 51937651 w 883"/>
              <a:gd name="T9" fmla="*/ 2147483647 h 4115"/>
              <a:gd name="T10" fmla="*/ 22352934 w 883"/>
              <a:gd name="T11" fmla="*/ 1575105442 h 4115"/>
              <a:gd name="T12" fmla="*/ 12491631 w 883"/>
              <a:gd name="T13" fmla="*/ 687142601 h 4115"/>
              <a:gd name="T14" fmla="*/ 32215047 w 883"/>
              <a:gd name="T15" fmla="*/ 108878930 h 4115"/>
              <a:gd name="T16" fmla="*/ 80865597 w 883"/>
              <a:gd name="T17" fmla="*/ 36292458 h 4115"/>
              <a:gd name="T18" fmla="*/ 159758447 w 883"/>
              <a:gd name="T19" fmla="*/ 89522538 h 4115"/>
              <a:gd name="T20" fmla="*/ 233392260 w 883"/>
              <a:gd name="T21" fmla="*/ 36292458 h 4115"/>
              <a:gd name="T22" fmla="*/ 336610791 w 883"/>
              <a:gd name="T23" fmla="*/ 16936066 h 4115"/>
              <a:gd name="T24" fmla="*/ 464812585 w 883"/>
              <a:gd name="T25" fmla="*/ 145171388 h 4115"/>
              <a:gd name="T26" fmla="*/ 523982830 w 883"/>
              <a:gd name="T27" fmla="*/ 343571301 h 4115"/>
              <a:gd name="T28" fmla="*/ 518722983 w 883"/>
              <a:gd name="T29" fmla="*/ 776665139 h 4115"/>
              <a:gd name="T30" fmla="*/ 528585096 w 883"/>
              <a:gd name="T31" fmla="*/ 1592043063 h 4115"/>
              <a:gd name="T32" fmla="*/ 558169813 w 883"/>
              <a:gd name="T33" fmla="*/ 2147483647 h 4115"/>
              <a:gd name="T34" fmla="*/ 548307700 w 883"/>
              <a:gd name="T35" fmla="*/ 2147483647 h 4115"/>
              <a:gd name="T36" fmla="*/ 533844133 w 883"/>
              <a:gd name="T37" fmla="*/ 2147483647 h 4115"/>
              <a:gd name="T38" fmla="*/ 577893228 w 883"/>
              <a:gd name="T39" fmla="*/ 2147483647 h 4115"/>
              <a:gd name="T40" fmla="*/ 548307700 w 883"/>
              <a:gd name="T41" fmla="*/ 2147483647 h 4115"/>
              <a:gd name="T42" fmla="*/ 553567548 w 883"/>
              <a:gd name="T43" fmla="*/ 2147483647 h 4115"/>
              <a:gd name="T44" fmla="*/ 523982830 w 883"/>
              <a:gd name="T45" fmla="*/ 2147483647 h 4115"/>
              <a:gd name="T46" fmla="*/ 410902187 w 883"/>
              <a:gd name="T47" fmla="*/ 2147483647 h 4115"/>
              <a:gd name="T48" fmla="*/ 282700393 w 883"/>
              <a:gd name="T49" fmla="*/ 2147483647 h 4115"/>
              <a:gd name="T50" fmla="*/ 165018295 w 883"/>
              <a:gd name="T51" fmla="*/ 2147483647 h 4115"/>
              <a:gd name="T52" fmla="*/ 80865597 w 883"/>
              <a:gd name="T53" fmla="*/ 2147483647 h 4115"/>
              <a:gd name="T54" fmla="*/ 12491631 w 883"/>
              <a:gd name="T55" fmla="*/ 2147483647 h 4115"/>
              <a:gd name="T56" fmla="*/ 7231784 w 883"/>
              <a:gd name="T57" fmla="*/ 2147483647 h 4115"/>
              <a:gd name="T58" fmla="*/ 42076349 w 883"/>
              <a:gd name="T59" fmla="*/ 2147483647 h 4115"/>
              <a:gd name="T60" fmla="*/ 56539916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202756" name="Freeform 1028"/>
          <p:cNvSpPr>
            <a:spLocks/>
          </p:cNvSpPr>
          <p:nvPr/>
        </p:nvSpPr>
        <p:spPr bwMode="invGray">
          <a:xfrm>
            <a:off x="323850" y="1157288"/>
            <a:ext cx="152400" cy="914400"/>
          </a:xfrm>
          <a:custGeom>
            <a:avLst/>
            <a:gdLst>
              <a:gd name="T0" fmla="*/ 176592807 w 110"/>
              <a:gd name="T1" fmla="*/ 0 h 842"/>
              <a:gd name="T2" fmla="*/ 155478480 w 110"/>
              <a:gd name="T3" fmla="*/ 200492517 h 842"/>
              <a:gd name="T4" fmla="*/ 97893447 w 110"/>
              <a:gd name="T5" fmla="*/ 426930319 h 842"/>
              <a:gd name="T6" fmla="*/ 142042342 w 110"/>
              <a:gd name="T7" fmla="*/ 635677414 h 842"/>
              <a:gd name="T8" fmla="*/ 168914618 w 110"/>
              <a:gd name="T9" fmla="*/ 836169931 h 842"/>
              <a:gd name="T10" fmla="*/ 211143273 w 110"/>
              <a:gd name="T11" fmla="*/ 993025368 h 842"/>
              <a:gd name="T12" fmla="*/ 155478480 w 110"/>
              <a:gd name="T13" fmla="*/ 905752295 h 842"/>
              <a:gd name="T14" fmla="*/ 113249825 w 110"/>
              <a:gd name="T15" fmla="*/ 844425594 h 842"/>
              <a:gd name="T16" fmla="*/ 55664793 w 110"/>
              <a:gd name="T17" fmla="*/ 705259779 h 842"/>
              <a:gd name="T18" fmla="*/ 0 w 110"/>
              <a:gd name="T19" fmla="*/ 488257020 h 842"/>
              <a:gd name="T20" fmla="*/ 42228655 w 110"/>
              <a:gd name="T21" fmla="*/ 296020167 h 842"/>
              <a:gd name="T22" fmla="*/ 97893447 w 110"/>
              <a:gd name="T23" fmla="*/ 95528736 h 842"/>
              <a:gd name="T24" fmla="*/ 17659280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7" name="Rectangle 1029"/>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202758" name="Rectangle 1030"/>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11" name="Rectangle 1031"/>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omic Sans MS" charset="0"/>
                <a:ea typeface="Osaka" charset="0"/>
                <a:cs typeface="Osaka" charset="0"/>
              </a:defRPr>
            </a:lvl1pPr>
          </a:lstStyle>
          <a:p>
            <a:pPr algn="l">
              <a:defRPr/>
            </a:pPr>
            <a:fld id="{A7419BC6-233E-3B41-85BF-258F3E48644B}" type="datetime1">
              <a:rPr lang="en-US" b="0"/>
              <a:pPr algn="l">
                <a:defRPr/>
              </a:pPr>
              <a:t>1/15/24</a:t>
            </a:fld>
            <a:endParaRPr lang="en-US" b="0"/>
          </a:p>
        </p:txBody>
      </p:sp>
      <p:sp>
        <p:nvSpPr>
          <p:cNvPr id="200712" name="Rectangle 1032"/>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charset="0"/>
                <a:ea typeface="Osaka" charset="0"/>
                <a:cs typeface="Osaka" charset="0"/>
              </a:defRPr>
            </a:lvl1pPr>
          </a:lstStyle>
          <a:p>
            <a:pPr>
              <a:defRPr/>
            </a:pPr>
            <a:endParaRPr lang="en-US" b="0"/>
          </a:p>
        </p:txBody>
      </p:sp>
      <p:sp>
        <p:nvSpPr>
          <p:cNvPr id="200713" name="Rectangle 1033"/>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omic Sans MS" charset="0"/>
                <a:ea typeface="Osaka" charset="0"/>
                <a:cs typeface="Osaka" charset="0"/>
              </a:defRPr>
            </a:lvl1pPr>
          </a:lstStyle>
          <a:p>
            <a:pPr>
              <a:defRPr/>
            </a:pPr>
            <a:fld id="{F84AB2D4-2212-4B42-A435-BAE7C91B04EA}" type="slidenum">
              <a:rPr lang="en-US" b="0"/>
              <a:pPr>
                <a:defRPr/>
              </a:pPr>
              <a:t>‹#›</a:t>
            </a:fld>
            <a:endParaRPr lang="en-US" b="0"/>
          </a:p>
        </p:txBody>
      </p:sp>
    </p:spTree>
    <p:extLst>
      <p:ext uri="{BB962C8B-B14F-4D97-AF65-F5344CB8AC3E}">
        <p14:creationId xmlns:p14="http://schemas.microsoft.com/office/powerpoint/2010/main" val="3642104140"/>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28" charset="-128"/>
          <a:cs typeface="ＭＳ Ｐゴシック" charset="0"/>
        </a:defRPr>
      </a:lvl1pPr>
      <a:lvl2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2pPr>
      <a:lvl3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3pPr>
      <a:lvl4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4pPr>
      <a:lvl5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5pPr>
      <a:lvl6pPr marL="457200" algn="l" rtl="0" fontAlgn="base">
        <a:spcBef>
          <a:spcPct val="0"/>
        </a:spcBef>
        <a:spcAft>
          <a:spcPct val="0"/>
        </a:spcAft>
        <a:defRPr sz="4300">
          <a:solidFill>
            <a:schemeClr val="tx2"/>
          </a:solidFill>
          <a:latin typeface="Comic Sans MS" pitchFamily="-110" charset="0"/>
        </a:defRPr>
      </a:lvl6pPr>
      <a:lvl7pPr marL="914400" algn="l" rtl="0" fontAlgn="base">
        <a:spcBef>
          <a:spcPct val="0"/>
        </a:spcBef>
        <a:spcAft>
          <a:spcPct val="0"/>
        </a:spcAft>
        <a:defRPr sz="4300">
          <a:solidFill>
            <a:schemeClr val="tx2"/>
          </a:solidFill>
          <a:latin typeface="Comic Sans MS" pitchFamily="-110" charset="0"/>
        </a:defRPr>
      </a:lvl7pPr>
      <a:lvl8pPr marL="1371600" algn="l" rtl="0" fontAlgn="base">
        <a:spcBef>
          <a:spcPct val="0"/>
        </a:spcBef>
        <a:spcAft>
          <a:spcPct val="0"/>
        </a:spcAft>
        <a:defRPr sz="4300">
          <a:solidFill>
            <a:schemeClr val="tx2"/>
          </a:solidFill>
          <a:latin typeface="Comic Sans MS" pitchFamily="-110" charset="0"/>
        </a:defRPr>
      </a:lvl8pPr>
      <a:lvl9pPr marL="1828800" algn="l" rtl="0" fontAlgn="base">
        <a:spcBef>
          <a:spcPct val="0"/>
        </a:spcBef>
        <a:spcAft>
          <a:spcPct val="0"/>
        </a:spcAft>
        <a:defRPr sz="4300">
          <a:solidFill>
            <a:schemeClr val="tx2"/>
          </a:solidFill>
          <a:latin typeface="Comic Sans MS"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28" charset="-128"/>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0"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fld id="{9166F88A-B281-3544-B767-7C8C4CBF3BCB}" type="datetime1">
              <a:rPr lang="en-US"/>
              <a:pPr/>
              <a:t>1/15/24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fld id="{FD05BA76-7E38-B84F-BAA9-FB5F6892E703}" type="slidenum">
              <a:rPr lang="en-US"/>
              <a:pPr/>
              <a:t>‹#›</a:t>
            </a:fld>
            <a:endParaRPr lang="en-US"/>
          </a:p>
        </p:txBody>
      </p:sp>
      <p:pic>
        <p:nvPicPr>
          <p:cNvPr id="70663"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192346"/>
      </p:ext>
    </p:extLst>
  </p:cSld>
  <p:clrMap bg1="lt1" tx1="dk1" bg2="lt2" tx2="dk2" accent1="accent1" accent2="accent2" accent3="accent3" accent4="accent4" accent5="accent5" accent6="accent6" hlink="hlink" folHlink="folHlink"/>
  <p:sldLayoutIdLst>
    <p:sldLayoutId id="2147484017"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2813" indent="-3428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760" indent="-285677"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706" indent="-228541" algn="l" rtl="0" eaLnBrk="0" fontAlgn="base" hangingPunct="0">
        <a:spcBef>
          <a:spcPct val="20000"/>
        </a:spcBef>
        <a:spcAft>
          <a:spcPct val="0"/>
        </a:spcAft>
        <a:buChar char="•"/>
        <a:defRPr sz="2400">
          <a:solidFill>
            <a:schemeClr val="tx1"/>
          </a:solidFill>
          <a:latin typeface="+mn-lt"/>
          <a:ea typeface="ＭＳ Ｐゴシック" charset="-128"/>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pPr>
                <a:defRPr/>
              </a:pPr>
              <a:t>‹#›</a:t>
            </a:fld>
            <a:endParaRPr lang="en-US"/>
          </a:p>
        </p:txBody>
      </p:sp>
    </p:spTree>
    <p:extLst>
      <p:ext uri="{BB962C8B-B14F-4D97-AF65-F5344CB8AC3E}">
        <p14:creationId xmlns:p14="http://schemas.microsoft.com/office/powerpoint/2010/main" val="2680424404"/>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8C3825F3-F5B1-0243-91F8-025AA9C08601}" type="slidenum">
              <a:rPr lang="en-US"/>
              <a:pPr>
                <a:defRPr/>
              </a:pPr>
              <a:t>‹#›</a:t>
            </a:fld>
            <a:endParaRPr lang="en-US"/>
          </a:p>
        </p:txBody>
      </p:sp>
    </p:spTree>
    <p:extLst>
      <p:ext uri="{BB962C8B-B14F-4D97-AF65-F5344CB8AC3E}">
        <p14:creationId xmlns:p14="http://schemas.microsoft.com/office/powerpoint/2010/main" val="158538807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lgn="l">
              <a:defRPr/>
            </a:pPr>
            <a:endParaRPr lang="en-US" b="0"/>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b="0"/>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2A419F11-3D62-C64B-AFE4-6931D49AB351}" type="slidenum">
              <a:rPr lang="en-US" b="0"/>
              <a:pPr>
                <a:defRPr/>
              </a:pPr>
              <a:t>‹#›</a:t>
            </a:fld>
            <a:endParaRPr lang="en-US" b="0"/>
          </a:p>
        </p:txBody>
      </p:sp>
    </p:spTree>
    <p:extLst>
      <p:ext uri="{BB962C8B-B14F-4D97-AF65-F5344CB8AC3E}">
        <p14:creationId xmlns:p14="http://schemas.microsoft.com/office/powerpoint/2010/main" val="1084463627"/>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9524"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pitchFamily="-105" charset="0"/>
                <a:ea typeface="+mn-ea"/>
                <a:cs typeface="+mn-cs"/>
              </a:defRPr>
            </a:lvl1pPr>
          </a:lstStyle>
          <a:p>
            <a:pPr algn="l">
              <a:defRPr/>
            </a:pPr>
            <a:endParaRPr lang="en-US" b="0"/>
          </a:p>
        </p:txBody>
      </p:sp>
      <p:sp>
        <p:nvSpPr>
          <p:cNvPr id="619525"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pitchFamily="-105" charset="0"/>
                <a:ea typeface="+mn-ea"/>
                <a:cs typeface="+mn-cs"/>
              </a:defRPr>
            </a:lvl1pPr>
          </a:lstStyle>
          <a:p>
            <a:pPr>
              <a:defRPr/>
            </a:pPr>
            <a:endParaRPr lang="en-US" b="0"/>
          </a:p>
        </p:txBody>
      </p:sp>
      <p:sp>
        <p:nvSpPr>
          <p:cNvPr id="619526"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ea typeface="Osaka" charset="0"/>
                <a:cs typeface="Osaka" charset="0"/>
              </a:defRPr>
            </a:lvl1pPr>
          </a:lstStyle>
          <a:p>
            <a:pPr>
              <a:defRPr/>
            </a:pPr>
            <a:fld id="{AFD1A53E-E01C-564C-9072-5808AD2902AD}" type="slidenum">
              <a:rPr lang="en-US" b="0"/>
              <a:pPr>
                <a:defRPr/>
              </a:pPr>
              <a:t>‹#›</a:t>
            </a:fld>
            <a:endParaRPr lang="en-US" b="0"/>
          </a:p>
        </p:txBody>
      </p:sp>
      <p:pic>
        <p:nvPicPr>
          <p:cNvPr id="106503"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398294"/>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4EE49A91-E000-024B-99E2-105F279D3E6F}"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3591478746"/>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693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693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algn="l">
              <a:defRPr/>
            </a:pPr>
            <a:endParaRPr lang="en-US" b="0"/>
          </a:p>
        </p:txBody>
      </p:sp>
      <p:sp>
        <p:nvSpPr>
          <p:cNvPr id="6369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a:defRPr/>
            </a:pPr>
            <a:endParaRPr lang="en-US" b="0"/>
          </a:p>
        </p:txBody>
      </p:sp>
      <p:sp>
        <p:nvSpPr>
          <p:cNvPr id="6369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7809A0A-08D4-4A4D-9995-8AC89E4CF2B7}" type="slidenum">
              <a:rPr lang="en-US" b="0"/>
              <a:pPr>
                <a:defRPr/>
              </a:pPr>
              <a:t>‹#›</a:t>
            </a:fld>
            <a:endParaRPr lang="en-US" b="0"/>
          </a:p>
        </p:txBody>
      </p:sp>
    </p:spTree>
    <p:extLst>
      <p:ext uri="{BB962C8B-B14F-4D97-AF65-F5344CB8AC3E}">
        <p14:creationId xmlns:p14="http://schemas.microsoft.com/office/powerpoint/2010/main" val="4290441885"/>
      </p:ext>
    </p:extLst>
  </p:cSld>
  <p:clrMap bg1="dk2" tx1="lt1" bg2="dk1" tx2="lt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9FCC084F-D1DA-CC4A-9F2C-AA375C1B2233}" type="slidenum">
              <a:rPr lang="en-US"/>
              <a:pPr>
                <a:defRPr/>
              </a:pPr>
              <a:t>‹#›</a:t>
            </a:fld>
            <a:endParaRPr lang="en-US"/>
          </a:p>
        </p:txBody>
      </p:sp>
    </p:spTree>
    <p:extLst>
      <p:ext uri="{BB962C8B-B14F-4D97-AF65-F5344CB8AC3E}">
        <p14:creationId xmlns:p14="http://schemas.microsoft.com/office/powerpoint/2010/main" val="2833594716"/>
      </p:ext>
    </p:extLst>
  </p:cSld>
  <p:clrMap bg1="dk2" tx1="lt1" bg2="dk1" tx2="lt2" accent1="accent1" accent2="accent2" accent3="accent3" accent4="accent4" accent5="accent5" accent6="accent6" hlink="hlink" folHlink="folHlink"/>
  <p:sldLayoutIdLst>
    <p:sldLayoutId id="2147484080" r:id="rId1"/>
    <p:sldLayoutId id="2147484081" r:id="rId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337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0051"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6739"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108" indent="-285428"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1708" indent="-228341"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8393" indent="-228341"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5075" indent="-228341"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1759"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68447"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5126"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1814"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80" y="1789131"/>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D460F8C5-AF2D-7C4D-AA01-1AEE94FF1447}" type="slidenum">
              <a:rPr lang="en-US"/>
              <a:pPr>
                <a:defRPr/>
              </a:pPr>
              <a:t>‹#›</a:t>
            </a:fld>
            <a:endParaRPr lang="en-US"/>
          </a:p>
        </p:txBody>
      </p:sp>
    </p:spTree>
    <p:extLst>
      <p:ext uri="{BB962C8B-B14F-4D97-AF65-F5344CB8AC3E}">
        <p14:creationId xmlns:p14="http://schemas.microsoft.com/office/powerpoint/2010/main" val="1733640380"/>
      </p:ext>
    </p:extLst>
  </p:cSld>
  <p:clrMap bg1="dk2" tx1="lt1" bg2="dk1" tx2="lt2" accent1="accent1" accent2="accent2" accent3="accent3" accent4="accent4" accent5="accent5" accent6="accent6" hlink="hlink" folHlink="folHlink"/>
  <p:sldLayoutIdLst>
    <p:sldLayoutId id="2147484083" r:id="rId1"/>
    <p:sldLayoutId id="214748408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1759"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8447"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126"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1814"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C53DA9FD-8D85-C540-BCAB-3566A36610B7}"/>
              </a:ext>
            </a:extLst>
          </p:cNvPr>
          <p:cNvGrpSpPr>
            <a:grpSpLocks/>
          </p:cNvGrpSpPr>
          <p:nvPr/>
        </p:nvGrpSpPr>
        <p:grpSpPr bwMode="auto">
          <a:xfrm>
            <a:off x="6303963" y="0"/>
            <a:ext cx="2840037" cy="3254375"/>
            <a:chOff x="3115" y="0"/>
            <a:chExt cx="2170" cy="2486"/>
          </a:xfrm>
        </p:grpSpPr>
        <p:grpSp>
          <p:nvGrpSpPr>
            <p:cNvPr id="13320" name="Group 3">
              <a:extLst>
                <a:ext uri="{FF2B5EF4-FFF2-40B4-BE49-F238E27FC236}">
                  <a16:creationId xmlns:a16="http://schemas.microsoft.com/office/drawing/2014/main" id="{73AB4BDA-151D-1947-A1CE-558C5C580349}"/>
                </a:ext>
              </a:extLst>
            </p:cNvPr>
            <p:cNvGrpSpPr>
              <a:grpSpLocks/>
            </p:cNvGrpSpPr>
            <p:nvPr/>
          </p:nvGrpSpPr>
          <p:grpSpPr bwMode="auto">
            <a:xfrm>
              <a:off x="4080" y="1910"/>
              <a:ext cx="768" cy="576"/>
              <a:chOff x="0" y="0"/>
              <a:chExt cx="768" cy="576"/>
            </a:xfrm>
          </p:grpSpPr>
          <p:sp>
            <p:nvSpPr>
              <p:cNvPr id="13452" name="Oval 4">
                <a:extLst>
                  <a:ext uri="{FF2B5EF4-FFF2-40B4-BE49-F238E27FC236}">
                    <a16:creationId xmlns:a16="http://schemas.microsoft.com/office/drawing/2014/main" id="{29C89257-B070-314B-9D70-34978985DDF0}"/>
                  </a:ext>
                </a:extLst>
              </p:cNvPr>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sp>
            <p:nvSpPr>
              <p:cNvPr id="13453" name="Oval 5">
                <a:extLst>
                  <a:ext uri="{FF2B5EF4-FFF2-40B4-BE49-F238E27FC236}">
                    <a16:creationId xmlns:a16="http://schemas.microsoft.com/office/drawing/2014/main" id="{87164D5A-D38F-9D40-8D94-61A6766893C3}"/>
                  </a:ext>
                </a:extLst>
              </p:cNvPr>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grpSp>
        <p:grpSp>
          <p:nvGrpSpPr>
            <p:cNvPr id="13321" name="Group 6">
              <a:extLst>
                <a:ext uri="{FF2B5EF4-FFF2-40B4-BE49-F238E27FC236}">
                  <a16:creationId xmlns:a16="http://schemas.microsoft.com/office/drawing/2014/main" id="{101B1713-629E-B94F-B3B2-03AAF415FBF9}"/>
                </a:ext>
              </a:extLst>
            </p:cNvPr>
            <p:cNvGrpSpPr>
              <a:grpSpLocks/>
            </p:cNvGrpSpPr>
            <p:nvPr/>
          </p:nvGrpSpPr>
          <p:grpSpPr bwMode="auto">
            <a:xfrm>
              <a:off x="4257" y="1103"/>
              <a:ext cx="768" cy="576"/>
              <a:chOff x="0" y="0"/>
              <a:chExt cx="768" cy="576"/>
            </a:xfrm>
          </p:grpSpPr>
          <p:sp>
            <p:nvSpPr>
              <p:cNvPr id="13450" name="Oval 7">
                <a:extLst>
                  <a:ext uri="{FF2B5EF4-FFF2-40B4-BE49-F238E27FC236}">
                    <a16:creationId xmlns:a16="http://schemas.microsoft.com/office/drawing/2014/main" id="{7959C6A4-8B39-5C42-A757-0FC089034AE9}"/>
                  </a:ext>
                </a:extLst>
              </p:cNvPr>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sp>
            <p:nvSpPr>
              <p:cNvPr id="13451" name="Oval 8">
                <a:extLst>
                  <a:ext uri="{FF2B5EF4-FFF2-40B4-BE49-F238E27FC236}">
                    <a16:creationId xmlns:a16="http://schemas.microsoft.com/office/drawing/2014/main" id="{DDF33996-E120-954C-B48B-304A80452578}"/>
                  </a:ext>
                </a:extLst>
              </p:cNvPr>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grpSp>
        <p:grpSp>
          <p:nvGrpSpPr>
            <p:cNvPr id="13322" name="Group 9">
              <a:extLst>
                <a:ext uri="{FF2B5EF4-FFF2-40B4-BE49-F238E27FC236}">
                  <a16:creationId xmlns:a16="http://schemas.microsoft.com/office/drawing/2014/main" id="{9EC00CE7-43EE-724B-9612-9ED9C9AAD0FE}"/>
                </a:ext>
              </a:extLst>
            </p:cNvPr>
            <p:cNvGrpSpPr>
              <a:grpSpLocks/>
            </p:cNvGrpSpPr>
            <p:nvPr/>
          </p:nvGrpSpPr>
          <p:grpSpPr bwMode="auto">
            <a:xfrm>
              <a:off x="3134" y="0"/>
              <a:ext cx="768" cy="576"/>
              <a:chOff x="0" y="0"/>
              <a:chExt cx="768" cy="576"/>
            </a:xfrm>
          </p:grpSpPr>
          <p:sp>
            <p:nvSpPr>
              <p:cNvPr id="13448" name="Oval 10">
                <a:extLst>
                  <a:ext uri="{FF2B5EF4-FFF2-40B4-BE49-F238E27FC236}">
                    <a16:creationId xmlns:a16="http://schemas.microsoft.com/office/drawing/2014/main" id="{45953EE7-9BF8-8645-98EB-A8C2920B3E42}"/>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sp>
            <p:nvSpPr>
              <p:cNvPr id="13449" name="Oval 11">
                <a:extLst>
                  <a:ext uri="{FF2B5EF4-FFF2-40B4-BE49-F238E27FC236}">
                    <a16:creationId xmlns:a16="http://schemas.microsoft.com/office/drawing/2014/main" id="{97E7AD5C-B1A7-534E-B241-F134D615C712}"/>
                  </a:ext>
                </a:extLst>
              </p:cNvPr>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grpSp>
        <p:grpSp>
          <p:nvGrpSpPr>
            <p:cNvPr id="13323" name="Group 12">
              <a:extLst>
                <a:ext uri="{FF2B5EF4-FFF2-40B4-BE49-F238E27FC236}">
                  <a16:creationId xmlns:a16="http://schemas.microsoft.com/office/drawing/2014/main" id="{337E435C-C41B-FE40-B880-61A52C271634}"/>
                </a:ext>
              </a:extLst>
            </p:cNvPr>
            <p:cNvGrpSpPr>
              <a:grpSpLocks/>
            </p:cNvGrpSpPr>
            <p:nvPr/>
          </p:nvGrpSpPr>
          <p:grpSpPr bwMode="auto">
            <a:xfrm>
              <a:off x="3115" y="0"/>
              <a:ext cx="2170" cy="1702"/>
              <a:chOff x="3115" y="0"/>
              <a:chExt cx="2170" cy="1702"/>
            </a:xfrm>
          </p:grpSpPr>
          <p:grpSp>
            <p:nvGrpSpPr>
              <p:cNvPr id="13324" name="Group 13">
                <a:extLst>
                  <a:ext uri="{FF2B5EF4-FFF2-40B4-BE49-F238E27FC236}">
                    <a16:creationId xmlns:a16="http://schemas.microsoft.com/office/drawing/2014/main" id="{A96D3007-945B-E547-91CA-21775750CCD7}"/>
                  </a:ext>
                </a:extLst>
              </p:cNvPr>
              <p:cNvGrpSpPr>
                <a:grpSpLocks/>
              </p:cNvGrpSpPr>
              <p:nvPr/>
            </p:nvGrpSpPr>
            <p:grpSpPr bwMode="auto">
              <a:xfrm>
                <a:off x="3640" y="308"/>
                <a:ext cx="1145" cy="844"/>
                <a:chOff x="1265" y="814"/>
                <a:chExt cx="2919" cy="2151"/>
              </a:xfrm>
            </p:grpSpPr>
            <p:sp>
              <p:nvSpPr>
                <p:cNvPr id="13446" name="Oval 14">
                  <a:extLst>
                    <a:ext uri="{FF2B5EF4-FFF2-40B4-BE49-F238E27FC236}">
                      <a16:creationId xmlns:a16="http://schemas.microsoft.com/office/drawing/2014/main" id="{9094B498-C4D2-414C-9B6D-122F7D9CD084}"/>
                    </a:ext>
                  </a:extLst>
                </p:cNvPr>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sp>
              <p:nvSpPr>
                <p:cNvPr id="13447" name="Oval 15">
                  <a:extLst>
                    <a:ext uri="{FF2B5EF4-FFF2-40B4-BE49-F238E27FC236}">
                      <a16:creationId xmlns:a16="http://schemas.microsoft.com/office/drawing/2014/main" id="{1B03D119-DDA6-244F-A526-EE18B24DF4E0}"/>
                    </a:ext>
                  </a:extLst>
                </p:cNvPr>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grpSp>
          <p:grpSp>
            <p:nvGrpSpPr>
              <p:cNvPr id="13325" name="Group 16">
                <a:extLst>
                  <a:ext uri="{FF2B5EF4-FFF2-40B4-BE49-F238E27FC236}">
                    <a16:creationId xmlns:a16="http://schemas.microsoft.com/office/drawing/2014/main" id="{B80AF206-7EEC-FB4A-A6EB-703F08C0C2DF}"/>
                  </a:ext>
                </a:extLst>
              </p:cNvPr>
              <p:cNvGrpSpPr>
                <a:grpSpLocks/>
              </p:cNvGrpSpPr>
              <p:nvPr/>
            </p:nvGrpSpPr>
            <p:grpSpPr bwMode="auto">
              <a:xfrm>
                <a:off x="3115" y="0"/>
                <a:ext cx="2145" cy="1702"/>
                <a:chOff x="3115" y="0"/>
                <a:chExt cx="2145" cy="1702"/>
              </a:xfrm>
            </p:grpSpPr>
            <p:grpSp>
              <p:nvGrpSpPr>
                <p:cNvPr id="13348" name="Group 17">
                  <a:extLst>
                    <a:ext uri="{FF2B5EF4-FFF2-40B4-BE49-F238E27FC236}">
                      <a16:creationId xmlns:a16="http://schemas.microsoft.com/office/drawing/2014/main" id="{E1EC9466-3A54-C247-8415-18A62791D89B}"/>
                    </a:ext>
                  </a:extLst>
                </p:cNvPr>
                <p:cNvGrpSpPr>
                  <a:grpSpLocks/>
                </p:cNvGrpSpPr>
                <p:nvPr/>
              </p:nvGrpSpPr>
              <p:grpSpPr bwMode="auto">
                <a:xfrm>
                  <a:off x="4505" y="589"/>
                  <a:ext cx="493" cy="912"/>
                  <a:chOff x="3471" y="1530"/>
                  <a:chExt cx="1258" cy="2327"/>
                </a:xfrm>
              </p:grpSpPr>
              <p:sp>
                <p:nvSpPr>
                  <p:cNvPr id="13444" name="Freeform 18">
                    <a:extLst>
                      <a:ext uri="{FF2B5EF4-FFF2-40B4-BE49-F238E27FC236}">
                        <a16:creationId xmlns:a16="http://schemas.microsoft.com/office/drawing/2014/main" id="{51B1A6BC-C86A-1D41-BB47-F08F42985298}"/>
                      </a:ext>
                    </a:extLst>
                  </p:cNvPr>
                  <p:cNvSpPr>
                    <a:spLocks/>
                  </p:cNvSpPr>
                  <p:nvPr/>
                </p:nvSpPr>
                <p:spPr bwMode="hidden">
                  <a:xfrm rot="2711884">
                    <a:off x="2778" y="2236"/>
                    <a:ext cx="1699" cy="313"/>
                  </a:xfrm>
                  <a:custGeom>
                    <a:avLst/>
                    <a:gdLst>
                      <a:gd name="T0" fmla="*/ 0 w 2736"/>
                      <a:gd name="T1" fmla="*/ 194 h 504"/>
                      <a:gd name="T2" fmla="*/ 333 w 2736"/>
                      <a:gd name="T3" fmla="*/ 65 h 504"/>
                      <a:gd name="T4" fmla="*/ 685 w 2736"/>
                      <a:gd name="T5" fmla="*/ 9 h 504"/>
                      <a:gd name="T6" fmla="*/ 1055 w 2736"/>
                      <a:gd name="T7" fmla="*/ 9 h 504"/>
                      <a:gd name="T8" fmla="*/ 1049 w 2736"/>
                      <a:gd name="T9" fmla="*/ 40 h 504"/>
                      <a:gd name="T10" fmla="*/ 680 w 2736"/>
                      <a:gd name="T11" fmla="*/ 40 h 504"/>
                      <a:gd name="T12" fmla="*/ 252 w 2736"/>
                      <a:gd name="T13" fmla="*/ 112 h 504"/>
                      <a:gd name="T14" fmla="*/ 0 w 2736"/>
                      <a:gd name="T15" fmla="*/ 19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5" name="Freeform 19">
                    <a:extLst>
                      <a:ext uri="{FF2B5EF4-FFF2-40B4-BE49-F238E27FC236}">
                        <a16:creationId xmlns:a16="http://schemas.microsoft.com/office/drawing/2014/main" id="{1AAAD5C0-6229-1B4F-B07A-C66CFA769267}"/>
                      </a:ext>
                    </a:extLst>
                  </p:cNvPr>
                  <p:cNvSpPr>
                    <a:spLocks/>
                  </p:cNvSpPr>
                  <p:nvPr/>
                </p:nvSpPr>
                <p:spPr bwMode="hidden">
                  <a:xfrm rot="2711884">
                    <a:off x="4039" y="3129"/>
                    <a:ext cx="885" cy="486"/>
                  </a:xfrm>
                  <a:custGeom>
                    <a:avLst/>
                    <a:gdLst>
                      <a:gd name="T0" fmla="*/ 2 w 1769"/>
                      <a:gd name="T1" fmla="*/ 3 h 791"/>
                      <a:gd name="T2" fmla="*/ 122 w 1769"/>
                      <a:gd name="T3" fmla="*/ 21 h 791"/>
                      <a:gd name="T4" fmla="*/ 290 w 1769"/>
                      <a:gd name="T5" fmla="*/ 76 h 791"/>
                      <a:gd name="T6" fmla="*/ 403 w 1769"/>
                      <a:gd name="T7" fmla="*/ 163 h 791"/>
                      <a:gd name="T8" fmla="*/ 439 w 1769"/>
                      <a:gd name="T9" fmla="*/ 230 h 791"/>
                      <a:gd name="T10" fmla="*/ 423 w 1769"/>
                      <a:gd name="T11" fmla="*/ 297 h 791"/>
                      <a:gd name="T12" fmla="*/ 398 w 1769"/>
                      <a:gd name="T13" fmla="*/ 238 h 791"/>
                      <a:gd name="T14" fmla="*/ 348 w 1769"/>
                      <a:gd name="T15" fmla="*/ 171 h 791"/>
                      <a:gd name="T16" fmla="*/ 278 w 1769"/>
                      <a:gd name="T17" fmla="*/ 112 h 791"/>
                      <a:gd name="T18" fmla="*/ 146 w 1769"/>
                      <a:gd name="T19" fmla="*/ 57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49" name="Group 20">
                  <a:extLst>
                    <a:ext uri="{FF2B5EF4-FFF2-40B4-BE49-F238E27FC236}">
                      <a16:creationId xmlns:a16="http://schemas.microsoft.com/office/drawing/2014/main" id="{7B14D7AD-0EC5-0843-A08A-E591A370A662}"/>
                    </a:ext>
                  </a:extLst>
                </p:cNvPr>
                <p:cNvGrpSpPr>
                  <a:grpSpLocks/>
                </p:cNvGrpSpPr>
                <p:nvPr/>
              </p:nvGrpSpPr>
              <p:grpSpPr bwMode="auto">
                <a:xfrm>
                  <a:off x="4267" y="781"/>
                  <a:ext cx="966" cy="522"/>
                  <a:chOff x="2864" y="2019"/>
                  <a:chExt cx="2463" cy="1332"/>
                </a:xfrm>
              </p:grpSpPr>
              <p:sp>
                <p:nvSpPr>
                  <p:cNvPr id="13442" name="Freeform 21">
                    <a:extLst>
                      <a:ext uri="{FF2B5EF4-FFF2-40B4-BE49-F238E27FC236}">
                        <a16:creationId xmlns:a16="http://schemas.microsoft.com/office/drawing/2014/main" id="{9D60D322-C639-BC40-93FF-E514921A8D6E}"/>
                      </a:ext>
                    </a:extLst>
                  </p:cNvPr>
                  <p:cNvSpPr>
                    <a:spLocks/>
                  </p:cNvSpPr>
                  <p:nvPr/>
                </p:nvSpPr>
                <p:spPr bwMode="hidden">
                  <a:xfrm rot="2104081">
                    <a:off x="2865" y="2019"/>
                    <a:ext cx="1812" cy="347"/>
                  </a:xfrm>
                  <a:custGeom>
                    <a:avLst/>
                    <a:gdLst>
                      <a:gd name="T0" fmla="*/ 0 w 2736"/>
                      <a:gd name="T1" fmla="*/ 239 h 504"/>
                      <a:gd name="T2" fmla="*/ 379 w 2736"/>
                      <a:gd name="T3" fmla="*/ 80 h 504"/>
                      <a:gd name="T4" fmla="*/ 779 w 2736"/>
                      <a:gd name="T5" fmla="*/ 12 h 504"/>
                      <a:gd name="T6" fmla="*/ 1200 w 2736"/>
                      <a:gd name="T7" fmla="*/ 12 h 504"/>
                      <a:gd name="T8" fmla="*/ 1193 w 2736"/>
                      <a:gd name="T9" fmla="*/ 49 h 504"/>
                      <a:gd name="T10" fmla="*/ 774 w 2736"/>
                      <a:gd name="T11" fmla="*/ 49 h 504"/>
                      <a:gd name="T12" fmla="*/ 287 w 2736"/>
                      <a:gd name="T13" fmla="*/ 138 h 504"/>
                      <a:gd name="T14" fmla="*/ 0 w 2736"/>
                      <a:gd name="T15" fmla="*/ 2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43" name="Freeform 22">
                    <a:extLst>
                      <a:ext uri="{FF2B5EF4-FFF2-40B4-BE49-F238E27FC236}">
                        <a16:creationId xmlns:a16="http://schemas.microsoft.com/office/drawing/2014/main" id="{B07EA66E-DA8C-7448-B38F-228E3B844870}"/>
                      </a:ext>
                    </a:extLst>
                  </p:cNvPr>
                  <p:cNvSpPr>
                    <a:spLocks/>
                  </p:cNvSpPr>
                  <p:nvPr/>
                </p:nvSpPr>
                <p:spPr bwMode="hidden">
                  <a:xfrm rot="2104081">
                    <a:off x="4352" y="2805"/>
                    <a:ext cx="974" cy="545"/>
                  </a:xfrm>
                  <a:custGeom>
                    <a:avLst/>
                    <a:gdLst>
                      <a:gd name="T0" fmla="*/ 2 w 1769"/>
                      <a:gd name="T1" fmla="*/ 4 h 791"/>
                      <a:gd name="T2" fmla="*/ 147 w 1769"/>
                      <a:gd name="T3" fmla="*/ 27 h 791"/>
                      <a:gd name="T4" fmla="*/ 351 w 1769"/>
                      <a:gd name="T5" fmla="*/ 95 h 791"/>
                      <a:gd name="T6" fmla="*/ 488 w 1769"/>
                      <a:gd name="T7" fmla="*/ 205 h 791"/>
                      <a:gd name="T8" fmla="*/ 532 w 1769"/>
                      <a:gd name="T9" fmla="*/ 289 h 791"/>
                      <a:gd name="T10" fmla="*/ 512 w 1769"/>
                      <a:gd name="T11" fmla="*/ 373 h 791"/>
                      <a:gd name="T12" fmla="*/ 482 w 1769"/>
                      <a:gd name="T13" fmla="*/ 300 h 791"/>
                      <a:gd name="T14" fmla="*/ 421 w 1769"/>
                      <a:gd name="T15" fmla="*/ 216 h 791"/>
                      <a:gd name="T16" fmla="*/ 336 w 1769"/>
                      <a:gd name="T17" fmla="*/ 141 h 791"/>
                      <a:gd name="T18" fmla="*/ 176 w 1769"/>
                      <a:gd name="T19" fmla="*/ 72 h 791"/>
                      <a:gd name="T20" fmla="*/ 0 w 1769"/>
                      <a:gd name="T21" fmla="*/ 36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0" name="Group 23">
                  <a:extLst>
                    <a:ext uri="{FF2B5EF4-FFF2-40B4-BE49-F238E27FC236}">
                      <a16:creationId xmlns:a16="http://schemas.microsoft.com/office/drawing/2014/main" id="{93370DC2-18B9-A644-87AF-E4A886EA431F}"/>
                    </a:ext>
                  </a:extLst>
                </p:cNvPr>
                <p:cNvGrpSpPr>
                  <a:grpSpLocks/>
                </p:cNvGrpSpPr>
                <p:nvPr/>
              </p:nvGrpSpPr>
              <p:grpSpPr bwMode="auto">
                <a:xfrm>
                  <a:off x="4280" y="707"/>
                  <a:ext cx="971" cy="417"/>
                  <a:chOff x="2897" y="1832"/>
                  <a:chExt cx="2477" cy="1064"/>
                </a:xfrm>
              </p:grpSpPr>
              <p:sp>
                <p:nvSpPr>
                  <p:cNvPr id="13440" name="Freeform 24">
                    <a:extLst>
                      <a:ext uri="{FF2B5EF4-FFF2-40B4-BE49-F238E27FC236}">
                        <a16:creationId xmlns:a16="http://schemas.microsoft.com/office/drawing/2014/main" id="{66B13CFA-C94D-FF40-ABB2-035683B651EC}"/>
                      </a:ext>
                    </a:extLst>
                  </p:cNvPr>
                  <p:cNvSpPr>
                    <a:spLocks/>
                  </p:cNvSpPr>
                  <p:nvPr/>
                </p:nvSpPr>
                <p:spPr bwMode="hidden">
                  <a:xfrm rot="1582915">
                    <a:off x="2896" y="1832"/>
                    <a:ext cx="1736" cy="303"/>
                  </a:xfrm>
                  <a:custGeom>
                    <a:avLst/>
                    <a:gdLst>
                      <a:gd name="T0" fmla="*/ 0 w 2736"/>
                      <a:gd name="T1" fmla="*/ 182 h 504"/>
                      <a:gd name="T2" fmla="*/ 348 w 2736"/>
                      <a:gd name="T3" fmla="*/ 61 h 504"/>
                      <a:gd name="T4" fmla="*/ 715 w 2736"/>
                      <a:gd name="T5" fmla="*/ 8 h 504"/>
                      <a:gd name="T6" fmla="*/ 1101 w 2736"/>
                      <a:gd name="T7" fmla="*/ 8 h 504"/>
                      <a:gd name="T8" fmla="*/ 1095 w 2736"/>
                      <a:gd name="T9" fmla="*/ 37 h 504"/>
                      <a:gd name="T10" fmla="*/ 710 w 2736"/>
                      <a:gd name="T11" fmla="*/ 37 h 504"/>
                      <a:gd name="T12" fmla="*/ 263 w 2736"/>
                      <a:gd name="T13" fmla="*/ 106 h 504"/>
                      <a:gd name="T14" fmla="*/ 0 w 2736"/>
                      <a:gd name="T15" fmla="*/ 18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41" name="Freeform 25">
                    <a:extLst>
                      <a:ext uri="{FF2B5EF4-FFF2-40B4-BE49-F238E27FC236}">
                        <a16:creationId xmlns:a16="http://schemas.microsoft.com/office/drawing/2014/main" id="{62FB4372-A077-9C49-943E-9F7C165F19C5}"/>
                      </a:ext>
                    </a:extLst>
                  </p:cNvPr>
                  <p:cNvSpPr>
                    <a:spLocks/>
                  </p:cNvSpPr>
                  <p:nvPr/>
                </p:nvSpPr>
                <p:spPr bwMode="hidden">
                  <a:xfrm rot="1582915">
                    <a:off x="4443" y="2420"/>
                    <a:ext cx="931" cy="477"/>
                  </a:xfrm>
                  <a:custGeom>
                    <a:avLst/>
                    <a:gdLst>
                      <a:gd name="T0" fmla="*/ 2 w 1769"/>
                      <a:gd name="T1" fmla="*/ 3 h 791"/>
                      <a:gd name="T2" fmla="*/ 134 w 1769"/>
                      <a:gd name="T3" fmla="*/ 21 h 791"/>
                      <a:gd name="T4" fmla="*/ 321 w 1769"/>
                      <a:gd name="T5" fmla="*/ 73 h 791"/>
                      <a:gd name="T6" fmla="*/ 446 w 1769"/>
                      <a:gd name="T7" fmla="*/ 157 h 791"/>
                      <a:gd name="T8" fmla="*/ 486 w 1769"/>
                      <a:gd name="T9" fmla="*/ 221 h 791"/>
                      <a:gd name="T10" fmla="*/ 468 w 1769"/>
                      <a:gd name="T11" fmla="*/ 286 h 791"/>
                      <a:gd name="T12" fmla="*/ 440 w 1769"/>
                      <a:gd name="T13" fmla="*/ 230 h 791"/>
                      <a:gd name="T14" fmla="*/ 385 w 1769"/>
                      <a:gd name="T15" fmla="*/ 165 h 791"/>
                      <a:gd name="T16" fmla="*/ 307 w 1769"/>
                      <a:gd name="T17" fmla="*/ 107 h 791"/>
                      <a:gd name="T18" fmla="*/ 161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1" name="Group 26">
                  <a:extLst>
                    <a:ext uri="{FF2B5EF4-FFF2-40B4-BE49-F238E27FC236}">
                      <a16:creationId xmlns:a16="http://schemas.microsoft.com/office/drawing/2014/main" id="{D5F8AD28-DCB5-B04D-9195-E8DCE552DA9E}"/>
                    </a:ext>
                  </a:extLst>
                </p:cNvPr>
                <p:cNvGrpSpPr>
                  <a:grpSpLocks/>
                </p:cNvGrpSpPr>
                <p:nvPr/>
              </p:nvGrpSpPr>
              <p:grpSpPr bwMode="auto">
                <a:xfrm>
                  <a:off x="4291" y="630"/>
                  <a:ext cx="969" cy="364"/>
                  <a:chOff x="2924" y="1636"/>
                  <a:chExt cx="2472" cy="927"/>
                </a:xfrm>
              </p:grpSpPr>
              <p:sp>
                <p:nvSpPr>
                  <p:cNvPr id="13438" name="Freeform 27">
                    <a:extLst>
                      <a:ext uri="{FF2B5EF4-FFF2-40B4-BE49-F238E27FC236}">
                        <a16:creationId xmlns:a16="http://schemas.microsoft.com/office/drawing/2014/main" id="{9C8DD58C-0333-7D4E-AABD-6BC91199A102}"/>
                      </a:ext>
                    </a:extLst>
                  </p:cNvPr>
                  <p:cNvSpPr>
                    <a:spLocks/>
                  </p:cNvSpPr>
                  <p:nvPr/>
                </p:nvSpPr>
                <p:spPr bwMode="hidden">
                  <a:xfrm rot="1080363">
                    <a:off x="2907" y="1616"/>
                    <a:ext cx="1680" cy="346"/>
                  </a:xfrm>
                  <a:custGeom>
                    <a:avLst/>
                    <a:gdLst>
                      <a:gd name="T0" fmla="*/ 0 w 2736"/>
                      <a:gd name="T1" fmla="*/ 238 h 504"/>
                      <a:gd name="T2" fmla="*/ 326 w 2736"/>
                      <a:gd name="T3" fmla="*/ 79 h 504"/>
                      <a:gd name="T4" fmla="*/ 670 w 2736"/>
                      <a:gd name="T5" fmla="*/ 11 h 504"/>
                      <a:gd name="T6" fmla="*/ 1032 w 2736"/>
                      <a:gd name="T7" fmla="*/ 11 h 504"/>
                      <a:gd name="T8" fmla="*/ 1025 w 2736"/>
                      <a:gd name="T9" fmla="*/ 49 h 504"/>
                      <a:gd name="T10" fmla="*/ 665 w 2736"/>
                      <a:gd name="T11" fmla="*/ 49 h 504"/>
                      <a:gd name="T12" fmla="*/ 247 w 2736"/>
                      <a:gd name="T13" fmla="*/ 137 h 504"/>
                      <a:gd name="T14" fmla="*/ 0 w 2736"/>
                      <a:gd name="T15" fmla="*/ 23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9" name="Freeform 28">
                    <a:extLst>
                      <a:ext uri="{FF2B5EF4-FFF2-40B4-BE49-F238E27FC236}">
                        <a16:creationId xmlns:a16="http://schemas.microsoft.com/office/drawing/2014/main" id="{F469B31C-C557-4F46-9146-36C1200460A8}"/>
                      </a:ext>
                    </a:extLst>
                  </p:cNvPr>
                  <p:cNvSpPr>
                    <a:spLocks/>
                  </p:cNvSpPr>
                  <p:nvPr/>
                </p:nvSpPr>
                <p:spPr bwMode="hidden">
                  <a:xfrm rot="1080363">
                    <a:off x="4488" y="2030"/>
                    <a:ext cx="891" cy="513"/>
                  </a:xfrm>
                  <a:custGeom>
                    <a:avLst/>
                    <a:gdLst>
                      <a:gd name="T0" fmla="*/ 2 w 1769"/>
                      <a:gd name="T1" fmla="*/ 3 h 791"/>
                      <a:gd name="T2" fmla="*/ 123 w 1769"/>
                      <a:gd name="T3" fmla="*/ 23 h 791"/>
                      <a:gd name="T4" fmla="*/ 294 w 1769"/>
                      <a:gd name="T5" fmla="*/ 84 h 791"/>
                      <a:gd name="T6" fmla="*/ 408 w 1769"/>
                      <a:gd name="T7" fmla="*/ 182 h 791"/>
                      <a:gd name="T8" fmla="*/ 445 w 1769"/>
                      <a:gd name="T9" fmla="*/ 256 h 791"/>
                      <a:gd name="T10" fmla="*/ 429 w 1769"/>
                      <a:gd name="T11" fmla="*/ 331 h 791"/>
                      <a:gd name="T12" fmla="*/ 403 w 1769"/>
                      <a:gd name="T13" fmla="*/ 266 h 791"/>
                      <a:gd name="T14" fmla="*/ 353 w 1769"/>
                      <a:gd name="T15" fmla="*/ 191 h 791"/>
                      <a:gd name="T16" fmla="*/ 282 w 1769"/>
                      <a:gd name="T17" fmla="*/ 125 h 791"/>
                      <a:gd name="T18" fmla="*/ 148 w 1769"/>
                      <a:gd name="T19" fmla="*/ 64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2" name="Group 29">
                  <a:extLst>
                    <a:ext uri="{FF2B5EF4-FFF2-40B4-BE49-F238E27FC236}">
                      <a16:creationId xmlns:a16="http://schemas.microsoft.com/office/drawing/2014/main" id="{B20961C8-00D8-7142-A4A4-07E3B41F57B7}"/>
                    </a:ext>
                  </a:extLst>
                </p:cNvPr>
                <p:cNvGrpSpPr>
                  <a:grpSpLocks/>
                </p:cNvGrpSpPr>
                <p:nvPr/>
              </p:nvGrpSpPr>
              <p:grpSpPr bwMode="auto">
                <a:xfrm>
                  <a:off x="4304" y="543"/>
                  <a:ext cx="918" cy="258"/>
                  <a:chOff x="2958" y="1414"/>
                  <a:chExt cx="2342" cy="657"/>
                </a:xfrm>
              </p:grpSpPr>
              <p:sp>
                <p:nvSpPr>
                  <p:cNvPr id="13436" name="Freeform 30">
                    <a:extLst>
                      <a:ext uri="{FF2B5EF4-FFF2-40B4-BE49-F238E27FC236}">
                        <a16:creationId xmlns:a16="http://schemas.microsoft.com/office/drawing/2014/main" id="{AA219F3F-5DCD-5148-976E-51677F22B08F}"/>
                      </a:ext>
                    </a:extLst>
                  </p:cNvPr>
                  <p:cNvSpPr>
                    <a:spLocks/>
                  </p:cNvSpPr>
                  <p:nvPr/>
                </p:nvSpPr>
                <p:spPr bwMode="hidden">
                  <a:xfrm rot="463793">
                    <a:off x="2957" y="1415"/>
                    <a:ext cx="1544" cy="312"/>
                  </a:xfrm>
                  <a:custGeom>
                    <a:avLst/>
                    <a:gdLst>
                      <a:gd name="T0" fmla="*/ 0 w 2736"/>
                      <a:gd name="T1" fmla="*/ 193 h 504"/>
                      <a:gd name="T2" fmla="*/ 275 w 2736"/>
                      <a:gd name="T3" fmla="*/ 64 h 504"/>
                      <a:gd name="T4" fmla="*/ 565 w 2736"/>
                      <a:gd name="T5" fmla="*/ 9 h 504"/>
                      <a:gd name="T6" fmla="*/ 871 w 2736"/>
                      <a:gd name="T7" fmla="*/ 9 h 504"/>
                      <a:gd name="T8" fmla="*/ 866 w 2736"/>
                      <a:gd name="T9" fmla="*/ 40 h 504"/>
                      <a:gd name="T10" fmla="*/ 562 w 2736"/>
                      <a:gd name="T11" fmla="*/ 40 h 504"/>
                      <a:gd name="T12" fmla="*/ 208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7" name="Freeform 31">
                    <a:extLst>
                      <a:ext uri="{FF2B5EF4-FFF2-40B4-BE49-F238E27FC236}">
                        <a16:creationId xmlns:a16="http://schemas.microsoft.com/office/drawing/2014/main" id="{8F89D841-3ABC-B04F-B07A-E4D0E769BBD6}"/>
                      </a:ext>
                    </a:extLst>
                  </p:cNvPr>
                  <p:cNvSpPr>
                    <a:spLocks/>
                  </p:cNvSpPr>
                  <p:nvPr/>
                </p:nvSpPr>
                <p:spPr bwMode="hidden">
                  <a:xfrm rot="463793">
                    <a:off x="4470" y="1581"/>
                    <a:ext cx="829" cy="448"/>
                  </a:xfrm>
                  <a:custGeom>
                    <a:avLst/>
                    <a:gdLst>
                      <a:gd name="T0" fmla="*/ 1 w 1769"/>
                      <a:gd name="T1" fmla="*/ 3 h 791"/>
                      <a:gd name="T2" fmla="*/ 106 w 1769"/>
                      <a:gd name="T3" fmla="*/ 18 h 791"/>
                      <a:gd name="T4" fmla="*/ 254 w 1769"/>
                      <a:gd name="T5" fmla="*/ 64 h 791"/>
                      <a:gd name="T6" fmla="*/ 354 w 1769"/>
                      <a:gd name="T7" fmla="*/ 139 h 791"/>
                      <a:gd name="T8" fmla="*/ 386 w 1769"/>
                      <a:gd name="T9" fmla="*/ 195 h 791"/>
                      <a:gd name="T10" fmla="*/ 371 w 1769"/>
                      <a:gd name="T11" fmla="*/ 253 h 791"/>
                      <a:gd name="T12" fmla="*/ 349 w 1769"/>
                      <a:gd name="T13" fmla="*/ 203 h 791"/>
                      <a:gd name="T14" fmla="*/ 305 w 1769"/>
                      <a:gd name="T15" fmla="*/ 146 h 791"/>
                      <a:gd name="T16" fmla="*/ 244 w 1769"/>
                      <a:gd name="T17" fmla="*/ 95 h 791"/>
                      <a:gd name="T18" fmla="*/ 127 w 1769"/>
                      <a:gd name="T19" fmla="*/ 49 h 791"/>
                      <a:gd name="T20" fmla="*/ 0 w 1769"/>
                      <a:gd name="T21" fmla="*/ 24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3" name="Group 32">
                  <a:extLst>
                    <a:ext uri="{FF2B5EF4-FFF2-40B4-BE49-F238E27FC236}">
                      <a16:creationId xmlns:a16="http://schemas.microsoft.com/office/drawing/2014/main" id="{54DA26BD-D8FC-9A41-A2E7-EB1E968E2355}"/>
                    </a:ext>
                  </a:extLst>
                </p:cNvPr>
                <p:cNvGrpSpPr>
                  <a:grpSpLocks/>
                </p:cNvGrpSpPr>
                <p:nvPr/>
              </p:nvGrpSpPr>
              <p:grpSpPr bwMode="auto">
                <a:xfrm>
                  <a:off x="4314" y="487"/>
                  <a:ext cx="843" cy="134"/>
                  <a:chOff x="2983" y="1269"/>
                  <a:chExt cx="2150" cy="343"/>
                </a:xfrm>
              </p:grpSpPr>
              <p:sp>
                <p:nvSpPr>
                  <p:cNvPr id="13434" name="Freeform 33">
                    <a:extLst>
                      <a:ext uri="{FF2B5EF4-FFF2-40B4-BE49-F238E27FC236}">
                        <a16:creationId xmlns:a16="http://schemas.microsoft.com/office/drawing/2014/main" id="{4243FF49-B209-5C47-B46E-5CD612ACCC36}"/>
                      </a:ext>
                    </a:extLst>
                  </p:cNvPr>
                  <p:cNvSpPr>
                    <a:spLocks/>
                  </p:cNvSpPr>
                  <p:nvPr/>
                </p:nvSpPr>
                <p:spPr bwMode="hidden">
                  <a:xfrm rot="-84182">
                    <a:off x="2982" y="1286"/>
                    <a:ext cx="1404" cy="220"/>
                  </a:xfrm>
                  <a:custGeom>
                    <a:avLst/>
                    <a:gdLst>
                      <a:gd name="T0" fmla="*/ 0 w 2736"/>
                      <a:gd name="T1" fmla="*/ 96 h 504"/>
                      <a:gd name="T2" fmla="*/ 227 w 2736"/>
                      <a:gd name="T3" fmla="*/ 32 h 504"/>
                      <a:gd name="T4" fmla="*/ 467 w 2736"/>
                      <a:gd name="T5" fmla="*/ 4 h 504"/>
                      <a:gd name="T6" fmla="*/ 720 w 2736"/>
                      <a:gd name="T7" fmla="*/ 4 h 504"/>
                      <a:gd name="T8" fmla="*/ 716 w 2736"/>
                      <a:gd name="T9" fmla="*/ 20 h 504"/>
                      <a:gd name="T10" fmla="*/ 464 w 2736"/>
                      <a:gd name="T11" fmla="*/ 20 h 504"/>
                      <a:gd name="T12" fmla="*/ 172 w 2736"/>
                      <a:gd name="T13" fmla="*/ 55 h 504"/>
                      <a:gd name="T14" fmla="*/ 0 w 2736"/>
                      <a:gd name="T15" fmla="*/ 9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5" name="Freeform 34">
                    <a:extLst>
                      <a:ext uri="{FF2B5EF4-FFF2-40B4-BE49-F238E27FC236}">
                        <a16:creationId xmlns:a16="http://schemas.microsoft.com/office/drawing/2014/main" id="{D7B90226-D2D3-7445-9BC0-2D22CA2055DB}"/>
                      </a:ext>
                    </a:extLst>
                  </p:cNvPr>
                  <p:cNvSpPr>
                    <a:spLocks/>
                  </p:cNvSpPr>
                  <p:nvPr/>
                </p:nvSpPr>
                <p:spPr bwMode="hidden">
                  <a:xfrm rot="-84182">
                    <a:off x="4377" y="1249"/>
                    <a:ext cx="755" cy="363"/>
                  </a:xfrm>
                  <a:custGeom>
                    <a:avLst/>
                    <a:gdLst>
                      <a:gd name="T0" fmla="*/ 1 w 1769"/>
                      <a:gd name="T1" fmla="*/ 2 h 791"/>
                      <a:gd name="T2" fmla="*/ 88 w 1769"/>
                      <a:gd name="T3" fmla="*/ 12 h 791"/>
                      <a:gd name="T4" fmla="*/ 211 w 1769"/>
                      <a:gd name="T5" fmla="*/ 42 h 791"/>
                      <a:gd name="T6" fmla="*/ 294 w 1769"/>
                      <a:gd name="T7" fmla="*/ 91 h 791"/>
                      <a:gd name="T8" fmla="*/ 320 w 1769"/>
                      <a:gd name="T9" fmla="*/ 128 h 791"/>
                      <a:gd name="T10" fmla="*/ 308 w 1769"/>
                      <a:gd name="T11" fmla="*/ 166 h 791"/>
                      <a:gd name="T12" fmla="*/ 289 w 1769"/>
                      <a:gd name="T13" fmla="*/ 133 h 791"/>
                      <a:gd name="T14" fmla="*/ 253 w 1769"/>
                      <a:gd name="T15" fmla="*/ 95 h 791"/>
                      <a:gd name="T16" fmla="*/ 202 w 1769"/>
                      <a:gd name="T17" fmla="*/ 62 h 791"/>
                      <a:gd name="T18" fmla="*/ 106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4" name="Group 35">
                  <a:extLst>
                    <a:ext uri="{FF2B5EF4-FFF2-40B4-BE49-F238E27FC236}">
                      <a16:creationId xmlns:a16="http://schemas.microsoft.com/office/drawing/2014/main" id="{0CF291CF-9375-5843-8A57-83EC8602FC43}"/>
                    </a:ext>
                  </a:extLst>
                </p:cNvPr>
                <p:cNvGrpSpPr>
                  <a:grpSpLocks/>
                </p:cNvGrpSpPr>
                <p:nvPr/>
              </p:nvGrpSpPr>
              <p:grpSpPr bwMode="auto">
                <a:xfrm>
                  <a:off x="4296" y="349"/>
                  <a:ext cx="737" cy="167"/>
                  <a:chOff x="2938" y="917"/>
                  <a:chExt cx="1879" cy="427"/>
                </a:xfrm>
              </p:grpSpPr>
              <p:sp>
                <p:nvSpPr>
                  <p:cNvPr id="13432" name="Freeform 36">
                    <a:extLst>
                      <a:ext uri="{FF2B5EF4-FFF2-40B4-BE49-F238E27FC236}">
                        <a16:creationId xmlns:a16="http://schemas.microsoft.com/office/drawing/2014/main" id="{6B949B9D-4896-BC4B-83C9-66E94079668A}"/>
                      </a:ext>
                    </a:extLst>
                  </p:cNvPr>
                  <p:cNvSpPr>
                    <a:spLocks/>
                  </p:cNvSpPr>
                  <p:nvPr/>
                </p:nvSpPr>
                <p:spPr bwMode="hidden">
                  <a:xfrm rot="-802576">
                    <a:off x="2896" y="1128"/>
                    <a:ext cx="1252" cy="202"/>
                  </a:xfrm>
                  <a:custGeom>
                    <a:avLst/>
                    <a:gdLst>
                      <a:gd name="T0" fmla="*/ 0 w 2736"/>
                      <a:gd name="T1" fmla="*/ 81 h 504"/>
                      <a:gd name="T2" fmla="*/ 181 w 2736"/>
                      <a:gd name="T3" fmla="*/ 27 h 504"/>
                      <a:gd name="T4" fmla="*/ 372 w 2736"/>
                      <a:gd name="T5" fmla="*/ 4 h 504"/>
                      <a:gd name="T6" fmla="*/ 573 w 2736"/>
                      <a:gd name="T7" fmla="*/ 4 h 504"/>
                      <a:gd name="T8" fmla="*/ 570 w 2736"/>
                      <a:gd name="T9" fmla="*/ 16 h 504"/>
                      <a:gd name="T10" fmla="*/ 369 w 2736"/>
                      <a:gd name="T11" fmla="*/ 16 h 504"/>
                      <a:gd name="T12" fmla="*/ 137 w 2736"/>
                      <a:gd name="T13" fmla="*/ 47 h 504"/>
                      <a:gd name="T14" fmla="*/ 0 w 2736"/>
                      <a:gd name="T15" fmla="*/ 8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3" name="Freeform 37">
                    <a:extLst>
                      <a:ext uri="{FF2B5EF4-FFF2-40B4-BE49-F238E27FC236}">
                        <a16:creationId xmlns:a16="http://schemas.microsoft.com/office/drawing/2014/main" id="{F2DDD4FC-60ED-B147-9E83-1005D4B1160E}"/>
                      </a:ext>
                    </a:extLst>
                  </p:cNvPr>
                  <p:cNvSpPr>
                    <a:spLocks/>
                  </p:cNvSpPr>
                  <p:nvPr/>
                </p:nvSpPr>
                <p:spPr bwMode="hidden">
                  <a:xfrm rot="-802576">
                    <a:off x="4148" y="918"/>
                    <a:ext cx="668" cy="335"/>
                  </a:xfrm>
                  <a:custGeom>
                    <a:avLst/>
                    <a:gdLst>
                      <a:gd name="T0" fmla="*/ 1 w 1769"/>
                      <a:gd name="T1" fmla="*/ 1 h 791"/>
                      <a:gd name="T2" fmla="*/ 69 w 1769"/>
                      <a:gd name="T3" fmla="*/ 10 h 791"/>
                      <a:gd name="T4" fmla="*/ 165 w 1769"/>
                      <a:gd name="T5" fmla="*/ 36 h 791"/>
                      <a:gd name="T6" fmla="*/ 230 w 1769"/>
                      <a:gd name="T7" fmla="*/ 78 h 791"/>
                      <a:gd name="T8" fmla="*/ 250 w 1769"/>
                      <a:gd name="T9" fmla="*/ 109 h 791"/>
                      <a:gd name="T10" fmla="*/ 241 w 1769"/>
                      <a:gd name="T11" fmla="*/ 141 h 791"/>
                      <a:gd name="T12" fmla="*/ 227 w 1769"/>
                      <a:gd name="T13" fmla="*/ 114 h 791"/>
                      <a:gd name="T14" fmla="*/ 198 w 1769"/>
                      <a:gd name="T15" fmla="*/ 81 h 791"/>
                      <a:gd name="T16" fmla="*/ 158 w 1769"/>
                      <a:gd name="T17" fmla="*/ 53 h 791"/>
                      <a:gd name="T18" fmla="*/ 83 w 1769"/>
                      <a:gd name="T19" fmla="*/ 27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5" name="Group 38">
                  <a:extLst>
                    <a:ext uri="{FF2B5EF4-FFF2-40B4-BE49-F238E27FC236}">
                      <a16:creationId xmlns:a16="http://schemas.microsoft.com/office/drawing/2014/main" id="{F3228F34-58BC-6848-8D3C-F01F186CDA8C}"/>
                    </a:ext>
                  </a:extLst>
                </p:cNvPr>
                <p:cNvGrpSpPr>
                  <a:grpSpLocks/>
                </p:cNvGrpSpPr>
                <p:nvPr/>
              </p:nvGrpSpPr>
              <p:grpSpPr bwMode="auto">
                <a:xfrm>
                  <a:off x="3394" y="637"/>
                  <a:ext cx="493" cy="912"/>
                  <a:chOff x="637" y="1653"/>
                  <a:chExt cx="1257" cy="2326"/>
                </a:xfrm>
              </p:grpSpPr>
              <p:sp>
                <p:nvSpPr>
                  <p:cNvPr id="13430" name="Freeform 39">
                    <a:extLst>
                      <a:ext uri="{FF2B5EF4-FFF2-40B4-BE49-F238E27FC236}">
                        <a16:creationId xmlns:a16="http://schemas.microsoft.com/office/drawing/2014/main" id="{69A237D1-8250-DA4C-848C-278D6B2EA519}"/>
                      </a:ext>
                    </a:extLst>
                  </p:cNvPr>
                  <p:cNvSpPr>
                    <a:spLocks/>
                  </p:cNvSpPr>
                  <p:nvPr/>
                </p:nvSpPr>
                <p:spPr bwMode="hidden">
                  <a:xfrm rot="18888116" flipH="1">
                    <a:off x="866" y="2351"/>
                    <a:ext cx="1726" cy="297"/>
                  </a:xfrm>
                  <a:custGeom>
                    <a:avLst/>
                    <a:gdLst>
                      <a:gd name="T0" fmla="*/ 0 w 2736"/>
                      <a:gd name="T1" fmla="*/ 175 h 504"/>
                      <a:gd name="T2" fmla="*/ 344 w 2736"/>
                      <a:gd name="T3" fmla="*/ 58 h 504"/>
                      <a:gd name="T4" fmla="*/ 707 w 2736"/>
                      <a:gd name="T5" fmla="*/ 8 h 504"/>
                      <a:gd name="T6" fmla="*/ 1089 w 2736"/>
                      <a:gd name="T7" fmla="*/ 8 h 504"/>
                      <a:gd name="T8" fmla="*/ 1083 w 2736"/>
                      <a:gd name="T9" fmla="*/ 36 h 504"/>
                      <a:gd name="T10" fmla="*/ 702 w 2736"/>
                      <a:gd name="T11" fmla="*/ 36 h 504"/>
                      <a:gd name="T12" fmla="*/ 261 w 2736"/>
                      <a:gd name="T13" fmla="*/ 101 h 504"/>
                      <a:gd name="T14" fmla="*/ 0 w 2736"/>
                      <a:gd name="T15" fmla="*/ 1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1" name="Freeform 40">
                    <a:extLst>
                      <a:ext uri="{FF2B5EF4-FFF2-40B4-BE49-F238E27FC236}">
                        <a16:creationId xmlns:a16="http://schemas.microsoft.com/office/drawing/2014/main" id="{B8EDFBF8-0DC4-014E-B738-E1AB00FF427A}"/>
                      </a:ext>
                    </a:extLst>
                  </p:cNvPr>
                  <p:cNvSpPr>
                    <a:spLocks/>
                  </p:cNvSpPr>
                  <p:nvPr/>
                </p:nvSpPr>
                <p:spPr bwMode="hidden">
                  <a:xfrm rot="18888116" flipH="1">
                    <a:off x="419" y="3271"/>
                    <a:ext cx="925" cy="489"/>
                  </a:xfrm>
                  <a:custGeom>
                    <a:avLst/>
                    <a:gdLst>
                      <a:gd name="T0" fmla="*/ 2 w 1769"/>
                      <a:gd name="T1" fmla="*/ 3 h 791"/>
                      <a:gd name="T2" fmla="*/ 133 w 1769"/>
                      <a:gd name="T3" fmla="*/ 22 h 791"/>
                      <a:gd name="T4" fmla="*/ 316 w 1769"/>
                      <a:gd name="T5" fmla="*/ 77 h 791"/>
                      <a:gd name="T6" fmla="*/ 440 w 1769"/>
                      <a:gd name="T7" fmla="*/ 165 h 791"/>
                      <a:gd name="T8" fmla="*/ 480 w 1769"/>
                      <a:gd name="T9" fmla="*/ 232 h 791"/>
                      <a:gd name="T10" fmla="*/ 462 w 1769"/>
                      <a:gd name="T11" fmla="*/ 301 h 791"/>
                      <a:gd name="T12" fmla="*/ 435 w 1769"/>
                      <a:gd name="T13" fmla="*/ 242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56" name="Group 41">
                  <a:extLst>
                    <a:ext uri="{FF2B5EF4-FFF2-40B4-BE49-F238E27FC236}">
                      <a16:creationId xmlns:a16="http://schemas.microsoft.com/office/drawing/2014/main" id="{A41B83AB-B8B0-2347-9C64-5AF3D88C9718}"/>
                    </a:ext>
                  </a:extLst>
                </p:cNvPr>
                <p:cNvGrpSpPr>
                  <a:grpSpLocks/>
                </p:cNvGrpSpPr>
                <p:nvPr/>
              </p:nvGrpSpPr>
              <p:grpSpPr bwMode="auto">
                <a:xfrm>
                  <a:off x="3142" y="850"/>
                  <a:ext cx="966" cy="522"/>
                  <a:chOff x="-5" y="2196"/>
                  <a:chExt cx="2463" cy="1332"/>
                </a:xfrm>
              </p:grpSpPr>
              <p:sp>
                <p:nvSpPr>
                  <p:cNvPr id="13428" name="Freeform 42">
                    <a:extLst>
                      <a:ext uri="{FF2B5EF4-FFF2-40B4-BE49-F238E27FC236}">
                        <a16:creationId xmlns:a16="http://schemas.microsoft.com/office/drawing/2014/main" id="{574C84AF-73C1-4348-B412-7365CAC5D83D}"/>
                      </a:ext>
                    </a:extLst>
                  </p:cNvPr>
                  <p:cNvSpPr>
                    <a:spLocks/>
                  </p:cNvSpPr>
                  <p:nvPr/>
                </p:nvSpPr>
                <p:spPr bwMode="hidden">
                  <a:xfrm rot="19495919" flipH="1">
                    <a:off x="644" y="2196"/>
                    <a:ext cx="1797" cy="347"/>
                  </a:xfrm>
                  <a:custGeom>
                    <a:avLst/>
                    <a:gdLst>
                      <a:gd name="T0" fmla="*/ 0 w 2736"/>
                      <a:gd name="T1" fmla="*/ 239 h 504"/>
                      <a:gd name="T2" fmla="*/ 372 w 2736"/>
                      <a:gd name="T3" fmla="*/ 80 h 504"/>
                      <a:gd name="T4" fmla="*/ 766 w 2736"/>
                      <a:gd name="T5" fmla="*/ 12 h 504"/>
                      <a:gd name="T6" fmla="*/ 1180 w 2736"/>
                      <a:gd name="T7" fmla="*/ 12 h 504"/>
                      <a:gd name="T8" fmla="*/ 1173 w 2736"/>
                      <a:gd name="T9" fmla="*/ 49 h 504"/>
                      <a:gd name="T10" fmla="*/ 761 w 2736"/>
                      <a:gd name="T11" fmla="*/ 49 h 504"/>
                      <a:gd name="T12" fmla="*/ 282 w 2736"/>
                      <a:gd name="T13" fmla="*/ 138 h 504"/>
                      <a:gd name="T14" fmla="*/ 0 w 2736"/>
                      <a:gd name="T15" fmla="*/ 2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9" name="Freeform 43">
                    <a:extLst>
                      <a:ext uri="{FF2B5EF4-FFF2-40B4-BE49-F238E27FC236}">
                        <a16:creationId xmlns:a16="http://schemas.microsoft.com/office/drawing/2014/main" id="{F448BC0F-B43B-6B4E-87BE-1B6EFC6FDAFF}"/>
                      </a:ext>
                    </a:extLst>
                  </p:cNvPr>
                  <p:cNvSpPr>
                    <a:spLocks/>
                  </p:cNvSpPr>
                  <p:nvPr/>
                </p:nvSpPr>
                <p:spPr bwMode="hidden">
                  <a:xfrm rot="19495919" flipH="1">
                    <a:off x="-6" y="2982"/>
                    <a:ext cx="968" cy="545"/>
                  </a:xfrm>
                  <a:custGeom>
                    <a:avLst/>
                    <a:gdLst>
                      <a:gd name="T0" fmla="*/ 2 w 1769"/>
                      <a:gd name="T1" fmla="*/ 4 h 791"/>
                      <a:gd name="T2" fmla="*/ 145 w 1769"/>
                      <a:gd name="T3" fmla="*/ 27 h 791"/>
                      <a:gd name="T4" fmla="*/ 346 w 1769"/>
                      <a:gd name="T5" fmla="*/ 95 h 791"/>
                      <a:gd name="T6" fmla="*/ 483 w 1769"/>
                      <a:gd name="T7" fmla="*/ 205 h 791"/>
                      <a:gd name="T8" fmla="*/ 526 w 1769"/>
                      <a:gd name="T9" fmla="*/ 289 h 791"/>
                      <a:gd name="T10" fmla="*/ 506 w 1769"/>
                      <a:gd name="T11" fmla="*/ 373 h 791"/>
                      <a:gd name="T12" fmla="*/ 476 w 1769"/>
                      <a:gd name="T13" fmla="*/ 300 h 791"/>
                      <a:gd name="T14" fmla="*/ 416 w 1769"/>
                      <a:gd name="T15" fmla="*/ 216 h 791"/>
                      <a:gd name="T16" fmla="*/ 332 w 1769"/>
                      <a:gd name="T17" fmla="*/ 141 h 791"/>
                      <a:gd name="T18" fmla="*/ 174 w 1769"/>
                      <a:gd name="T19" fmla="*/ 72 h 791"/>
                      <a:gd name="T20" fmla="*/ 0 w 1769"/>
                      <a:gd name="T21" fmla="*/ 36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57" name="Group 44">
                  <a:extLst>
                    <a:ext uri="{FF2B5EF4-FFF2-40B4-BE49-F238E27FC236}">
                      <a16:creationId xmlns:a16="http://schemas.microsoft.com/office/drawing/2014/main" id="{E4F2C12B-DA84-E244-9484-D0C50F64683F}"/>
                    </a:ext>
                  </a:extLst>
                </p:cNvPr>
                <p:cNvGrpSpPr>
                  <a:grpSpLocks/>
                </p:cNvGrpSpPr>
                <p:nvPr/>
              </p:nvGrpSpPr>
              <p:grpSpPr bwMode="auto">
                <a:xfrm>
                  <a:off x="3124" y="777"/>
                  <a:ext cx="971" cy="417"/>
                  <a:chOff x="-52" y="2009"/>
                  <a:chExt cx="2477" cy="1064"/>
                </a:xfrm>
              </p:grpSpPr>
              <p:sp>
                <p:nvSpPr>
                  <p:cNvPr id="13426" name="Freeform 45">
                    <a:extLst>
                      <a:ext uri="{FF2B5EF4-FFF2-40B4-BE49-F238E27FC236}">
                        <a16:creationId xmlns:a16="http://schemas.microsoft.com/office/drawing/2014/main" id="{4E537E35-4C2D-3646-9EB2-1D197C630B5F}"/>
                      </a:ext>
                    </a:extLst>
                  </p:cNvPr>
                  <p:cNvSpPr>
                    <a:spLocks/>
                  </p:cNvSpPr>
                  <p:nvPr/>
                </p:nvSpPr>
                <p:spPr bwMode="hidden">
                  <a:xfrm rot="20017085" flipH="1">
                    <a:off x="689" y="2010"/>
                    <a:ext cx="1736" cy="303"/>
                  </a:xfrm>
                  <a:custGeom>
                    <a:avLst/>
                    <a:gdLst>
                      <a:gd name="T0" fmla="*/ 0 w 2736"/>
                      <a:gd name="T1" fmla="*/ 182 h 504"/>
                      <a:gd name="T2" fmla="*/ 348 w 2736"/>
                      <a:gd name="T3" fmla="*/ 61 h 504"/>
                      <a:gd name="T4" fmla="*/ 715 w 2736"/>
                      <a:gd name="T5" fmla="*/ 8 h 504"/>
                      <a:gd name="T6" fmla="*/ 1101 w 2736"/>
                      <a:gd name="T7" fmla="*/ 8 h 504"/>
                      <a:gd name="T8" fmla="*/ 1095 w 2736"/>
                      <a:gd name="T9" fmla="*/ 37 h 504"/>
                      <a:gd name="T10" fmla="*/ 710 w 2736"/>
                      <a:gd name="T11" fmla="*/ 37 h 504"/>
                      <a:gd name="T12" fmla="*/ 263 w 2736"/>
                      <a:gd name="T13" fmla="*/ 106 h 504"/>
                      <a:gd name="T14" fmla="*/ 0 w 2736"/>
                      <a:gd name="T15" fmla="*/ 18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7" name="Freeform 46">
                    <a:extLst>
                      <a:ext uri="{FF2B5EF4-FFF2-40B4-BE49-F238E27FC236}">
                        <a16:creationId xmlns:a16="http://schemas.microsoft.com/office/drawing/2014/main" id="{C5D11CDF-BA35-664F-B54A-45A837368B5E}"/>
                      </a:ext>
                    </a:extLst>
                  </p:cNvPr>
                  <p:cNvSpPr>
                    <a:spLocks/>
                  </p:cNvSpPr>
                  <p:nvPr/>
                </p:nvSpPr>
                <p:spPr bwMode="hidden">
                  <a:xfrm rot="20017085" flipH="1">
                    <a:off x="-53" y="2598"/>
                    <a:ext cx="931" cy="458"/>
                  </a:xfrm>
                  <a:custGeom>
                    <a:avLst/>
                    <a:gdLst>
                      <a:gd name="T0" fmla="*/ 2 w 1769"/>
                      <a:gd name="T1" fmla="*/ 3 h 791"/>
                      <a:gd name="T2" fmla="*/ 134 w 1769"/>
                      <a:gd name="T3" fmla="*/ 19 h 791"/>
                      <a:gd name="T4" fmla="*/ 321 w 1769"/>
                      <a:gd name="T5" fmla="*/ 67 h 791"/>
                      <a:gd name="T6" fmla="*/ 446 w 1769"/>
                      <a:gd name="T7" fmla="*/ 145 h 791"/>
                      <a:gd name="T8" fmla="*/ 486 w 1769"/>
                      <a:gd name="T9" fmla="*/ 204 h 791"/>
                      <a:gd name="T10" fmla="*/ 468 w 1769"/>
                      <a:gd name="T11" fmla="*/ 264 h 791"/>
                      <a:gd name="T12" fmla="*/ 440 w 1769"/>
                      <a:gd name="T13" fmla="*/ 212 h 791"/>
                      <a:gd name="T14" fmla="*/ 385 w 1769"/>
                      <a:gd name="T15" fmla="*/ 152 h 791"/>
                      <a:gd name="T16" fmla="*/ 307 w 1769"/>
                      <a:gd name="T17" fmla="*/ 99 h 791"/>
                      <a:gd name="T18" fmla="*/ 161 w 1769"/>
                      <a:gd name="T19" fmla="*/ 51 h 791"/>
                      <a:gd name="T20" fmla="*/ 0 w 1769"/>
                      <a:gd name="T21" fmla="*/ 25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58" name="Group 47">
                  <a:extLst>
                    <a:ext uri="{FF2B5EF4-FFF2-40B4-BE49-F238E27FC236}">
                      <a16:creationId xmlns:a16="http://schemas.microsoft.com/office/drawing/2014/main" id="{9426EA43-6EB7-FF4D-A4EE-B426BDDE4692}"/>
                    </a:ext>
                  </a:extLst>
                </p:cNvPr>
                <p:cNvGrpSpPr>
                  <a:grpSpLocks/>
                </p:cNvGrpSpPr>
                <p:nvPr/>
              </p:nvGrpSpPr>
              <p:grpSpPr bwMode="auto">
                <a:xfrm>
                  <a:off x="3115" y="700"/>
                  <a:ext cx="969" cy="363"/>
                  <a:chOff x="-74" y="1813"/>
                  <a:chExt cx="2472" cy="927"/>
                </a:xfrm>
              </p:grpSpPr>
              <p:sp>
                <p:nvSpPr>
                  <p:cNvPr id="13424" name="Freeform 48">
                    <a:extLst>
                      <a:ext uri="{FF2B5EF4-FFF2-40B4-BE49-F238E27FC236}">
                        <a16:creationId xmlns:a16="http://schemas.microsoft.com/office/drawing/2014/main" id="{4FE18C6B-38DD-A64E-9F3F-D0E160698E95}"/>
                      </a:ext>
                    </a:extLst>
                  </p:cNvPr>
                  <p:cNvSpPr>
                    <a:spLocks/>
                  </p:cNvSpPr>
                  <p:nvPr/>
                </p:nvSpPr>
                <p:spPr bwMode="hidden">
                  <a:xfrm rot="20519637" flipH="1">
                    <a:off x="721" y="1812"/>
                    <a:ext cx="1677" cy="325"/>
                  </a:xfrm>
                  <a:custGeom>
                    <a:avLst/>
                    <a:gdLst>
                      <a:gd name="T0" fmla="*/ 0 w 2736"/>
                      <a:gd name="T1" fmla="*/ 210 h 504"/>
                      <a:gd name="T2" fmla="*/ 325 w 2736"/>
                      <a:gd name="T3" fmla="*/ 70 h 504"/>
                      <a:gd name="T4" fmla="*/ 667 w 2736"/>
                      <a:gd name="T5" fmla="*/ 10 h 504"/>
                      <a:gd name="T6" fmla="*/ 1028 w 2736"/>
                      <a:gd name="T7" fmla="*/ 10 h 504"/>
                      <a:gd name="T8" fmla="*/ 1022 w 2736"/>
                      <a:gd name="T9" fmla="*/ 43 h 504"/>
                      <a:gd name="T10" fmla="*/ 663 w 2736"/>
                      <a:gd name="T11" fmla="*/ 43 h 504"/>
                      <a:gd name="T12" fmla="*/ 246 w 2736"/>
                      <a:gd name="T13" fmla="*/ 121 h 504"/>
                      <a:gd name="T14" fmla="*/ 0 w 2736"/>
                      <a:gd name="T15" fmla="*/ 2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5" name="Freeform 49">
                    <a:extLst>
                      <a:ext uri="{FF2B5EF4-FFF2-40B4-BE49-F238E27FC236}">
                        <a16:creationId xmlns:a16="http://schemas.microsoft.com/office/drawing/2014/main" id="{6274536B-4445-4A4F-BB8C-D7F73B1F10FF}"/>
                      </a:ext>
                    </a:extLst>
                  </p:cNvPr>
                  <p:cNvSpPr>
                    <a:spLocks/>
                  </p:cNvSpPr>
                  <p:nvPr/>
                </p:nvSpPr>
                <p:spPr bwMode="hidden">
                  <a:xfrm rot="20519637" flipH="1">
                    <a:off x="-74" y="2212"/>
                    <a:ext cx="900" cy="511"/>
                  </a:xfrm>
                  <a:custGeom>
                    <a:avLst/>
                    <a:gdLst>
                      <a:gd name="T0" fmla="*/ 2 w 1769"/>
                      <a:gd name="T1" fmla="*/ 3 h 791"/>
                      <a:gd name="T2" fmla="*/ 126 w 1769"/>
                      <a:gd name="T3" fmla="*/ 23 h 791"/>
                      <a:gd name="T4" fmla="*/ 300 w 1769"/>
                      <a:gd name="T5" fmla="*/ 83 h 791"/>
                      <a:gd name="T6" fmla="*/ 417 w 1769"/>
                      <a:gd name="T7" fmla="*/ 180 h 791"/>
                      <a:gd name="T8" fmla="*/ 454 w 1769"/>
                      <a:gd name="T9" fmla="*/ 254 h 791"/>
                      <a:gd name="T10" fmla="*/ 437 w 1769"/>
                      <a:gd name="T11" fmla="*/ 328 h 791"/>
                      <a:gd name="T12" fmla="*/ 411 w 1769"/>
                      <a:gd name="T13" fmla="*/ 264 h 791"/>
                      <a:gd name="T14" fmla="*/ 360 w 1769"/>
                      <a:gd name="T15" fmla="*/ 189 h 791"/>
                      <a:gd name="T16" fmla="*/ 287 w 1769"/>
                      <a:gd name="T17" fmla="*/ 123 h 791"/>
                      <a:gd name="T18" fmla="*/ 151 w 1769"/>
                      <a:gd name="T19" fmla="*/ 63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59" name="Group 50">
                  <a:extLst>
                    <a:ext uri="{FF2B5EF4-FFF2-40B4-BE49-F238E27FC236}">
                      <a16:creationId xmlns:a16="http://schemas.microsoft.com/office/drawing/2014/main" id="{80ACC101-6123-8842-9FD9-A7FD7917000F}"/>
                    </a:ext>
                  </a:extLst>
                </p:cNvPr>
                <p:cNvGrpSpPr>
                  <a:grpSpLocks/>
                </p:cNvGrpSpPr>
                <p:nvPr/>
              </p:nvGrpSpPr>
              <p:grpSpPr bwMode="auto">
                <a:xfrm>
                  <a:off x="3153" y="613"/>
                  <a:ext cx="918" cy="257"/>
                  <a:chOff x="22" y="1591"/>
                  <a:chExt cx="2342" cy="657"/>
                </a:xfrm>
              </p:grpSpPr>
              <p:sp>
                <p:nvSpPr>
                  <p:cNvPr id="13422" name="Freeform 51">
                    <a:extLst>
                      <a:ext uri="{FF2B5EF4-FFF2-40B4-BE49-F238E27FC236}">
                        <a16:creationId xmlns:a16="http://schemas.microsoft.com/office/drawing/2014/main" id="{B702B64D-2580-4C47-924A-A31DD2BC8C5F}"/>
                      </a:ext>
                    </a:extLst>
                  </p:cNvPr>
                  <p:cNvSpPr>
                    <a:spLocks/>
                  </p:cNvSpPr>
                  <p:nvPr/>
                </p:nvSpPr>
                <p:spPr bwMode="hidden">
                  <a:xfrm rot="21136207" flipH="1">
                    <a:off x="819" y="1574"/>
                    <a:ext cx="1544" cy="313"/>
                  </a:xfrm>
                  <a:custGeom>
                    <a:avLst/>
                    <a:gdLst>
                      <a:gd name="T0" fmla="*/ 0 w 2736"/>
                      <a:gd name="T1" fmla="*/ 194 h 504"/>
                      <a:gd name="T2" fmla="*/ 275 w 2736"/>
                      <a:gd name="T3" fmla="*/ 65 h 504"/>
                      <a:gd name="T4" fmla="*/ 565 w 2736"/>
                      <a:gd name="T5" fmla="*/ 9 h 504"/>
                      <a:gd name="T6" fmla="*/ 871 w 2736"/>
                      <a:gd name="T7" fmla="*/ 9 h 504"/>
                      <a:gd name="T8" fmla="*/ 866 w 2736"/>
                      <a:gd name="T9" fmla="*/ 40 h 504"/>
                      <a:gd name="T10" fmla="*/ 562 w 2736"/>
                      <a:gd name="T11" fmla="*/ 40 h 504"/>
                      <a:gd name="T12" fmla="*/ 208 w 2736"/>
                      <a:gd name="T13" fmla="*/ 112 h 504"/>
                      <a:gd name="T14" fmla="*/ 0 w 2736"/>
                      <a:gd name="T15" fmla="*/ 19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3" name="Freeform 52">
                    <a:extLst>
                      <a:ext uri="{FF2B5EF4-FFF2-40B4-BE49-F238E27FC236}">
                        <a16:creationId xmlns:a16="http://schemas.microsoft.com/office/drawing/2014/main" id="{83F16797-C9F2-FF49-A1EE-C47CB2BCB85B}"/>
                      </a:ext>
                    </a:extLst>
                  </p:cNvPr>
                  <p:cNvSpPr>
                    <a:spLocks/>
                  </p:cNvSpPr>
                  <p:nvPr/>
                </p:nvSpPr>
                <p:spPr bwMode="hidden">
                  <a:xfrm rot="21136207" flipH="1">
                    <a:off x="21" y="1757"/>
                    <a:ext cx="829" cy="490"/>
                  </a:xfrm>
                  <a:custGeom>
                    <a:avLst/>
                    <a:gdLst>
                      <a:gd name="T0" fmla="*/ 1 w 1769"/>
                      <a:gd name="T1" fmla="*/ 3 h 791"/>
                      <a:gd name="T2" fmla="*/ 106 w 1769"/>
                      <a:gd name="T3" fmla="*/ 22 h 791"/>
                      <a:gd name="T4" fmla="*/ 254 w 1769"/>
                      <a:gd name="T5" fmla="*/ 77 h 791"/>
                      <a:gd name="T6" fmla="*/ 354 w 1769"/>
                      <a:gd name="T7" fmla="*/ 166 h 791"/>
                      <a:gd name="T8" fmla="*/ 386 w 1769"/>
                      <a:gd name="T9" fmla="*/ 234 h 791"/>
                      <a:gd name="T10" fmla="*/ 371 w 1769"/>
                      <a:gd name="T11" fmla="*/ 302 h 791"/>
                      <a:gd name="T12" fmla="*/ 349 w 1769"/>
                      <a:gd name="T13" fmla="*/ 243 h 791"/>
                      <a:gd name="T14" fmla="*/ 305 w 1769"/>
                      <a:gd name="T15" fmla="*/ 174 h 791"/>
                      <a:gd name="T16" fmla="*/ 244 w 1769"/>
                      <a:gd name="T17" fmla="*/ 113 h 791"/>
                      <a:gd name="T18" fmla="*/ 127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60" name="Group 53">
                  <a:extLst>
                    <a:ext uri="{FF2B5EF4-FFF2-40B4-BE49-F238E27FC236}">
                      <a16:creationId xmlns:a16="http://schemas.microsoft.com/office/drawing/2014/main" id="{9C45C021-FCF8-6A4A-B2B1-61B2FADCA8AD}"/>
                    </a:ext>
                  </a:extLst>
                </p:cNvPr>
                <p:cNvGrpSpPr>
                  <a:grpSpLocks/>
                </p:cNvGrpSpPr>
                <p:nvPr/>
              </p:nvGrpSpPr>
              <p:grpSpPr bwMode="auto">
                <a:xfrm>
                  <a:off x="3218" y="556"/>
                  <a:ext cx="843" cy="134"/>
                  <a:chOff x="189" y="1446"/>
                  <a:chExt cx="2150" cy="343"/>
                </a:xfrm>
              </p:grpSpPr>
              <p:sp>
                <p:nvSpPr>
                  <p:cNvPr id="13420" name="Freeform 54">
                    <a:extLst>
                      <a:ext uri="{FF2B5EF4-FFF2-40B4-BE49-F238E27FC236}">
                        <a16:creationId xmlns:a16="http://schemas.microsoft.com/office/drawing/2014/main" id="{3BF122BD-EA15-D949-B290-9176AE382966}"/>
                      </a:ext>
                    </a:extLst>
                  </p:cNvPr>
                  <p:cNvSpPr>
                    <a:spLocks/>
                  </p:cNvSpPr>
                  <p:nvPr/>
                </p:nvSpPr>
                <p:spPr bwMode="hidden">
                  <a:xfrm rot="84182" flipH="1">
                    <a:off x="935" y="1463"/>
                    <a:ext cx="1404" cy="220"/>
                  </a:xfrm>
                  <a:custGeom>
                    <a:avLst/>
                    <a:gdLst>
                      <a:gd name="T0" fmla="*/ 0 w 2736"/>
                      <a:gd name="T1" fmla="*/ 96 h 504"/>
                      <a:gd name="T2" fmla="*/ 227 w 2736"/>
                      <a:gd name="T3" fmla="*/ 32 h 504"/>
                      <a:gd name="T4" fmla="*/ 467 w 2736"/>
                      <a:gd name="T5" fmla="*/ 4 h 504"/>
                      <a:gd name="T6" fmla="*/ 720 w 2736"/>
                      <a:gd name="T7" fmla="*/ 4 h 504"/>
                      <a:gd name="T8" fmla="*/ 716 w 2736"/>
                      <a:gd name="T9" fmla="*/ 20 h 504"/>
                      <a:gd name="T10" fmla="*/ 464 w 2736"/>
                      <a:gd name="T11" fmla="*/ 20 h 504"/>
                      <a:gd name="T12" fmla="*/ 172 w 2736"/>
                      <a:gd name="T13" fmla="*/ 55 h 504"/>
                      <a:gd name="T14" fmla="*/ 0 w 2736"/>
                      <a:gd name="T15" fmla="*/ 9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1" name="Freeform 55">
                    <a:extLst>
                      <a:ext uri="{FF2B5EF4-FFF2-40B4-BE49-F238E27FC236}">
                        <a16:creationId xmlns:a16="http://schemas.microsoft.com/office/drawing/2014/main" id="{C0358C10-FB78-244D-90D4-AFAF26298280}"/>
                      </a:ext>
                    </a:extLst>
                  </p:cNvPr>
                  <p:cNvSpPr>
                    <a:spLocks/>
                  </p:cNvSpPr>
                  <p:nvPr/>
                </p:nvSpPr>
                <p:spPr bwMode="hidden">
                  <a:xfrm rot="84182" flipH="1">
                    <a:off x="189" y="1426"/>
                    <a:ext cx="755" cy="363"/>
                  </a:xfrm>
                  <a:custGeom>
                    <a:avLst/>
                    <a:gdLst>
                      <a:gd name="T0" fmla="*/ 1 w 1769"/>
                      <a:gd name="T1" fmla="*/ 2 h 791"/>
                      <a:gd name="T2" fmla="*/ 88 w 1769"/>
                      <a:gd name="T3" fmla="*/ 12 h 791"/>
                      <a:gd name="T4" fmla="*/ 211 w 1769"/>
                      <a:gd name="T5" fmla="*/ 42 h 791"/>
                      <a:gd name="T6" fmla="*/ 294 w 1769"/>
                      <a:gd name="T7" fmla="*/ 91 h 791"/>
                      <a:gd name="T8" fmla="*/ 320 w 1769"/>
                      <a:gd name="T9" fmla="*/ 128 h 791"/>
                      <a:gd name="T10" fmla="*/ 308 w 1769"/>
                      <a:gd name="T11" fmla="*/ 166 h 791"/>
                      <a:gd name="T12" fmla="*/ 289 w 1769"/>
                      <a:gd name="T13" fmla="*/ 133 h 791"/>
                      <a:gd name="T14" fmla="*/ 253 w 1769"/>
                      <a:gd name="T15" fmla="*/ 95 h 791"/>
                      <a:gd name="T16" fmla="*/ 202 w 1769"/>
                      <a:gd name="T17" fmla="*/ 62 h 791"/>
                      <a:gd name="T18" fmla="*/ 106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61" name="Group 56">
                  <a:extLst>
                    <a:ext uri="{FF2B5EF4-FFF2-40B4-BE49-F238E27FC236}">
                      <a16:creationId xmlns:a16="http://schemas.microsoft.com/office/drawing/2014/main" id="{5DC99539-ADAB-AA48-AEFA-01AE7E62C425}"/>
                    </a:ext>
                  </a:extLst>
                </p:cNvPr>
                <p:cNvGrpSpPr>
                  <a:grpSpLocks/>
                </p:cNvGrpSpPr>
                <p:nvPr/>
              </p:nvGrpSpPr>
              <p:grpSpPr bwMode="auto">
                <a:xfrm>
                  <a:off x="3342" y="418"/>
                  <a:ext cx="737" cy="167"/>
                  <a:chOff x="505" y="1094"/>
                  <a:chExt cx="1879" cy="427"/>
                </a:xfrm>
              </p:grpSpPr>
              <p:sp>
                <p:nvSpPr>
                  <p:cNvPr id="13418" name="Freeform 57">
                    <a:extLst>
                      <a:ext uri="{FF2B5EF4-FFF2-40B4-BE49-F238E27FC236}">
                        <a16:creationId xmlns:a16="http://schemas.microsoft.com/office/drawing/2014/main" id="{3CD2754C-4767-7C43-B85C-45A6F7819A6F}"/>
                      </a:ext>
                    </a:extLst>
                  </p:cNvPr>
                  <p:cNvSpPr>
                    <a:spLocks/>
                  </p:cNvSpPr>
                  <p:nvPr/>
                </p:nvSpPr>
                <p:spPr bwMode="hidden">
                  <a:xfrm rot="802576" flipH="1">
                    <a:off x="1151" y="1306"/>
                    <a:ext cx="1234" cy="214"/>
                  </a:xfrm>
                  <a:custGeom>
                    <a:avLst/>
                    <a:gdLst>
                      <a:gd name="T0" fmla="*/ 0 w 2736"/>
                      <a:gd name="T1" fmla="*/ 91 h 504"/>
                      <a:gd name="T2" fmla="*/ 176 w 2736"/>
                      <a:gd name="T3" fmla="*/ 30 h 504"/>
                      <a:gd name="T4" fmla="*/ 361 w 2736"/>
                      <a:gd name="T5" fmla="*/ 4 h 504"/>
                      <a:gd name="T6" fmla="*/ 557 w 2736"/>
                      <a:gd name="T7" fmla="*/ 4 h 504"/>
                      <a:gd name="T8" fmla="*/ 553 w 2736"/>
                      <a:gd name="T9" fmla="*/ 19 h 504"/>
                      <a:gd name="T10" fmla="*/ 359 w 2736"/>
                      <a:gd name="T11" fmla="*/ 19 h 504"/>
                      <a:gd name="T12" fmla="*/ 133 w 2736"/>
                      <a:gd name="T13" fmla="*/ 53 h 504"/>
                      <a:gd name="T14" fmla="*/ 0 w 2736"/>
                      <a:gd name="T15" fmla="*/ 9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9" name="Freeform 58">
                    <a:extLst>
                      <a:ext uri="{FF2B5EF4-FFF2-40B4-BE49-F238E27FC236}">
                        <a16:creationId xmlns:a16="http://schemas.microsoft.com/office/drawing/2014/main" id="{78F5C2B7-503B-5B44-A610-330056B55F2A}"/>
                      </a:ext>
                    </a:extLst>
                  </p:cNvPr>
                  <p:cNvSpPr>
                    <a:spLocks/>
                  </p:cNvSpPr>
                  <p:nvPr/>
                </p:nvSpPr>
                <p:spPr bwMode="hidden">
                  <a:xfrm rot="802576" flipH="1">
                    <a:off x="505" y="1095"/>
                    <a:ext cx="662" cy="335"/>
                  </a:xfrm>
                  <a:custGeom>
                    <a:avLst/>
                    <a:gdLst>
                      <a:gd name="T0" fmla="*/ 1 w 1769"/>
                      <a:gd name="T1" fmla="*/ 1 h 791"/>
                      <a:gd name="T2" fmla="*/ 68 w 1769"/>
                      <a:gd name="T3" fmla="*/ 10 h 791"/>
                      <a:gd name="T4" fmla="*/ 162 w 1769"/>
                      <a:gd name="T5" fmla="*/ 36 h 791"/>
                      <a:gd name="T6" fmla="*/ 226 w 1769"/>
                      <a:gd name="T7" fmla="*/ 78 h 791"/>
                      <a:gd name="T8" fmla="*/ 246 w 1769"/>
                      <a:gd name="T9" fmla="*/ 109 h 791"/>
                      <a:gd name="T10" fmla="*/ 237 w 1769"/>
                      <a:gd name="T11" fmla="*/ 141 h 791"/>
                      <a:gd name="T12" fmla="*/ 223 w 1769"/>
                      <a:gd name="T13" fmla="*/ 114 h 791"/>
                      <a:gd name="T14" fmla="*/ 195 w 1769"/>
                      <a:gd name="T15" fmla="*/ 81 h 791"/>
                      <a:gd name="T16" fmla="*/ 155 w 1769"/>
                      <a:gd name="T17" fmla="*/ 53 h 791"/>
                      <a:gd name="T18" fmla="*/ 81 w 1769"/>
                      <a:gd name="T19" fmla="*/ 27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2" name="Group 59">
                  <a:extLst>
                    <a:ext uri="{FF2B5EF4-FFF2-40B4-BE49-F238E27FC236}">
                      <a16:creationId xmlns:a16="http://schemas.microsoft.com/office/drawing/2014/main" id="{CC137FF8-6845-434B-B4E9-896823484A0E}"/>
                    </a:ext>
                  </a:extLst>
                </p:cNvPr>
                <p:cNvGrpSpPr>
                  <a:grpSpLocks/>
                </p:cNvGrpSpPr>
                <p:nvPr/>
              </p:nvGrpSpPr>
              <p:grpSpPr bwMode="auto">
                <a:xfrm>
                  <a:off x="3386" y="341"/>
                  <a:ext cx="725" cy="218"/>
                  <a:chOff x="616" y="899"/>
                  <a:chExt cx="1850" cy="554"/>
                </a:xfrm>
              </p:grpSpPr>
              <p:sp>
                <p:nvSpPr>
                  <p:cNvPr id="13416" name="Freeform 60">
                    <a:extLst>
                      <a:ext uri="{FF2B5EF4-FFF2-40B4-BE49-F238E27FC236}">
                        <a16:creationId xmlns:a16="http://schemas.microsoft.com/office/drawing/2014/main" id="{017D3062-C9AB-8F4B-81FE-8AB2FCEAFA3B}"/>
                      </a:ext>
                    </a:extLst>
                  </p:cNvPr>
                  <p:cNvSpPr>
                    <a:spLocks/>
                  </p:cNvSpPr>
                  <p:nvPr/>
                </p:nvSpPr>
                <p:spPr bwMode="hidden">
                  <a:xfrm rot="1277471" flipH="1">
                    <a:off x="1231" y="1237"/>
                    <a:ext cx="1235" cy="216"/>
                  </a:xfrm>
                  <a:custGeom>
                    <a:avLst/>
                    <a:gdLst>
                      <a:gd name="T0" fmla="*/ 0 w 2736"/>
                      <a:gd name="T1" fmla="*/ 93 h 504"/>
                      <a:gd name="T2" fmla="*/ 176 w 2736"/>
                      <a:gd name="T3" fmla="*/ 31 h 504"/>
                      <a:gd name="T4" fmla="*/ 362 w 2736"/>
                      <a:gd name="T5" fmla="*/ 4 h 504"/>
                      <a:gd name="T6" fmla="*/ 557 w 2736"/>
                      <a:gd name="T7" fmla="*/ 4 h 504"/>
                      <a:gd name="T8" fmla="*/ 554 w 2736"/>
                      <a:gd name="T9" fmla="*/ 19 h 504"/>
                      <a:gd name="T10" fmla="*/ 359 w 2736"/>
                      <a:gd name="T11" fmla="*/ 19 h 504"/>
                      <a:gd name="T12" fmla="*/ 133 w 2736"/>
                      <a:gd name="T13" fmla="*/ 54 h 504"/>
                      <a:gd name="T14" fmla="*/ 0 w 2736"/>
                      <a:gd name="T15" fmla="*/ 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7" name="Freeform 61">
                    <a:extLst>
                      <a:ext uri="{FF2B5EF4-FFF2-40B4-BE49-F238E27FC236}">
                        <a16:creationId xmlns:a16="http://schemas.microsoft.com/office/drawing/2014/main" id="{B9DB22B2-6E7D-994A-85E1-BD349EA83998}"/>
                      </a:ext>
                    </a:extLst>
                  </p:cNvPr>
                  <p:cNvSpPr>
                    <a:spLocks/>
                  </p:cNvSpPr>
                  <p:nvPr/>
                </p:nvSpPr>
                <p:spPr bwMode="hidden">
                  <a:xfrm rot="1277471" flipH="1">
                    <a:off x="615" y="898"/>
                    <a:ext cx="662" cy="339"/>
                  </a:xfrm>
                  <a:custGeom>
                    <a:avLst/>
                    <a:gdLst>
                      <a:gd name="T0" fmla="*/ 1 w 1769"/>
                      <a:gd name="T1" fmla="*/ 1 h 791"/>
                      <a:gd name="T2" fmla="*/ 68 w 1769"/>
                      <a:gd name="T3" fmla="*/ 10 h 791"/>
                      <a:gd name="T4" fmla="*/ 162 w 1769"/>
                      <a:gd name="T5" fmla="*/ 37 h 791"/>
                      <a:gd name="T6" fmla="*/ 226 w 1769"/>
                      <a:gd name="T7" fmla="*/ 79 h 791"/>
                      <a:gd name="T8" fmla="*/ 246 w 1769"/>
                      <a:gd name="T9" fmla="*/ 112 h 791"/>
                      <a:gd name="T10" fmla="*/ 237 w 1769"/>
                      <a:gd name="T11" fmla="*/ 144 h 791"/>
                      <a:gd name="T12" fmla="*/ 223 w 1769"/>
                      <a:gd name="T13" fmla="*/ 116 h 791"/>
                      <a:gd name="T14" fmla="*/ 195 w 1769"/>
                      <a:gd name="T15" fmla="*/ 84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3" name="Group 62">
                  <a:extLst>
                    <a:ext uri="{FF2B5EF4-FFF2-40B4-BE49-F238E27FC236}">
                      <a16:creationId xmlns:a16="http://schemas.microsoft.com/office/drawing/2014/main" id="{648729C3-700C-984D-9760-A96A30EB92A0}"/>
                    </a:ext>
                  </a:extLst>
                </p:cNvPr>
                <p:cNvGrpSpPr>
                  <a:grpSpLocks/>
                </p:cNvGrpSpPr>
                <p:nvPr/>
              </p:nvGrpSpPr>
              <p:grpSpPr bwMode="auto">
                <a:xfrm>
                  <a:off x="3472" y="231"/>
                  <a:ext cx="693" cy="291"/>
                  <a:chOff x="3472" y="231"/>
                  <a:chExt cx="693" cy="291"/>
                </a:xfrm>
              </p:grpSpPr>
              <p:sp>
                <p:nvSpPr>
                  <p:cNvPr id="13414" name="Freeform 63">
                    <a:extLst>
                      <a:ext uri="{FF2B5EF4-FFF2-40B4-BE49-F238E27FC236}">
                        <a16:creationId xmlns:a16="http://schemas.microsoft.com/office/drawing/2014/main" id="{8638265E-5878-6748-A25E-EBECE7543E94}"/>
                      </a:ext>
                    </a:extLst>
                  </p:cNvPr>
                  <p:cNvSpPr>
                    <a:spLocks/>
                  </p:cNvSpPr>
                  <p:nvPr/>
                </p:nvSpPr>
                <p:spPr bwMode="hidden">
                  <a:xfrm rot="2028410" flipH="1">
                    <a:off x="3679" y="438"/>
                    <a:ext cx="483" cy="84"/>
                  </a:xfrm>
                  <a:custGeom>
                    <a:avLst/>
                    <a:gdLst>
                      <a:gd name="T0" fmla="*/ 0 w 2736"/>
                      <a:gd name="T1" fmla="*/ 14 h 504"/>
                      <a:gd name="T2" fmla="*/ 27 w 2736"/>
                      <a:gd name="T3" fmla="*/ 5 h 504"/>
                      <a:gd name="T4" fmla="*/ 55 w 2736"/>
                      <a:gd name="T5" fmla="*/ 1 h 504"/>
                      <a:gd name="T6" fmla="*/ 85 w 2736"/>
                      <a:gd name="T7" fmla="*/ 1 h 504"/>
                      <a:gd name="T8" fmla="*/ 85 w 2736"/>
                      <a:gd name="T9" fmla="*/ 3 h 504"/>
                      <a:gd name="T10" fmla="*/ 55 w 2736"/>
                      <a:gd name="T11" fmla="*/ 3 h 504"/>
                      <a:gd name="T12" fmla="*/ 2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5" name="Freeform 64">
                    <a:extLst>
                      <a:ext uri="{FF2B5EF4-FFF2-40B4-BE49-F238E27FC236}">
                        <a16:creationId xmlns:a16="http://schemas.microsoft.com/office/drawing/2014/main" id="{140C2199-CEFD-EF43-A7FB-06C83CF3BE84}"/>
                      </a:ext>
                    </a:extLst>
                  </p:cNvPr>
                  <p:cNvSpPr>
                    <a:spLocks/>
                  </p:cNvSpPr>
                  <p:nvPr/>
                </p:nvSpPr>
                <p:spPr bwMode="hidden">
                  <a:xfrm rot="2028410" flipH="1">
                    <a:off x="3472" y="228"/>
                    <a:ext cx="260" cy="131"/>
                  </a:xfrm>
                  <a:custGeom>
                    <a:avLst/>
                    <a:gdLst>
                      <a:gd name="T0" fmla="*/ 0 w 1769"/>
                      <a:gd name="T1" fmla="*/ 0 h 791"/>
                      <a:gd name="T2" fmla="*/ 10 w 1769"/>
                      <a:gd name="T3" fmla="*/ 1 h 791"/>
                      <a:gd name="T4" fmla="*/ 25 w 1769"/>
                      <a:gd name="T5" fmla="*/ 5 h 791"/>
                      <a:gd name="T6" fmla="*/ 35 w 1769"/>
                      <a:gd name="T7" fmla="*/ 12 h 791"/>
                      <a:gd name="T8" fmla="*/ 38 w 1769"/>
                      <a:gd name="T9" fmla="*/ 17 h 791"/>
                      <a:gd name="T10" fmla="*/ 36 w 1769"/>
                      <a:gd name="T11" fmla="*/ 22 h 791"/>
                      <a:gd name="T12" fmla="*/ 34 w 1769"/>
                      <a:gd name="T13" fmla="*/ 17 h 791"/>
                      <a:gd name="T14" fmla="*/ 30 w 1769"/>
                      <a:gd name="T15" fmla="*/ 12 h 791"/>
                      <a:gd name="T16" fmla="*/ 24 w 1769"/>
                      <a:gd name="T17" fmla="*/ 8 h 791"/>
                      <a:gd name="T18" fmla="*/ 12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4" name="Group 65">
                  <a:extLst>
                    <a:ext uri="{FF2B5EF4-FFF2-40B4-BE49-F238E27FC236}">
                      <a16:creationId xmlns:a16="http://schemas.microsoft.com/office/drawing/2014/main" id="{10B55EDD-6859-0347-ADD3-6B97825D3635}"/>
                    </a:ext>
                  </a:extLst>
                </p:cNvPr>
                <p:cNvGrpSpPr>
                  <a:grpSpLocks/>
                </p:cNvGrpSpPr>
                <p:nvPr/>
              </p:nvGrpSpPr>
              <p:grpSpPr bwMode="auto">
                <a:xfrm>
                  <a:off x="3554" y="118"/>
                  <a:ext cx="664" cy="349"/>
                  <a:chOff x="3554" y="118"/>
                  <a:chExt cx="664" cy="349"/>
                </a:xfrm>
              </p:grpSpPr>
              <p:sp>
                <p:nvSpPr>
                  <p:cNvPr id="13412" name="Freeform 66">
                    <a:extLst>
                      <a:ext uri="{FF2B5EF4-FFF2-40B4-BE49-F238E27FC236}">
                        <a16:creationId xmlns:a16="http://schemas.microsoft.com/office/drawing/2014/main" id="{1B4AE799-D066-444D-9F7A-F1F12B6233DA}"/>
                      </a:ext>
                    </a:extLst>
                  </p:cNvPr>
                  <p:cNvSpPr>
                    <a:spLocks/>
                  </p:cNvSpPr>
                  <p:nvPr/>
                </p:nvSpPr>
                <p:spPr bwMode="hidden">
                  <a:xfrm rot="2664424" flipH="1">
                    <a:off x="3728" y="383"/>
                    <a:ext cx="490" cy="84"/>
                  </a:xfrm>
                  <a:custGeom>
                    <a:avLst/>
                    <a:gdLst>
                      <a:gd name="T0" fmla="*/ 0 w 2736"/>
                      <a:gd name="T1" fmla="*/ 14 h 504"/>
                      <a:gd name="T2" fmla="*/ 28 w 2736"/>
                      <a:gd name="T3" fmla="*/ 5 h 504"/>
                      <a:gd name="T4" fmla="*/ 57 w 2736"/>
                      <a:gd name="T5" fmla="*/ 1 h 504"/>
                      <a:gd name="T6" fmla="*/ 88 w 2736"/>
                      <a:gd name="T7" fmla="*/ 1 h 504"/>
                      <a:gd name="T8" fmla="*/ 87 w 2736"/>
                      <a:gd name="T9" fmla="*/ 3 h 504"/>
                      <a:gd name="T10" fmla="*/ 57 w 2736"/>
                      <a:gd name="T11" fmla="*/ 3 h 504"/>
                      <a:gd name="T12" fmla="*/ 21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3" name="Freeform 67">
                    <a:extLst>
                      <a:ext uri="{FF2B5EF4-FFF2-40B4-BE49-F238E27FC236}">
                        <a16:creationId xmlns:a16="http://schemas.microsoft.com/office/drawing/2014/main" id="{F36831CB-61CB-2E4B-B7A8-36DDAAE51027}"/>
                      </a:ext>
                    </a:extLst>
                  </p:cNvPr>
                  <p:cNvSpPr>
                    <a:spLocks/>
                  </p:cNvSpPr>
                  <p:nvPr/>
                </p:nvSpPr>
                <p:spPr bwMode="hidden">
                  <a:xfrm rot="2664424" flipH="1">
                    <a:off x="3554" y="118"/>
                    <a:ext cx="263" cy="132"/>
                  </a:xfrm>
                  <a:custGeom>
                    <a:avLst/>
                    <a:gdLst>
                      <a:gd name="T0" fmla="*/ 0 w 1769"/>
                      <a:gd name="T1" fmla="*/ 0 h 791"/>
                      <a:gd name="T2" fmla="*/ 11 w 1769"/>
                      <a:gd name="T3" fmla="*/ 2 h 791"/>
                      <a:gd name="T4" fmla="*/ 26 w 1769"/>
                      <a:gd name="T5" fmla="*/ 6 h 791"/>
                      <a:gd name="T6" fmla="*/ 36 w 1769"/>
                      <a:gd name="T7" fmla="*/ 12 h 791"/>
                      <a:gd name="T8" fmla="*/ 39 w 1769"/>
                      <a:gd name="T9" fmla="*/ 17 h 791"/>
                      <a:gd name="T10" fmla="*/ 37 w 1769"/>
                      <a:gd name="T11" fmla="*/ 22 h 791"/>
                      <a:gd name="T12" fmla="*/ 35 w 1769"/>
                      <a:gd name="T13" fmla="*/ 18 h 791"/>
                      <a:gd name="T14" fmla="*/ 31 w 1769"/>
                      <a:gd name="T15" fmla="*/ 13 h 791"/>
                      <a:gd name="T16" fmla="*/ 25 w 1769"/>
                      <a:gd name="T17" fmla="*/ 8 h 791"/>
                      <a:gd name="T18" fmla="*/ 13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5" name="Group 68">
                  <a:extLst>
                    <a:ext uri="{FF2B5EF4-FFF2-40B4-BE49-F238E27FC236}">
                      <a16:creationId xmlns:a16="http://schemas.microsoft.com/office/drawing/2014/main" id="{82764E84-D06F-BA4B-AD36-E8101E8C8998}"/>
                    </a:ext>
                  </a:extLst>
                </p:cNvPr>
                <p:cNvGrpSpPr>
                  <a:grpSpLocks/>
                </p:cNvGrpSpPr>
                <p:nvPr/>
              </p:nvGrpSpPr>
              <p:grpSpPr bwMode="auto">
                <a:xfrm>
                  <a:off x="3784" y="30"/>
                  <a:ext cx="305" cy="593"/>
                  <a:chOff x="1633" y="104"/>
                  <a:chExt cx="778" cy="1512"/>
                </a:xfrm>
              </p:grpSpPr>
              <p:sp>
                <p:nvSpPr>
                  <p:cNvPr id="13410" name="Freeform 69">
                    <a:extLst>
                      <a:ext uri="{FF2B5EF4-FFF2-40B4-BE49-F238E27FC236}">
                        <a16:creationId xmlns:a16="http://schemas.microsoft.com/office/drawing/2014/main" id="{319F6AB1-7592-C04B-99F3-910C7E29B7E3}"/>
                      </a:ext>
                    </a:extLst>
                  </p:cNvPr>
                  <p:cNvSpPr>
                    <a:spLocks/>
                  </p:cNvSpPr>
                  <p:nvPr/>
                </p:nvSpPr>
                <p:spPr bwMode="hidden">
                  <a:xfrm rot="3473776" flipH="1">
                    <a:off x="1752" y="958"/>
                    <a:ext cx="1101" cy="217"/>
                  </a:xfrm>
                  <a:custGeom>
                    <a:avLst/>
                    <a:gdLst>
                      <a:gd name="T0" fmla="*/ 0 w 2736"/>
                      <a:gd name="T1" fmla="*/ 93 h 504"/>
                      <a:gd name="T2" fmla="*/ 140 w 2736"/>
                      <a:gd name="T3" fmla="*/ 31 h 504"/>
                      <a:gd name="T4" fmla="*/ 288 w 2736"/>
                      <a:gd name="T5" fmla="*/ 4 h 504"/>
                      <a:gd name="T6" fmla="*/ 443 w 2736"/>
                      <a:gd name="T7" fmla="*/ 4 h 504"/>
                      <a:gd name="T8" fmla="*/ 441 w 2736"/>
                      <a:gd name="T9" fmla="*/ 19 h 504"/>
                      <a:gd name="T10" fmla="*/ 286 w 2736"/>
                      <a:gd name="T11" fmla="*/ 19 h 504"/>
                      <a:gd name="T12" fmla="*/ 106 w 2736"/>
                      <a:gd name="T13" fmla="*/ 54 h 504"/>
                      <a:gd name="T14" fmla="*/ 0 w 2736"/>
                      <a:gd name="T15" fmla="*/ 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1" name="Freeform 70">
                    <a:extLst>
                      <a:ext uri="{FF2B5EF4-FFF2-40B4-BE49-F238E27FC236}">
                        <a16:creationId xmlns:a16="http://schemas.microsoft.com/office/drawing/2014/main" id="{EC3D345A-E432-5746-AB10-655DA9CA8D52}"/>
                      </a:ext>
                    </a:extLst>
                  </p:cNvPr>
                  <p:cNvSpPr>
                    <a:spLocks/>
                  </p:cNvSpPr>
                  <p:nvPr/>
                </p:nvSpPr>
                <p:spPr bwMode="hidden">
                  <a:xfrm rot="3473776" flipH="1">
                    <a:off x="1505" y="231"/>
                    <a:ext cx="591" cy="337"/>
                  </a:xfrm>
                  <a:custGeom>
                    <a:avLst/>
                    <a:gdLst>
                      <a:gd name="T0" fmla="*/ 1 w 1769"/>
                      <a:gd name="T1" fmla="*/ 1 h 791"/>
                      <a:gd name="T2" fmla="*/ 54 w 1769"/>
                      <a:gd name="T3" fmla="*/ 10 h 791"/>
                      <a:gd name="T4" fmla="*/ 129 w 1769"/>
                      <a:gd name="T5" fmla="*/ 36 h 791"/>
                      <a:gd name="T6" fmla="*/ 180 w 1769"/>
                      <a:gd name="T7" fmla="*/ 78 h 791"/>
                      <a:gd name="T8" fmla="*/ 196 w 1769"/>
                      <a:gd name="T9" fmla="*/ 110 h 791"/>
                      <a:gd name="T10" fmla="*/ 188 w 1769"/>
                      <a:gd name="T11" fmla="*/ 143 h 791"/>
                      <a:gd name="T12" fmla="*/ 177 w 1769"/>
                      <a:gd name="T13" fmla="*/ 115 h 791"/>
                      <a:gd name="T14" fmla="*/ 155 w 1769"/>
                      <a:gd name="T15" fmla="*/ 82 h 791"/>
                      <a:gd name="T16" fmla="*/ 124 w 1769"/>
                      <a:gd name="T17" fmla="*/ 54 h 791"/>
                      <a:gd name="T18" fmla="*/ 65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6" name="Group 71">
                  <a:extLst>
                    <a:ext uri="{FF2B5EF4-FFF2-40B4-BE49-F238E27FC236}">
                      <a16:creationId xmlns:a16="http://schemas.microsoft.com/office/drawing/2014/main" id="{48B0A03D-65F7-5D45-B518-1F7107A42AAA}"/>
                    </a:ext>
                  </a:extLst>
                </p:cNvPr>
                <p:cNvGrpSpPr>
                  <a:grpSpLocks/>
                </p:cNvGrpSpPr>
                <p:nvPr/>
              </p:nvGrpSpPr>
              <p:grpSpPr bwMode="auto">
                <a:xfrm>
                  <a:off x="3903" y="0"/>
                  <a:ext cx="248" cy="601"/>
                  <a:chOff x="1935" y="28"/>
                  <a:chExt cx="634" cy="1534"/>
                </a:xfrm>
              </p:grpSpPr>
              <p:sp>
                <p:nvSpPr>
                  <p:cNvPr id="13408" name="Freeform 72">
                    <a:extLst>
                      <a:ext uri="{FF2B5EF4-FFF2-40B4-BE49-F238E27FC236}">
                        <a16:creationId xmlns:a16="http://schemas.microsoft.com/office/drawing/2014/main" id="{C53810C2-449F-D047-B4E1-9394BD6968DA}"/>
                      </a:ext>
                    </a:extLst>
                  </p:cNvPr>
                  <p:cNvSpPr>
                    <a:spLocks/>
                  </p:cNvSpPr>
                  <p:nvPr/>
                </p:nvSpPr>
                <p:spPr bwMode="hidden">
                  <a:xfrm rot="4126480" flipH="1">
                    <a:off x="1942" y="915"/>
                    <a:ext cx="1040" cy="214"/>
                  </a:xfrm>
                  <a:custGeom>
                    <a:avLst/>
                    <a:gdLst>
                      <a:gd name="T0" fmla="*/ 0 w 2736"/>
                      <a:gd name="T1" fmla="*/ 91 h 504"/>
                      <a:gd name="T2" fmla="*/ 125 w 2736"/>
                      <a:gd name="T3" fmla="*/ 30 h 504"/>
                      <a:gd name="T4" fmla="*/ 257 w 2736"/>
                      <a:gd name="T5" fmla="*/ 4 h 504"/>
                      <a:gd name="T6" fmla="*/ 395 w 2736"/>
                      <a:gd name="T7" fmla="*/ 4 h 504"/>
                      <a:gd name="T8" fmla="*/ 393 w 2736"/>
                      <a:gd name="T9" fmla="*/ 19 h 504"/>
                      <a:gd name="T10" fmla="*/ 255 w 2736"/>
                      <a:gd name="T11" fmla="*/ 19 h 504"/>
                      <a:gd name="T12" fmla="*/ 95 w 2736"/>
                      <a:gd name="T13" fmla="*/ 53 h 504"/>
                      <a:gd name="T14" fmla="*/ 0 w 2736"/>
                      <a:gd name="T15" fmla="*/ 9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9" name="Freeform 73">
                    <a:extLst>
                      <a:ext uri="{FF2B5EF4-FFF2-40B4-BE49-F238E27FC236}">
                        <a16:creationId xmlns:a16="http://schemas.microsoft.com/office/drawing/2014/main" id="{1615DDB2-3E19-2848-923D-C88E9B6EFA61}"/>
                      </a:ext>
                    </a:extLst>
                  </p:cNvPr>
                  <p:cNvSpPr>
                    <a:spLocks/>
                  </p:cNvSpPr>
                  <p:nvPr/>
                </p:nvSpPr>
                <p:spPr bwMode="hidden">
                  <a:xfrm rot="4126480" flipH="1">
                    <a:off x="1820" y="144"/>
                    <a:ext cx="570" cy="338"/>
                  </a:xfrm>
                  <a:custGeom>
                    <a:avLst/>
                    <a:gdLst>
                      <a:gd name="T0" fmla="*/ 1 w 1769"/>
                      <a:gd name="T1" fmla="*/ 1 h 791"/>
                      <a:gd name="T2" fmla="*/ 50 w 1769"/>
                      <a:gd name="T3" fmla="*/ 10 h 791"/>
                      <a:gd name="T4" fmla="*/ 120 w 1769"/>
                      <a:gd name="T5" fmla="*/ 36 h 791"/>
                      <a:gd name="T6" fmla="*/ 167 w 1769"/>
                      <a:gd name="T7" fmla="*/ 79 h 791"/>
                      <a:gd name="T8" fmla="*/ 182 w 1769"/>
                      <a:gd name="T9" fmla="*/ 111 h 791"/>
                      <a:gd name="T10" fmla="*/ 175 w 1769"/>
                      <a:gd name="T11" fmla="*/ 144 h 791"/>
                      <a:gd name="T12" fmla="*/ 165 w 1769"/>
                      <a:gd name="T13" fmla="*/ 115 h 791"/>
                      <a:gd name="T14" fmla="*/ 144 w 1769"/>
                      <a:gd name="T15" fmla="*/ 83 h 791"/>
                      <a:gd name="T16" fmla="*/ 115 w 1769"/>
                      <a:gd name="T17" fmla="*/ 54 h 791"/>
                      <a:gd name="T18" fmla="*/ 60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7" name="Group 74">
                  <a:extLst>
                    <a:ext uri="{FF2B5EF4-FFF2-40B4-BE49-F238E27FC236}">
                      <a16:creationId xmlns:a16="http://schemas.microsoft.com/office/drawing/2014/main" id="{F3885D3A-B948-264F-B368-359077CBAE8B}"/>
                    </a:ext>
                  </a:extLst>
                </p:cNvPr>
                <p:cNvGrpSpPr>
                  <a:grpSpLocks/>
                </p:cNvGrpSpPr>
                <p:nvPr/>
              </p:nvGrpSpPr>
              <p:grpSpPr bwMode="auto">
                <a:xfrm>
                  <a:off x="4251" y="252"/>
                  <a:ext cx="723" cy="222"/>
                  <a:chOff x="2822" y="672"/>
                  <a:chExt cx="1845" cy="566"/>
                </a:xfrm>
              </p:grpSpPr>
              <p:sp>
                <p:nvSpPr>
                  <p:cNvPr id="13406" name="Freeform 75">
                    <a:extLst>
                      <a:ext uri="{FF2B5EF4-FFF2-40B4-BE49-F238E27FC236}">
                        <a16:creationId xmlns:a16="http://schemas.microsoft.com/office/drawing/2014/main" id="{16BB7A29-2D27-C746-9276-5BD36A98562A}"/>
                      </a:ext>
                    </a:extLst>
                  </p:cNvPr>
                  <p:cNvSpPr>
                    <a:spLocks/>
                  </p:cNvSpPr>
                  <p:nvPr/>
                </p:nvSpPr>
                <p:spPr bwMode="hidden">
                  <a:xfrm rot="-1325434">
                    <a:off x="2805" y="1022"/>
                    <a:ext cx="1229" cy="216"/>
                  </a:xfrm>
                  <a:custGeom>
                    <a:avLst/>
                    <a:gdLst>
                      <a:gd name="T0" fmla="*/ 0 w 2736"/>
                      <a:gd name="T1" fmla="*/ 93 h 504"/>
                      <a:gd name="T2" fmla="*/ 174 w 2736"/>
                      <a:gd name="T3" fmla="*/ 31 h 504"/>
                      <a:gd name="T4" fmla="*/ 358 w 2736"/>
                      <a:gd name="T5" fmla="*/ 4 h 504"/>
                      <a:gd name="T6" fmla="*/ 552 w 2736"/>
                      <a:gd name="T7" fmla="*/ 4 h 504"/>
                      <a:gd name="T8" fmla="*/ 549 w 2736"/>
                      <a:gd name="T9" fmla="*/ 19 h 504"/>
                      <a:gd name="T10" fmla="*/ 356 w 2736"/>
                      <a:gd name="T11" fmla="*/ 19 h 504"/>
                      <a:gd name="T12" fmla="*/ 132 w 2736"/>
                      <a:gd name="T13" fmla="*/ 54 h 504"/>
                      <a:gd name="T14" fmla="*/ 0 w 2736"/>
                      <a:gd name="T15" fmla="*/ 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7" name="Freeform 76">
                    <a:extLst>
                      <a:ext uri="{FF2B5EF4-FFF2-40B4-BE49-F238E27FC236}">
                        <a16:creationId xmlns:a16="http://schemas.microsoft.com/office/drawing/2014/main" id="{51B7E75F-1965-B542-AA15-1EE7755F71EA}"/>
                      </a:ext>
                    </a:extLst>
                  </p:cNvPr>
                  <p:cNvSpPr>
                    <a:spLocks/>
                  </p:cNvSpPr>
                  <p:nvPr/>
                </p:nvSpPr>
                <p:spPr bwMode="hidden">
                  <a:xfrm rot="-1325434">
                    <a:off x="4003" y="673"/>
                    <a:ext cx="647" cy="337"/>
                  </a:xfrm>
                  <a:custGeom>
                    <a:avLst/>
                    <a:gdLst>
                      <a:gd name="T0" fmla="*/ 1 w 1769"/>
                      <a:gd name="T1" fmla="*/ 1 h 791"/>
                      <a:gd name="T2" fmla="*/ 65 w 1769"/>
                      <a:gd name="T3" fmla="*/ 10 h 791"/>
                      <a:gd name="T4" fmla="*/ 155 w 1769"/>
                      <a:gd name="T5" fmla="*/ 36 h 791"/>
                      <a:gd name="T6" fmla="*/ 215 w 1769"/>
                      <a:gd name="T7" fmla="*/ 78 h 791"/>
                      <a:gd name="T8" fmla="*/ 235 w 1769"/>
                      <a:gd name="T9" fmla="*/ 110 h 791"/>
                      <a:gd name="T10" fmla="*/ 226 w 1769"/>
                      <a:gd name="T11" fmla="*/ 143 h 791"/>
                      <a:gd name="T12" fmla="*/ 212 w 1769"/>
                      <a:gd name="T13" fmla="*/ 115 h 791"/>
                      <a:gd name="T14" fmla="*/ 186 w 1769"/>
                      <a:gd name="T15" fmla="*/ 82 h 791"/>
                      <a:gd name="T16" fmla="*/ 148 w 1769"/>
                      <a:gd name="T17" fmla="*/ 54 h 791"/>
                      <a:gd name="T18" fmla="*/ 78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8" name="Group 77">
                  <a:extLst>
                    <a:ext uri="{FF2B5EF4-FFF2-40B4-BE49-F238E27FC236}">
                      <a16:creationId xmlns:a16="http://schemas.microsoft.com/office/drawing/2014/main" id="{B775988C-A51D-0142-A72E-8429782B7CDB}"/>
                    </a:ext>
                  </a:extLst>
                </p:cNvPr>
                <p:cNvGrpSpPr>
                  <a:grpSpLocks/>
                </p:cNvGrpSpPr>
                <p:nvPr/>
              </p:nvGrpSpPr>
              <p:grpSpPr bwMode="auto">
                <a:xfrm>
                  <a:off x="4196" y="163"/>
                  <a:ext cx="699" cy="282"/>
                  <a:chOff x="2683" y="445"/>
                  <a:chExt cx="1781" cy="717"/>
                </a:xfrm>
              </p:grpSpPr>
              <p:sp>
                <p:nvSpPr>
                  <p:cNvPr id="13404" name="Freeform 78">
                    <a:extLst>
                      <a:ext uri="{FF2B5EF4-FFF2-40B4-BE49-F238E27FC236}">
                        <a16:creationId xmlns:a16="http://schemas.microsoft.com/office/drawing/2014/main" id="{7F7B3228-2518-734B-8E79-BEFC77E49D5B}"/>
                      </a:ext>
                    </a:extLst>
                  </p:cNvPr>
                  <p:cNvSpPr>
                    <a:spLocks/>
                  </p:cNvSpPr>
                  <p:nvPr/>
                </p:nvSpPr>
                <p:spPr bwMode="hidden">
                  <a:xfrm rot="-1921064">
                    <a:off x="2682" y="946"/>
                    <a:ext cx="1227" cy="216"/>
                  </a:xfrm>
                  <a:custGeom>
                    <a:avLst/>
                    <a:gdLst>
                      <a:gd name="T0" fmla="*/ 0 w 2736"/>
                      <a:gd name="T1" fmla="*/ 93 h 504"/>
                      <a:gd name="T2" fmla="*/ 174 w 2736"/>
                      <a:gd name="T3" fmla="*/ 31 h 504"/>
                      <a:gd name="T4" fmla="*/ 357 w 2736"/>
                      <a:gd name="T5" fmla="*/ 4 h 504"/>
                      <a:gd name="T6" fmla="*/ 550 w 2736"/>
                      <a:gd name="T7" fmla="*/ 4 h 504"/>
                      <a:gd name="T8" fmla="*/ 547 w 2736"/>
                      <a:gd name="T9" fmla="*/ 19 h 504"/>
                      <a:gd name="T10" fmla="*/ 355 w 2736"/>
                      <a:gd name="T11" fmla="*/ 19 h 504"/>
                      <a:gd name="T12" fmla="*/ 131 w 2736"/>
                      <a:gd name="T13" fmla="*/ 54 h 504"/>
                      <a:gd name="T14" fmla="*/ 0 w 2736"/>
                      <a:gd name="T15" fmla="*/ 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5" name="Freeform 79">
                    <a:extLst>
                      <a:ext uri="{FF2B5EF4-FFF2-40B4-BE49-F238E27FC236}">
                        <a16:creationId xmlns:a16="http://schemas.microsoft.com/office/drawing/2014/main" id="{ED2A2CEA-7A65-7646-9F4E-596FD2330F0D}"/>
                      </a:ext>
                    </a:extLst>
                  </p:cNvPr>
                  <p:cNvSpPr>
                    <a:spLocks/>
                  </p:cNvSpPr>
                  <p:nvPr/>
                </p:nvSpPr>
                <p:spPr bwMode="hidden">
                  <a:xfrm rot="-1921064">
                    <a:off x="3801" y="444"/>
                    <a:ext cx="646" cy="339"/>
                  </a:xfrm>
                  <a:custGeom>
                    <a:avLst/>
                    <a:gdLst>
                      <a:gd name="T0" fmla="*/ 1 w 1769"/>
                      <a:gd name="T1" fmla="*/ 1 h 791"/>
                      <a:gd name="T2" fmla="*/ 65 w 1769"/>
                      <a:gd name="T3" fmla="*/ 10 h 791"/>
                      <a:gd name="T4" fmla="*/ 154 w 1769"/>
                      <a:gd name="T5" fmla="*/ 37 h 791"/>
                      <a:gd name="T6" fmla="*/ 215 w 1769"/>
                      <a:gd name="T7" fmla="*/ 79 h 791"/>
                      <a:gd name="T8" fmla="*/ 234 w 1769"/>
                      <a:gd name="T9" fmla="*/ 112 h 791"/>
                      <a:gd name="T10" fmla="*/ 225 w 1769"/>
                      <a:gd name="T11" fmla="*/ 144 h 791"/>
                      <a:gd name="T12" fmla="*/ 212 w 1769"/>
                      <a:gd name="T13" fmla="*/ 116 h 791"/>
                      <a:gd name="T14" fmla="*/ 185 w 1769"/>
                      <a:gd name="T15" fmla="*/ 84 h 791"/>
                      <a:gd name="T16" fmla="*/ 148 w 1769"/>
                      <a:gd name="T17" fmla="*/ 54 h 791"/>
                      <a:gd name="T18" fmla="*/ 77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3369" name="Freeform 80">
                  <a:extLst>
                    <a:ext uri="{FF2B5EF4-FFF2-40B4-BE49-F238E27FC236}">
                      <a16:creationId xmlns:a16="http://schemas.microsoft.com/office/drawing/2014/main" id="{5F29EA91-5944-3B4C-B461-216B88CBB3C9}"/>
                    </a:ext>
                  </a:extLst>
                </p:cNvPr>
                <p:cNvSpPr>
                  <a:spLocks/>
                </p:cNvSpPr>
                <p:nvPr/>
              </p:nvSpPr>
              <p:spPr bwMode="hidden">
                <a:xfrm rot="4578755" flipH="1">
                  <a:off x="3968" y="372"/>
                  <a:ext cx="403" cy="57"/>
                </a:xfrm>
                <a:custGeom>
                  <a:avLst/>
                  <a:gdLst>
                    <a:gd name="T0" fmla="*/ 0 w 2736"/>
                    <a:gd name="T1" fmla="*/ 6 h 504"/>
                    <a:gd name="T2" fmla="*/ 19 w 2736"/>
                    <a:gd name="T3" fmla="*/ 2 h 504"/>
                    <a:gd name="T4" fmla="*/ 39 w 2736"/>
                    <a:gd name="T5" fmla="*/ 0 h 504"/>
                    <a:gd name="T6" fmla="*/ 59 w 2736"/>
                    <a:gd name="T7" fmla="*/ 0 h 504"/>
                    <a:gd name="T8" fmla="*/ 59 w 2736"/>
                    <a:gd name="T9" fmla="*/ 1 h 504"/>
                    <a:gd name="T10" fmla="*/ 38 w 2736"/>
                    <a:gd name="T11" fmla="*/ 1 h 504"/>
                    <a:gd name="T12" fmla="*/ 14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70" name="Freeform 81">
                  <a:extLst>
                    <a:ext uri="{FF2B5EF4-FFF2-40B4-BE49-F238E27FC236}">
                      <a16:creationId xmlns:a16="http://schemas.microsoft.com/office/drawing/2014/main" id="{23829CAE-F6BB-874B-ADD7-D2C7A327557D}"/>
                    </a:ext>
                  </a:extLst>
                </p:cNvPr>
                <p:cNvSpPr>
                  <a:spLocks/>
                </p:cNvSpPr>
                <p:nvPr/>
              </p:nvSpPr>
              <p:spPr bwMode="hidden">
                <a:xfrm rot="4578755" flipH="1">
                  <a:off x="3977" y="77"/>
                  <a:ext cx="216" cy="91"/>
                </a:xfrm>
                <a:custGeom>
                  <a:avLst/>
                  <a:gdLst>
                    <a:gd name="T0" fmla="*/ 0 w 1769"/>
                    <a:gd name="T1" fmla="*/ 0 h 791"/>
                    <a:gd name="T2" fmla="*/ 7 w 1769"/>
                    <a:gd name="T3" fmla="*/ 1 h 791"/>
                    <a:gd name="T4" fmla="*/ 17 w 1769"/>
                    <a:gd name="T5" fmla="*/ 3 h 791"/>
                    <a:gd name="T6" fmla="*/ 24 w 1769"/>
                    <a:gd name="T7" fmla="*/ 6 h 791"/>
                    <a:gd name="T8" fmla="*/ 26 w 1769"/>
                    <a:gd name="T9" fmla="*/ 8 h 791"/>
                    <a:gd name="T10" fmla="*/ 25 w 1769"/>
                    <a:gd name="T11" fmla="*/ 10 h 791"/>
                    <a:gd name="T12" fmla="*/ 24 w 1769"/>
                    <a:gd name="T13" fmla="*/ 8 h 791"/>
                    <a:gd name="T14" fmla="*/ 21 w 1769"/>
                    <a:gd name="T15" fmla="*/ 6 h 791"/>
                    <a:gd name="T16" fmla="*/ 16 w 1769"/>
                    <a:gd name="T17" fmla="*/ 4 h 791"/>
                    <a:gd name="T18" fmla="*/ 9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371" name="Group 82">
                  <a:extLst>
                    <a:ext uri="{FF2B5EF4-FFF2-40B4-BE49-F238E27FC236}">
                      <a16:creationId xmlns:a16="http://schemas.microsoft.com/office/drawing/2014/main" id="{7BCF7CF4-B50C-574E-8E86-03B78484C461}"/>
                    </a:ext>
                  </a:extLst>
                </p:cNvPr>
                <p:cNvGrpSpPr>
                  <a:grpSpLocks/>
                </p:cNvGrpSpPr>
                <p:nvPr/>
              </p:nvGrpSpPr>
              <p:grpSpPr bwMode="auto">
                <a:xfrm>
                  <a:off x="4242" y="5"/>
                  <a:ext cx="251" cy="596"/>
                  <a:chOff x="2800" y="41"/>
                  <a:chExt cx="640" cy="1520"/>
                </a:xfrm>
              </p:grpSpPr>
              <p:sp>
                <p:nvSpPr>
                  <p:cNvPr id="13402" name="Freeform 83">
                    <a:extLst>
                      <a:ext uri="{FF2B5EF4-FFF2-40B4-BE49-F238E27FC236}">
                        <a16:creationId xmlns:a16="http://schemas.microsoft.com/office/drawing/2014/main" id="{C935F1B7-4BCB-5147-A50C-58B37454ED16}"/>
                      </a:ext>
                    </a:extLst>
                  </p:cNvPr>
                  <p:cNvSpPr>
                    <a:spLocks/>
                  </p:cNvSpPr>
                  <p:nvPr/>
                </p:nvSpPr>
                <p:spPr bwMode="hidden">
                  <a:xfrm rot="-3857755">
                    <a:off x="2371" y="927"/>
                    <a:ext cx="1042" cy="186"/>
                  </a:xfrm>
                  <a:custGeom>
                    <a:avLst/>
                    <a:gdLst>
                      <a:gd name="T0" fmla="*/ 0 w 2736"/>
                      <a:gd name="T1" fmla="*/ 69 h 504"/>
                      <a:gd name="T2" fmla="*/ 125 w 2736"/>
                      <a:gd name="T3" fmla="*/ 23 h 504"/>
                      <a:gd name="T4" fmla="*/ 257 w 2736"/>
                      <a:gd name="T5" fmla="*/ 3 h 504"/>
                      <a:gd name="T6" fmla="*/ 397 w 2736"/>
                      <a:gd name="T7" fmla="*/ 3 h 504"/>
                      <a:gd name="T8" fmla="*/ 395 w 2736"/>
                      <a:gd name="T9" fmla="*/ 14 h 504"/>
                      <a:gd name="T10" fmla="*/ 256 w 2736"/>
                      <a:gd name="T11" fmla="*/ 14 h 504"/>
                      <a:gd name="T12" fmla="*/ 95 w 2736"/>
                      <a:gd name="T13" fmla="*/ 40 h 504"/>
                      <a:gd name="T14" fmla="*/ 0 w 2736"/>
                      <a:gd name="T15" fmla="*/ 6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3" name="Freeform 84">
                    <a:extLst>
                      <a:ext uri="{FF2B5EF4-FFF2-40B4-BE49-F238E27FC236}">
                        <a16:creationId xmlns:a16="http://schemas.microsoft.com/office/drawing/2014/main" id="{01D751FE-47CA-1643-B221-F11307A28F3B}"/>
                      </a:ext>
                    </a:extLst>
                  </p:cNvPr>
                  <p:cNvSpPr>
                    <a:spLocks/>
                  </p:cNvSpPr>
                  <p:nvPr/>
                </p:nvSpPr>
                <p:spPr bwMode="hidden">
                  <a:xfrm rot="-3857755">
                    <a:off x="3013" y="180"/>
                    <a:ext cx="566" cy="288"/>
                  </a:xfrm>
                  <a:custGeom>
                    <a:avLst/>
                    <a:gdLst>
                      <a:gd name="T0" fmla="*/ 1 w 1769"/>
                      <a:gd name="T1" fmla="*/ 1 h 791"/>
                      <a:gd name="T2" fmla="*/ 50 w 1769"/>
                      <a:gd name="T3" fmla="*/ 7 h 791"/>
                      <a:gd name="T4" fmla="*/ 118 w 1769"/>
                      <a:gd name="T5" fmla="*/ 27 h 791"/>
                      <a:gd name="T6" fmla="*/ 165 w 1769"/>
                      <a:gd name="T7" fmla="*/ 57 h 791"/>
                      <a:gd name="T8" fmla="*/ 180 w 1769"/>
                      <a:gd name="T9" fmla="*/ 81 h 791"/>
                      <a:gd name="T10" fmla="*/ 173 w 1769"/>
                      <a:gd name="T11" fmla="*/ 104 h 791"/>
                      <a:gd name="T12" fmla="*/ 163 w 1769"/>
                      <a:gd name="T13" fmla="*/ 84 h 791"/>
                      <a:gd name="T14" fmla="*/ 142 w 1769"/>
                      <a:gd name="T15" fmla="*/ 60 h 791"/>
                      <a:gd name="T16" fmla="*/ 114 w 1769"/>
                      <a:gd name="T17" fmla="*/ 39 h 791"/>
                      <a:gd name="T18" fmla="*/ 6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72" name="Group 85">
                  <a:extLst>
                    <a:ext uri="{FF2B5EF4-FFF2-40B4-BE49-F238E27FC236}">
                      <a16:creationId xmlns:a16="http://schemas.microsoft.com/office/drawing/2014/main" id="{B0F1AAA5-7ADF-CB47-9650-886AE03B122F}"/>
                    </a:ext>
                  </a:extLst>
                </p:cNvPr>
                <p:cNvGrpSpPr>
                  <a:grpSpLocks/>
                </p:cNvGrpSpPr>
                <p:nvPr/>
              </p:nvGrpSpPr>
              <p:grpSpPr bwMode="auto">
                <a:xfrm>
                  <a:off x="4295" y="53"/>
                  <a:ext cx="398" cy="574"/>
                  <a:chOff x="2934" y="163"/>
                  <a:chExt cx="1017" cy="1464"/>
                </a:xfrm>
              </p:grpSpPr>
              <p:sp>
                <p:nvSpPr>
                  <p:cNvPr id="13400" name="Freeform 86">
                    <a:extLst>
                      <a:ext uri="{FF2B5EF4-FFF2-40B4-BE49-F238E27FC236}">
                        <a16:creationId xmlns:a16="http://schemas.microsoft.com/office/drawing/2014/main" id="{08C48C3D-F91A-E646-9FD6-21DD5FA894F1}"/>
                      </a:ext>
                    </a:extLst>
                  </p:cNvPr>
                  <p:cNvSpPr>
                    <a:spLocks/>
                  </p:cNvSpPr>
                  <p:nvPr/>
                </p:nvSpPr>
                <p:spPr bwMode="hidden">
                  <a:xfrm rot="-2777260">
                    <a:off x="2493" y="915"/>
                    <a:ext cx="1154" cy="270"/>
                  </a:xfrm>
                  <a:custGeom>
                    <a:avLst/>
                    <a:gdLst>
                      <a:gd name="T0" fmla="*/ 0 w 2736"/>
                      <a:gd name="T1" fmla="*/ 145 h 504"/>
                      <a:gd name="T2" fmla="*/ 154 w 2736"/>
                      <a:gd name="T3" fmla="*/ 48 h 504"/>
                      <a:gd name="T4" fmla="*/ 316 w 2736"/>
                      <a:gd name="T5" fmla="*/ 7 h 504"/>
                      <a:gd name="T6" fmla="*/ 487 w 2736"/>
                      <a:gd name="T7" fmla="*/ 7 h 504"/>
                      <a:gd name="T8" fmla="*/ 484 w 2736"/>
                      <a:gd name="T9" fmla="*/ 29 h 504"/>
                      <a:gd name="T10" fmla="*/ 314 w 2736"/>
                      <a:gd name="T11" fmla="*/ 29 h 504"/>
                      <a:gd name="T12" fmla="*/ 116 w 2736"/>
                      <a:gd name="T13" fmla="*/ 84 h 504"/>
                      <a:gd name="T14" fmla="*/ 0 w 2736"/>
                      <a:gd name="T15" fmla="*/ 1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1" name="Freeform 87">
                    <a:extLst>
                      <a:ext uri="{FF2B5EF4-FFF2-40B4-BE49-F238E27FC236}">
                        <a16:creationId xmlns:a16="http://schemas.microsoft.com/office/drawing/2014/main" id="{1284FEFD-8B0F-5249-83F1-43DEDD26880C}"/>
                      </a:ext>
                    </a:extLst>
                  </p:cNvPr>
                  <p:cNvSpPr>
                    <a:spLocks/>
                  </p:cNvSpPr>
                  <p:nvPr/>
                </p:nvSpPr>
                <p:spPr bwMode="hidden">
                  <a:xfrm rot="-2777260">
                    <a:off x="3431" y="262"/>
                    <a:ext cx="619" cy="422"/>
                  </a:xfrm>
                  <a:custGeom>
                    <a:avLst/>
                    <a:gdLst>
                      <a:gd name="T0" fmla="*/ 1 w 1769"/>
                      <a:gd name="T1" fmla="*/ 2 h 791"/>
                      <a:gd name="T2" fmla="*/ 59 w 1769"/>
                      <a:gd name="T3" fmla="*/ 16 h 791"/>
                      <a:gd name="T4" fmla="*/ 142 w 1769"/>
                      <a:gd name="T5" fmla="*/ 57 h 791"/>
                      <a:gd name="T6" fmla="*/ 197 w 1769"/>
                      <a:gd name="T7" fmla="*/ 123 h 791"/>
                      <a:gd name="T8" fmla="*/ 215 w 1769"/>
                      <a:gd name="T9" fmla="*/ 173 h 791"/>
                      <a:gd name="T10" fmla="*/ 207 w 1769"/>
                      <a:gd name="T11" fmla="*/ 224 h 791"/>
                      <a:gd name="T12" fmla="*/ 195 w 1769"/>
                      <a:gd name="T13" fmla="*/ 180 h 791"/>
                      <a:gd name="T14" fmla="*/ 170 w 1769"/>
                      <a:gd name="T15" fmla="*/ 129 h 791"/>
                      <a:gd name="T16" fmla="*/ 136 w 1769"/>
                      <a:gd name="T17" fmla="*/ 84 h 791"/>
                      <a:gd name="T18" fmla="*/ 71 w 1769"/>
                      <a:gd name="T19" fmla="*/ 43 h 791"/>
                      <a:gd name="T20" fmla="*/ 0 w 1769"/>
                      <a:gd name="T21" fmla="*/ 22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73" name="Group 88">
                  <a:extLst>
                    <a:ext uri="{FF2B5EF4-FFF2-40B4-BE49-F238E27FC236}">
                      <a16:creationId xmlns:a16="http://schemas.microsoft.com/office/drawing/2014/main" id="{01896597-DC32-6A44-BC23-A76C35B90B68}"/>
                    </a:ext>
                  </a:extLst>
                </p:cNvPr>
                <p:cNvGrpSpPr>
                  <a:grpSpLocks/>
                </p:cNvGrpSpPr>
                <p:nvPr/>
              </p:nvGrpSpPr>
              <p:grpSpPr bwMode="auto">
                <a:xfrm>
                  <a:off x="4215" y="2"/>
                  <a:ext cx="95" cy="567"/>
                  <a:chOff x="2730" y="32"/>
                  <a:chExt cx="243" cy="1448"/>
                </a:xfrm>
              </p:grpSpPr>
              <p:sp>
                <p:nvSpPr>
                  <p:cNvPr id="13398" name="Freeform 89">
                    <a:extLst>
                      <a:ext uri="{FF2B5EF4-FFF2-40B4-BE49-F238E27FC236}">
                        <a16:creationId xmlns:a16="http://schemas.microsoft.com/office/drawing/2014/main" id="{9C4FFB00-6F4E-F348-AA22-18F048488A3D}"/>
                      </a:ext>
                    </a:extLst>
                  </p:cNvPr>
                  <p:cNvSpPr>
                    <a:spLocks/>
                  </p:cNvSpPr>
                  <p:nvPr/>
                </p:nvSpPr>
                <p:spPr bwMode="hidden">
                  <a:xfrm rot="-4903748">
                    <a:off x="2297" y="959"/>
                    <a:ext cx="954" cy="87"/>
                  </a:xfrm>
                  <a:custGeom>
                    <a:avLst/>
                    <a:gdLst>
                      <a:gd name="T0" fmla="*/ 0 w 2736"/>
                      <a:gd name="T1" fmla="*/ 15 h 504"/>
                      <a:gd name="T2" fmla="*/ 105 w 2736"/>
                      <a:gd name="T3" fmla="*/ 5 h 504"/>
                      <a:gd name="T4" fmla="*/ 216 w 2736"/>
                      <a:gd name="T5" fmla="*/ 1 h 504"/>
                      <a:gd name="T6" fmla="*/ 333 w 2736"/>
                      <a:gd name="T7" fmla="*/ 1 h 504"/>
                      <a:gd name="T8" fmla="*/ 331 w 2736"/>
                      <a:gd name="T9" fmla="*/ 3 h 504"/>
                      <a:gd name="T10" fmla="*/ 214 w 2736"/>
                      <a:gd name="T11" fmla="*/ 3 h 504"/>
                      <a:gd name="T12" fmla="*/ 80 w 2736"/>
                      <a:gd name="T13" fmla="*/ 9 h 504"/>
                      <a:gd name="T14" fmla="*/ 0 w 2736"/>
                      <a:gd name="T15" fmla="*/ 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399" name="Freeform 90">
                    <a:extLst>
                      <a:ext uri="{FF2B5EF4-FFF2-40B4-BE49-F238E27FC236}">
                        <a16:creationId xmlns:a16="http://schemas.microsoft.com/office/drawing/2014/main" id="{FCECEF78-CDE4-6842-8807-F4BF613015F4}"/>
                      </a:ext>
                    </a:extLst>
                  </p:cNvPr>
                  <p:cNvSpPr>
                    <a:spLocks/>
                  </p:cNvSpPr>
                  <p:nvPr/>
                </p:nvSpPr>
                <p:spPr bwMode="hidden">
                  <a:xfrm rot="-4903748">
                    <a:off x="2650" y="222"/>
                    <a:ext cx="511" cy="133"/>
                  </a:xfrm>
                  <a:custGeom>
                    <a:avLst/>
                    <a:gdLst>
                      <a:gd name="T0" fmla="*/ 0 w 1769"/>
                      <a:gd name="T1" fmla="*/ 0 h 791"/>
                      <a:gd name="T2" fmla="*/ 40 w 1769"/>
                      <a:gd name="T3" fmla="*/ 2 h 791"/>
                      <a:gd name="T4" fmla="*/ 96 w 1769"/>
                      <a:gd name="T5" fmla="*/ 6 h 791"/>
                      <a:gd name="T6" fmla="*/ 134 w 1769"/>
                      <a:gd name="T7" fmla="*/ 12 h 791"/>
                      <a:gd name="T8" fmla="*/ 146 w 1769"/>
                      <a:gd name="T9" fmla="*/ 17 h 791"/>
                      <a:gd name="T10" fmla="*/ 141 w 1769"/>
                      <a:gd name="T11" fmla="*/ 22 h 791"/>
                      <a:gd name="T12" fmla="*/ 133 w 1769"/>
                      <a:gd name="T13" fmla="*/ 18 h 791"/>
                      <a:gd name="T14" fmla="*/ 116 w 1769"/>
                      <a:gd name="T15" fmla="*/ 13 h 791"/>
                      <a:gd name="T16" fmla="*/ 92 w 1769"/>
                      <a:gd name="T17" fmla="*/ 8 h 791"/>
                      <a:gd name="T18" fmla="*/ 49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74" name="Group 91">
                  <a:extLst>
                    <a:ext uri="{FF2B5EF4-FFF2-40B4-BE49-F238E27FC236}">
                      <a16:creationId xmlns:a16="http://schemas.microsoft.com/office/drawing/2014/main" id="{B0A174A6-6A7D-6746-B69A-D1F9327D7E1A}"/>
                    </a:ext>
                  </a:extLst>
                </p:cNvPr>
                <p:cNvGrpSpPr>
                  <a:grpSpLocks/>
                </p:cNvGrpSpPr>
                <p:nvPr/>
              </p:nvGrpSpPr>
              <p:grpSpPr bwMode="auto">
                <a:xfrm>
                  <a:off x="3514" y="683"/>
                  <a:ext cx="425" cy="960"/>
                  <a:chOff x="943" y="1769"/>
                  <a:chExt cx="1085" cy="2450"/>
                </a:xfrm>
              </p:grpSpPr>
              <p:sp>
                <p:nvSpPr>
                  <p:cNvPr id="13396" name="Freeform 92">
                    <a:extLst>
                      <a:ext uri="{FF2B5EF4-FFF2-40B4-BE49-F238E27FC236}">
                        <a16:creationId xmlns:a16="http://schemas.microsoft.com/office/drawing/2014/main" id="{B2508358-D193-BD4E-86C7-6ADFB0CF9D1A}"/>
                      </a:ext>
                    </a:extLst>
                  </p:cNvPr>
                  <p:cNvSpPr>
                    <a:spLocks/>
                  </p:cNvSpPr>
                  <p:nvPr/>
                </p:nvSpPr>
                <p:spPr bwMode="hidden">
                  <a:xfrm rot="18335692" flipH="1">
                    <a:off x="1009" y="2474"/>
                    <a:ext cx="1724" cy="313"/>
                  </a:xfrm>
                  <a:custGeom>
                    <a:avLst/>
                    <a:gdLst>
                      <a:gd name="T0" fmla="*/ 0 w 2736"/>
                      <a:gd name="T1" fmla="*/ 194 h 504"/>
                      <a:gd name="T2" fmla="*/ 343 w 2736"/>
                      <a:gd name="T3" fmla="*/ 65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397" name="Freeform 93">
                    <a:extLst>
                      <a:ext uri="{FF2B5EF4-FFF2-40B4-BE49-F238E27FC236}">
                        <a16:creationId xmlns:a16="http://schemas.microsoft.com/office/drawing/2014/main" id="{33A41572-1F9F-194F-9558-BE1BB72FB9A8}"/>
                      </a:ext>
                    </a:extLst>
                  </p:cNvPr>
                  <p:cNvSpPr>
                    <a:spLocks/>
                  </p:cNvSpPr>
                  <p:nvPr/>
                </p:nvSpPr>
                <p:spPr bwMode="hidden">
                  <a:xfrm rot="18335692" flipH="1">
                    <a:off x="731" y="3475"/>
                    <a:ext cx="913" cy="489"/>
                  </a:xfrm>
                  <a:custGeom>
                    <a:avLst/>
                    <a:gdLst>
                      <a:gd name="T0" fmla="*/ 2 w 1769"/>
                      <a:gd name="T1" fmla="*/ 3 h 791"/>
                      <a:gd name="T2" fmla="*/ 129 w 1769"/>
                      <a:gd name="T3" fmla="*/ 22 h 791"/>
                      <a:gd name="T4" fmla="*/ 308 w 1769"/>
                      <a:gd name="T5" fmla="*/ 77 h 791"/>
                      <a:gd name="T6" fmla="*/ 429 w 1769"/>
                      <a:gd name="T7" fmla="*/ 165 h 791"/>
                      <a:gd name="T8" fmla="*/ 468 w 1769"/>
                      <a:gd name="T9" fmla="*/ 232 h 791"/>
                      <a:gd name="T10" fmla="*/ 450 w 1769"/>
                      <a:gd name="T11" fmla="*/ 301 h 791"/>
                      <a:gd name="T12" fmla="*/ 423 w 1769"/>
                      <a:gd name="T13" fmla="*/ 242 h 791"/>
                      <a:gd name="T14" fmla="*/ 370 w 1769"/>
                      <a:gd name="T15" fmla="*/ 174 h 791"/>
                      <a:gd name="T16" fmla="*/ 295 w 1769"/>
                      <a:gd name="T17" fmla="*/ 113 h 791"/>
                      <a:gd name="T18" fmla="*/ 155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5" name="Group 94">
                  <a:extLst>
                    <a:ext uri="{FF2B5EF4-FFF2-40B4-BE49-F238E27FC236}">
                      <a16:creationId xmlns:a16="http://schemas.microsoft.com/office/drawing/2014/main" id="{1B855960-969F-A14E-89A0-3F5B02E63976}"/>
                    </a:ext>
                  </a:extLst>
                </p:cNvPr>
                <p:cNvGrpSpPr>
                  <a:grpSpLocks/>
                </p:cNvGrpSpPr>
                <p:nvPr/>
              </p:nvGrpSpPr>
              <p:grpSpPr bwMode="auto">
                <a:xfrm>
                  <a:off x="3715" y="748"/>
                  <a:ext cx="300" cy="930"/>
                  <a:chOff x="1455" y="1936"/>
                  <a:chExt cx="766" cy="2373"/>
                </a:xfrm>
              </p:grpSpPr>
              <p:sp>
                <p:nvSpPr>
                  <p:cNvPr id="13394" name="Freeform 95">
                    <a:extLst>
                      <a:ext uri="{FF2B5EF4-FFF2-40B4-BE49-F238E27FC236}">
                        <a16:creationId xmlns:a16="http://schemas.microsoft.com/office/drawing/2014/main" id="{A10DEDDF-323C-964C-87C1-75679161D387}"/>
                      </a:ext>
                    </a:extLst>
                  </p:cNvPr>
                  <p:cNvSpPr>
                    <a:spLocks/>
                  </p:cNvSpPr>
                  <p:nvPr/>
                </p:nvSpPr>
                <p:spPr bwMode="hidden">
                  <a:xfrm rot="17542885" flipH="1">
                    <a:off x="1268" y="2577"/>
                    <a:ext cx="1594" cy="313"/>
                  </a:xfrm>
                  <a:custGeom>
                    <a:avLst/>
                    <a:gdLst>
                      <a:gd name="T0" fmla="*/ 0 w 2736"/>
                      <a:gd name="T1" fmla="*/ 194 h 504"/>
                      <a:gd name="T2" fmla="*/ 293 w 2736"/>
                      <a:gd name="T3" fmla="*/ 65 h 504"/>
                      <a:gd name="T4" fmla="*/ 603 w 2736"/>
                      <a:gd name="T5" fmla="*/ 9 h 504"/>
                      <a:gd name="T6" fmla="*/ 929 w 2736"/>
                      <a:gd name="T7" fmla="*/ 9 h 504"/>
                      <a:gd name="T8" fmla="*/ 923 w 2736"/>
                      <a:gd name="T9" fmla="*/ 40 h 504"/>
                      <a:gd name="T10" fmla="*/ 599 w 2736"/>
                      <a:gd name="T11" fmla="*/ 40 h 504"/>
                      <a:gd name="T12" fmla="*/ 222 w 2736"/>
                      <a:gd name="T13" fmla="*/ 112 h 504"/>
                      <a:gd name="T14" fmla="*/ 0 w 2736"/>
                      <a:gd name="T15" fmla="*/ 19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395" name="Freeform 96">
                    <a:extLst>
                      <a:ext uri="{FF2B5EF4-FFF2-40B4-BE49-F238E27FC236}">
                        <a16:creationId xmlns:a16="http://schemas.microsoft.com/office/drawing/2014/main" id="{D5911F81-E989-A842-AEFE-62039F2D82B9}"/>
                      </a:ext>
                    </a:extLst>
                  </p:cNvPr>
                  <p:cNvSpPr>
                    <a:spLocks/>
                  </p:cNvSpPr>
                  <p:nvPr/>
                </p:nvSpPr>
                <p:spPr bwMode="hidden">
                  <a:xfrm rot="17542885" flipH="1">
                    <a:off x="1286" y="3607"/>
                    <a:ext cx="829" cy="489"/>
                  </a:xfrm>
                  <a:custGeom>
                    <a:avLst/>
                    <a:gdLst>
                      <a:gd name="T0" fmla="*/ 1 w 1769"/>
                      <a:gd name="T1" fmla="*/ 3 h 791"/>
                      <a:gd name="T2" fmla="*/ 106 w 1769"/>
                      <a:gd name="T3" fmla="*/ 22 h 791"/>
                      <a:gd name="T4" fmla="*/ 254 w 1769"/>
                      <a:gd name="T5" fmla="*/ 77 h 791"/>
                      <a:gd name="T6" fmla="*/ 354 w 1769"/>
                      <a:gd name="T7" fmla="*/ 165 h 791"/>
                      <a:gd name="T8" fmla="*/ 386 w 1769"/>
                      <a:gd name="T9" fmla="*/ 232 h 791"/>
                      <a:gd name="T10" fmla="*/ 371 w 1769"/>
                      <a:gd name="T11" fmla="*/ 301 h 791"/>
                      <a:gd name="T12" fmla="*/ 349 w 1769"/>
                      <a:gd name="T13" fmla="*/ 242 h 791"/>
                      <a:gd name="T14" fmla="*/ 305 w 1769"/>
                      <a:gd name="T15" fmla="*/ 174 h 791"/>
                      <a:gd name="T16" fmla="*/ 244 w 1769"/>
                      <a:gd name="T17" fmla="*/ 113 h 791"/>
                      <a:gd name="T18" fmla="*/ 127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6" name="Group 97">
                  <a:extLst>
                    <a:ext uri="{FF2B5EF4-FFF2-40B4-BE49-F238E27FC236}">
                      <a16:creationId xmlns:a16="http://schemas.microsoft.com/office/drawing/2014/main" id="{36B97AEA-CCF7-D149-B496-E82198F24D19}"/>
                    </a:ext>
                  </a:extLst>
                </p:cNvPr>
                <p:cNvGrpSpPr>
                  <a:grpSpLocks/>
                </p:cNvGrpSpPr>
                <p:nvPr/>
              </p:nvGrpSpPr>
              <p:grpSpPr bwMode="auto">
                <a:xfrm rot="88588">
                  <a:off x="3923" y="769"/>
                  <a:ext cx="180" cy="913"/>
                  <a:chOff x="1956" y="1990"/>
                  <a:chExt cx="492" cy="2604"/>
                </a:xfrm>
              </p:grpSpPr>
              <p:sp>
                <p:nvSpPr>
                  <p:cNvPr id="13392" name="Freeform 98">
                    <a:extLst>
                      <a:ext uri="{FF2B5EF4-FFF2-40B4-BE49-F238E27FC236}">
                        <a16:creationId xmlns:a16="http://schemas.microsoft.com/office/drawing/2014/main" id="{DC71CFEC-F04F-0540-8186-3198931177C7}"/>
                      </a:ext>
                    </a:extLst>
                  </p:cNvPr>
                  <p:cNvSpPr>
                    <a:spLocks/>
                  </p:cNvSpPr>
                  <p:nvPr/>
                </p:nvSpPr>
                <p:spPr bwMode="hidden">
                  <a:xfrm rot="16782062" flipH="1">
                    <a:off x="1389" y="2657"/>
                    <a:ext cx="1722" cy="302"/>
                  </a:xfrm>
                  <a:custGeom>
                    <a:avLst/>
                    <a:gdLst>
                      <a:gd name="T0" fmla="*/ 0 w 2736"/>
                      <a:gd name="T1" fmla="*/ 181 h 504"/>
                      <a:gd name="T2" fmla="*/ 342 w 2736"/>
                      <a:gd name="T3" fmla="*/ 61 h 504"/>
                      <a:gd name="T4" fmla="*/ 704 w 2736"/>
                      <a:gd name="T5" fmla="*/ 8 h 504"/>
                      <a:gd name="T6" fmla="*/ 1084 w 2736"/>
                      <a:gd name="T7" fmla="*/ 8 h 504"/>
                      <a:gd name="T8" fmla="*/ 1078 w 2736"/>
                      <a:gd name="T9" fmla="*/ 37 h 504"/>
                      <a:gd name="T10" fmla="*/ 699 w 2736"/>
                      <a:gd name="T11" fmla="*/ 37 h 504"/>
                      <a:gd name="T12" fmla="*/ 259 w 2736"/>
                      <a:gd name="T13" fmla="*/ 105 h 504"/>
                      <a:gd name="T14" fmla="*/ 0 w 2736"/>
                      <a:gd name="T15" fmla="*/ 18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393" name="Freeform 99">
                    <a:extLst>
                      <a:ext uri="{FF2B5EF4-FFF2-40B4-BE49-F238E27FC236}">
                        <a16:creationId xmlns:a16="http://schemas.microsoft.com/office/drawing/2014/main" id="{343B00A3-430A-7B42-B520-5783FD99CD8A}"/>
                      </a:ext>
                    </a:extLst>
                  </p:cNvPr>
                  <p:cNvSpPr>
                    <a:spLocks/>
                  </p:cNvSpPr>
                  <p:nvPr/>
                </p:nvSpPr>
                <p:spPr bwMode="hidden">
                  <a:xfrm rot="16782062" flipH="1">
                    <a:off x="1686" y="3860"/>
                    <a:ext cx="923" cy="464"/>
                  </a:xfrm>
                  <a:custGeom>
                    <a:avLst/>
                    <a:gdLst>
                      <a:gd name="T0" fmla="*/ 2 w 1769"/>
                      <a:gd name="T1" fmla="*/ 3 h 791"/>
                      <a:gd name="T2" fmla="*/ 132 w 1769"/>
                      <a:gd name="T3" fmla="*/ 19 h 791"/>
                      <a:gd name="T4" fmla="*/ 315 w 1769"/>
                      <a:gd name="T5" fmla="*/ 69 h 791"/>
                      <a:gd name="T6" fmla="*/ 439 w 1769"/>
                      <a:gd name="T7" fmla="*/ 148 h 791"/>
                      <a:gd name="T8" fmla="*/ 478 w 1769"/>
                      <a:gd name="T9" fmla="*/ 209 h 791"/>
                      <a:gd name="T10" fmla="*/ 460 w 1769"/>
                      <a:gd name="T11" fmla="*/ 271 h 791"/>
                      <a:gd name="T12" fmla="*/ 433 w 1769"/>
                      <a:gd name="T13" fmla="*/ 218 h 791"/>
                      <a:gd name="T14" fmla="*/ 378 w 1769"/>
                      <a:gd name="T15" fmla="*/ 156 h 791"/>
                      <a:gd name="T16" fmla="*/ 302 w 1769"/>
                      <a:gd name="T17" fmla="*/ 102 h 791"/>
                      <a:gd name="T18" fmla="*/ 158 w 1769"/>
                      <a:gd name="T19" fmla="*/ 52 h 791"/>
                      <a:gd name="T20" fmla="*/ 0 w 1769"/>
                      <a:gd name="T21" fmla="*/ 26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7" name="Group 100">
                  <a:extLst>
                    <a:ext uri="{FF2B5EF4-FFF2-40B4-BE49-F238E27FC236}">
                      <a16:creationId xmlns:a16="http://schemas.microsoft.com/office/drawing/2014/main" id="{05B5AC7A-5351-CF42-A850-98BFDEB197AF}"/>
                    </a:ext>
                  </a:extLst>
                </p:cNvPr>
                <p:cNvGrpSpPr>
                  <a:grpSpLocks/>
                </p:cNvGrpSpPr>
                <p:nvPr/>
              </p:nvGrpSpPr>
              <p:grpSpPr bwMode="auto">
                <a:xfrm>
                  <a:off x="4451" y="662"/>
                  <a:ext cx="442" cy="951"/>
                  <a:chOff x="3334" y="1717"/>
                  <a:chExt cx="1125" cy="2426"/>
                </a:xfrm>
              </p:grpSpPr>
              <p:sp>
                <p:nvSpPr>
                  <p:cNvPr id="13390" name="Freeform 101">
                    <a:extLst>
                      <a:ext uri="{FF2B5EF4-FFF2-40B4-BE49-F238E27FC236}">
                        <a16:creationId xmlns:a16="http://schemas.microsoft.com/office/drawing/2014/main" id="{4DA62152-3C66-594D-8F2F-F82A5EF58099}"/>
                      </a:ext>
                    </a:extLst>
                  </p:cNvPr>
                  <p:cNvSpPr>
                    <a:spLocks/>
                  </p:cNvSpPr>
                  <p:nvPr/>
                </p:nvSpPr>
                <p:spPr bwMode="hidden">
                  <a:xfrm rot="3144576">
                    <a:off x="2627" y="2423"/>
                    <a:ext cx="1723" cy="312"/>
                  </a:xfrm>
                  <a:custGeom>
                    <a:avLst/>
                    <a:gdLst>
                      <a:gd name="T0" fmla="*/ 0 w 2736"/>
                      <a:gd name="T1" fmla="*/ 193 h 504"/>
                      <a:gd name="T2" fmla="*/ 343 w 2736"/>
                      <a:gd name="T3" fmla="*/ 64 h 504"/>
                      <a:gd name="T4" fmla="*/ 704 w 2736"/>
                      <a:gd name="T5" fmla="*/ 9 h 504"/>
                      <a:gd name="T6" fmla="*/ 1085 w 2736"/>
                      <a:gd name="T7" fmla="*/ 9 h 504"/>
                      <a:gd name="T8" fmla="*/ 1079 w 2736"/>
                      <a:gd name="T9" fmla="*/ 40 h 504"/>
                      <a:gd name="T10" fmla="*/ 700 w 2736"/>
                      <a:gd name="T11" fmla="*/ 40 h 504"/>
                      <a:gd name="T12" fmla="*/ 259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1" name="Freeform 102">
                    <a:extLst>
                      <a:ext uri="{FF2B5EF4-FFF2-40B4-BE49-F238E27FC236}">
                        <a16:creationId xmlns:a16="http://schemas.microsoft.com/office/drawing/2014/main" id="{0B66A890-14E3-5749-9462-496DB99989C7}"/>
                      </a:ext>
                    </a:extLst>
                  </p:cNvPr>
                  <p:cNvSpPr>
                    <a:spLocks/>
                  </p:cNvSpPr>
                  <p:nvPr/>
                </p:nvSpPr>
                <p:spPr bwMode="hidden">
                  <a:xfrm rot="3144576">
                    <a:off x="3752" y="3435"/>
                    <a:ext cx="925" cy="491"/>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5 h 791"/>
                      <a:gd name="T10" fmla="*/ 462 w 1769"/>
                      <a:gd name="T11" fmla="*/ 304 h 791"/>
                      <a:gd name="T12" fmla="*/ 435 w 1769"/>
                      <a:gd name="T13" fmla="*/ 243 h 791"/>
                      <a:gd name="T14" fmla="*/ 380 w 1769"/>
                      <a:gd name="T15" fmla="*/ 175 h 791"/>
                      <a:gd name="T16" fmla="*/ 303 w 1769"/>
                      <a:gd name="T17" fmla="*/ 114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8" name="Group 103">
                  <a:extLst>
                    <a:ext uri="{FF2B5EF4-FFF2-40B4-BE49-F238E27FC236}">
                      <a16:creationId xmlns:a16="http://schemas.microsoft.com/office/drawing/2014/main" id="{9C84B811-8435-B54D-95DC-DD8267304318}"/>
                    </a:ext>
                  </a:extLst>
                </p:cNvPr>
                <p:cNvGrpSpPr>
                  <a:grpSpLocks/>
                </p:cNvGrpSpPr>
                <p:nvPr/>
              </p:nvGrpSpPr>
              <p:grpSpPr bwMode="auto">
                <a:xfrm>
                  <a:off x="4391" y="721"/>
                  <a:ext cx="347" cy="951"/>
                  <a:chOff x="3181" y="1866"/>
                  <a:chExt cx="883" cy="2426"/>
                </a:xfrm>
              </p:grpSpPr>
              <p:sp>
                <p:nvSpPr>
                  <p:cNvPr id="13388" name="Freeform 104">
                    <a:extLst>
                      <a:ext uri="{FF2B5EF4-FFF2-40B4-BE49-F238E27FC236}">
                        <a16:creationId xmlns:a16="http://schemas.microsoft.com/office/drawing/2014/main" id="{D6C9E5F8-6427-0E4C-8901-4C8D19655B77}"/>
                      </a:ext>
                    </a:extLst>
                  </p:cNvPr>
                  <p:cNvSpPr>
                    <a:spLocks/>
                  </p:cNvSpPr>
                  <p:nvPr/>
                </p:nvSpPr>
                <p:spPr bwMode="hidden">
                  <a:xfrm rot="3745735">
                    <a:off x="2509" y="2502"/>
                    <a:ext cx="1643" cy="299"/>
                  </a:xfrm>
                  <a:custGeom>
                    <a:avLst/>
                    <a:gdLst>
                      <a:gd name="T0" fmla="*/ 0 w 2736"/>
                      <a:gd name="T1" fmla="*/ 177 h 504"/>
                      <a:gd name="T2" fmla="*/ 312 w 2736"/>
                      <a:gd name="T3" fmla="*/ 59 h 504"/>
                      <a:gd name="T4" fmla="*/ 641 w 2736"/>
                      <a:gd name="T5" fmla="*/ 8 h 504"/>
                      <a:gd name="T6" fmla="*/ 987 w 2736"/>
                      <a:gd name="T7" fmla="*/ 8 h 504"/>
                      <a:gd name="T8" fmla="*/ 981 w 2736"/>
                      <a:gd name="T9" fmla="*/ 36 h 504"/>
                      <a:gd name="T10" fmla="*/ 636 w 2736"/>
                      <a:gd name="T11" fmla="*/ 36 h 504"/>
                      <a:gd name="T12" fmla="*/ 236 w 2736"/>
                      <a:gd name="T13" fmla="*/ 103 h 504"/>
                      <a:gd name="T14" fmla="*/ 0 w 2736"/>
                      <a:gd name="T15" fmla="*/ 1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9" name="Freeform 105">
                    <a:extLst>
                      <a:ext uri="{FF2B5EF4-FFF2-40B4-BE49-F238E27FC236}">
                        <a16:creationId xmlns:a16="http://schemas.microsoft.com/office/drawing/2014/main" id="{30DEAD11-E24A-C343-AC51-3A57526F2EEB}"/>
                      </a:ext>
                    </a:extLst>
                  </p:cNvPr>
                  <p:cNvSpPr>
                    <a:spLocks/>
                  </p:cNvSpPr>
                  <p:nvPr/>
                </p:nvSpPr>
                <p:spPr bwMode="hidden">
                  <a:xfrm rot="3745735">
                    <a:off x="3387" y="3572"/>
                    <a:ext cx="885" cy="469"/>
                  </a:xfrm>
                  <a:custGeom>
                    <a:avLst/>
                    <a:gdLst>
                      <a:gd name="T0" fmla="*/ 2 w 1769"/>
                      <a:gd name="T1" fmla="*/ 3 h 791"/>
                      <a:gd name="T2" fmla="*/ 122 w 1769"/>
                      <a:gd name="T3" fmla="*/ 20 h 791"/>
                      <a:gd name="T4" fmla="*/ 290 w 1769"/>
                      <a:gd name="T5" fmla="*/ 71 h 791"/>
                      <a:gd name="T6" fmla="*/ 403 w 1769"/>
                      <a:gd name="T7" fmla="*/ 152 h 791"/>
                      <a:gd name="T8" fmla="*/ 439 w 1769"/>
                      <a:gd name="T9" fmla="*/ 214 h 791"/>
                      <a:gd name="T10" fmla="*/ 423 w 1769"/>
                      <a:gd name="T11" fmla="*/ 277 h 791"/>
                      <a:gd name="T12" fmla="*/ 398 w 1769"/>
                      <a:gd name="T13" fmla="*/ 222 h 791"/>
                      <a:gd name="T14" fmla="*/ 348 w 1769"/>
                      <a:gd name="T15" fmla="*/ 159 h 791"/>
                      <a:gd name="T16" fmla="*/ 278 w 1769"/>
                      <a:gd name="T17" fmla="*/ 104 h 791"/>
                      <a:gd name="T18" fmla="*/ 146 w 1769"/>
                      <a:gd name="T19" fmla="*/ 53 h 791"/>
                      <a:gd name="T20" fmla="*/ 0 w 1769"/>
                      <a:gd name="T21" fmla="*/ 27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9" name="Group 106">
                  <a:extLst>
                    <a:ext uri="{FF2B5EF4-FFF2-40B4-BE49-F238E27FC236}">
                      <a16:creationId xmlns:a16="http://schemas.microsoft.com/office/drawing/2014/main" id="{1E539044-DAF1-EB43-A2A8-BD5A7924EF7E}"/>
                    </a:ext>
                  </a:extLst>
                </p:cNvPr>
                <p:cNvGrpSpPr>
                  <a:grpSpLocks/>
                </p:cNvGrpSpPr>
                <p:nvPr/>
              </p:nvGrpSpPr>
              <p:grpSpPr bwMode="auto">
                <a:xfrm>
                  <a:off x="4323" y="767"/>
                  <a:ext cx="243" cy="935"/>
                  <a:chOff x="3006" y="1983"/>
                  <a:chExt cx="619" cy="2386"/>
                </a:xfrm>
              </p:grpSpPr>
              <p:sp>
                <p:nvSpPr>
                  <p:cNvPr id="13386" name="Freeform 107">
                    <a:extLst>
                      <a:ext uri="{FF2B5EF4-FFF2-40B4-BE49-F238E27FC236}">
                        <a16:creationId xmlns:a16="http://schemas.microsoft.com/office/drawing/2014/main" id="{2EB0EA8D-11A0-0B46-BE8A-CA921032D04B}"/>
                      </a:ext>
                    </a:extLst>
                  </p:cNvPr>
                  <p:cNvSpPr>
                    <a:spLocks/>
                  </p:cNvSpPr>
                  <p:nvPr/>
                </p:nvSpPr>
                <p:spPr bwMode="hidden">
                  <a:xfrm rot="4286818">
                    <a:off x="2328" y="2644"/>
                    <a:ext cx="1600" cy="244"/>
                  </a:xfrm>
                  <a:custGeom>
                    <a:avLst/>
                    <a:gdLst>
                      <a:gd name="T0" fmla="*/ 0 w 2736"/>
                      <a:gd name="T1" fmla="*/ 118 h 504"/>
                      <a:gd name="T2" fmla="*/ 295 w 2736"/>
                      <a:gd name="T3" fmla="*/ 39 h 504"/>
                      <a:gd name="T4" fmla="*/ 608 w 2736"/>
                      <a:gd name="T5" fmla="*/ 6 h 504"/>
                      <a:gd name="T6" fmla="*/ 936 w 2736"/>
                      <a:gd name="T7" fmla="*/ 6 h 504"/>
                      <a:gd name="T8" fmla="*/ 930 w 2736"/>
                      <a:gd name="T9" fmla="*/ 24 h 504"/>
                      <a:gd name="T10" fmla="*/ 604 w 2736"/>
                      <a:gd name="T11" fmla="*/ 24 h 504"/>
                      <a:gd name="T12" fmla="*/ 223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7" name="Freeform 108">
                    <a:extLst>
                      <a:ext uri="{FF2B5EF4-FFF2-40B4-BE49-F238E27FC236}">
                        <a16:creationId xmlns:a16="http://schemas.microsoft.com/office/drawing/2014/main" id="{AC931731-4E9B-7143-9166-359150F610A8}"/>
                      </a:ext>
                    </a:extLst>
                  </p:cNvPr>
                  <p:cNvSpPr>
                    <a:spLocks/>
                  </p:cNvSpPr>
                  <p:nvPr/>
                </p:nvSpPr>
                <p:spPr bwMode="hidden">
                  <a:xfrm rot="4286818">
                    <a:off x="3003" y="3706"/>
                    <a:ext cx="857" cy="386"/>
                  </a:xfrm>
                  <a:custGeom>
                    <a:avLst/>
                    <a:gdLst>
                      <a:gd name="T0" fmla="*/ 1 w 1769"/>
                      <a:gd name="T1" fmla="*/ 2 h 791"/>
                      <a:gd name="T2" fmla="*/ 114 w 1769"/>
                      <a:gd name="T3" fmla="*/ 13 h 791"/>
                      <a:gd name="T4" fmla="*/ 272 w 1769"/>
                      <a:gd name="T5" fmla="*/ 48 h 791"/>
                      <a:gd name="T6" fmla="*/ 378 w 1769"/>
                      <a:gd name="T7" fmla="*/ 103 h 791"/>
                      <a:gd name="T8" fmla="*/ 412 w 1769"/>
                      <a:gd name="T9" fmla="*/ 145 h 791"/>
                      <a:gd name="T10" fmla="*/ 396 w 1769"/>
                      <a:gd name="T11" fmla="*/ 187 h 791"/>
                      <a:gd name="T12" fmla="*/ 373 w 1769"/>
                      <a:gd name="T13" fmla="*/ 150 h 791"/>
                      <a:gd name="T14" fmla="*/ 326 w 1769"/>
                      <a:gd name="T15" fmla="*/ 108 h 791"/>
                      <a:gd name="T16" fmla="*/ 260 w 1769"/>
                      <a:gd name="T17" fmla="*/ 70 h 791"/>
                      <a:gd name="T18" fmla="*/ 136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80" name="Group 109">
                  <a:extLst>
                    <a:ext uri="{FF2B5EF4-FFF2-40B4-BE49-F238E27FC236}">
                      <a16:creationId xmlns:a16="http://schemas.microsoft.com/office/drawing/2014/main" id="{A13CDC48-7D83-5847-B718-ACAB40D64FEC}"/>
                    </a:ext>
                  </a:extLst>
                </p:cNvPr>
                <p:cNvGrpSpPr>
                  <a:grpSpLocks/>
                </p:cNvGrpSpPr>
                <p:nvPr/>
              </p:nvGrpSpPr>
              <p:grpSpPr bwMode="auto">
                <a:xfrm>
                  <a:off x="4249" y="813"/>
                  <a:ext cx="159" cy="870"/>
                  <a:chOff x="2819" y="2101"/>
                  <a:chExt cx="405" cy="2219"/>
                </a:xfrm>
              </p:grpSpPr>
              <p:sp>
                <p:nvSpPr>
                  <p:cNvPr id="13384" name="Freeform 110">
                    <a:extLst>
                      <a:ext uri="{FF2B5EF4-FFF2-40B4-BE49-F238E27FC236}">
                        <a16:creationId xmlns:a16="http://schemas.microsoft.com/office/drawing/2014/main" id="{16FE77E0-C1C0-F847-8E46-0437D60FCCA6}"/>
                      </a:ext>
                    </a:extLst>
                  </p:cNvPr>
                  <p:cNvSpPr>
                    <a:spLocks/>
                  </p:cNvSpPr>
                  <p:nvPr/>
                </p:nvSpPr>
                <p:spPr bwMode="hidden">
                  <a:xfrm rot="4898956">
                    <a:off x="2221" y="2683"/>
                    <a:ext cx="1444" cy="247"/>
                  </a:xfrm>
                  <a:custGeom>
                    <a:avLst/>
                    <a:gdLst>
                      <a:gd name="T0" fmla="*/ 0 w 2736"/>
                      <a:gd name="T1" fmla="*/ 121 h 504"/>
                      <a:gd name="T2" fmla="*/ 241 w 2736"/>
                      <a:gd name="T3" fmla="*/ 40 h 504"/>
                      <a:gd name="T4" fmla="*/ 495 w 2736"/>
                      <a:gd name="T5" fmla="*/ 6 h 504"/>
                      <a:gd name="T6" fmla="*/ 762 w 2736"/>
                      <a:gd name="T7" fmla="*/ 6 h 504"/>
                      <a:gd name="T8" fmla="*/ 758 w 2736"/>
                      <a:gd name="T9" fmla="*/ 25 h 504"/>
                      <a:gd name="T10" fmla="*/ 491 w 2736"/>
                      <a:gd name="T11" fmla="*/ 25 h 504"/>
                      <a:gd name="T12" fmla="*/ 182 w 2736"/>
                      <a:gd name="T13" fmla="*/ 70 h 504"/>
                      <a:gd name="T14" fmla="*/ 0 w 2736"/>
                      <a:gd name="T15" fmla="*/ 12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5" name="Freeform 111">
                    <a:extLst>
                      <a:ext uri="{FF2B5EF4-FFF2-40B4-BE49-F238E27FC236}">
                        <a16:creationId xmlns:a16="http://schemas.microsoft.com/office/drawing/2014/main" id="{4FC637D2-CD72-084C-9CD8-A4B985CEC2B8}"/>
                      </a:ext>
                    </a:extLst>
                  </p:cNvPr>
                  <p:cNvSpPr>
                    <a:spLocks/>
                  </p:cNvSpPr>
                  <p:nvPr/>
                </p:nvSpPr>
                <p:spPr bwMode="hidden">
                  <a:xfrm rot="4898956">
                    <a:off x="2637" y="3690"/>
                    <a:ext cx="789" cy="386"/>
                  </a:xfrm>
                  <a:custGeom>
                    <a:avLst/>
                    <a:gdLst>
                      <a:gd name="T0" fmla="*/ 1 w 1769"/>
                      <a:gd name="T1" fmla="*/ 2 h 791"/>
                      <a:gd name="T2" fmla="*/ 96 w 1769"/>
                      <a:gd name="T3" fmla="*/ 13 h 791"/>
                      <a:gd name="T4" fmla="*/ 230 w 1769"/>
                      <a:gd name="T5" fmla="*/ 48 h 791"/>
                      <a:gd name="T6" fmla="*/ 321 w 1769"/>
                      <a:gd name="T7" fmla="*/ 103 h 791"/>
                      <a:gd name="T8" fmla="*/ 349 w 1769"/>
                      <a:gd name="T9" fmla="*/ 145 h 791"/>
                      <a:gd name="T10" fmla="*/ 336 w 1769"/>
                      <a:gd name="T11" fmla="*/ 187 h 791"/>
                      <a:gd name="T12" fmla="*/ 316 w 1769"/>
                      <a:gd name="T13" fmla="*/ 150 h 791"/>
                      <a:gd name="T14" fmla="*/ 277 w 1769"/>
                      <a:gd name="T15" fmla="*/ 108 h 791"/>
                      <a:gd name="T16" fmla="*/ 221 w 1769"/>
                      <a:gd name="T17" fmla="*/ 70 h 791"/>
                      <a:gd name="T18" fmla="*/ 116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81" name="Group 112">
                  <a:extLst>
                    <a:ext uri="{FF2B5EF4-FFF2-40B4-BE49-F238E27FC236}">
                      <a16:creationId xmlns:a16="http://schemas.microsoft.com/office/drawing/2014/main" id="{850917E9-D1EB-0445-82DD-9212AC4A2453}"/>
                    </a:ext>
                  </a:extLst>
                </p:cNvPr>
                <p:cNvGrpSpPr>
                  <a:grpSpLocks/>
                </p:cNvGrpSpPr>
                <p:nvPr/>
              </p:nvGrpSpPr>
              <p:grpSpPr bwMode="auto">
                <a:xfrm>
                  <a:off x="4045" y="826"/>
                  <a:ext cx="167" cy="857"/>
                  <a:chOff x="2287" y="2135"/>
                  <a:chExt cx="426" cy="2185"/>
                </a:xfrm>
              </p:grpSpPr>
              <p:sp>
                <p:nvSpPr>
                  <p:cNvPr id="13382" name="Freeform 113">
                    <a:extLst>
                      <a:ext uri="{FF2B5EF4-FFF2-40B4-BE49-F238E27FC236}">
                        <a16:creationId xmlns:a16="http://schemas.microsoft.com/office/drawing/2014/main" id="{5E3E5141-DBB4-1F44-A532-BCA39E9B03CC}"/>
                      </a:ext>
                    </a:extLst>
                  </p:cNvPr>
                  <p:cNvSpPr>
                    <a:spLocks/>
                  </p:cNvSpPr>
                  <p:nvPr/>
                </p:nvSpPr>
                <p:spPr bwMode="hidden">
                  <a:xfrm rot="5755659">
                    <a:off x="1903" y="2758"/>
                    <a:ext cx="1432" cy="186"/>
                  </a:xfrm>
                  <a:custGeom>
                    <a:avLst/>
                    <a:gdLst>
                      <a:gd name="T0" fmla="*/ 0 w 2736"/>
                      <a:gd name="T1" fmla="*/ 69 h 504"/>
                      <a:gd name="T2" fmla="*/ 237 w 2736"/>
                      <a:gd name="T3" fmla="*/ 23 h 504"/>
                      <a:gd name="T4" fmla="*/ 487 w 2736"/>
                      <a:gd name="T5" fmla="*/ 3 h 504"/>
                      <a:gd name="T6" fmla="*/ 749 w 2736"/>
                      <a:gd name="T7" fmla="*/ 3 h 504"/>
                      <a:gd name="T8" fmla="*/ 745 w 2736"/>
                      <a:gd name="T9" fmla="*/ 14 h 504"/>
                      <a:gd name="T10" fmla="*/ 483 w 2736"/>
                      <a:gd name="T11" fmla="*/ 14 h 504"/>
                      <a:gd name="T12" fmla="*/ 179 w 2736"/>
                      <a:gd name="T13" fmla="*/ 40 h 504"/>
                      <a:gd name="T14" fmla="*/ 0 w 2736"/>
                      <a:gd name="T15" fmla="*/ 6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3" name="Freeform 114">
                    <a:extLst>
                      <a:ext uri="{FF2B5EF4-FFF2-40B4-BE49-F238E27FC236}">
                        <a16:creationId xmlns:a16="http://schemas.microsoft.com/office/drawing/2014/main" id="{DB801C91-F507-F94A-895A-422E9FD485C0}"/>
                      </a:ext>
                    </a:extLst>
                  </p:cNvPr>
                  <p:cNvSpPr>
                    <a:spLocks/>
                  </p:cNvSpPr>
                  <p:nvPr/>
                </p:nvSpPr>
                <p:spPr bwMode="hidden">
                  <a:xfrm rot="5755659">
                    <a:off x="2051" y="3747"/>
                    <a:ext cx="767" cy="294"/>
                  </a:xfrm>
                  <a:custGeom>
                    <a:avLst/>
                    <a:gdLst>
                      <a:gd name="T0" fmla="*/ 1 w 1769"/>
                      <a:gd name="T1" fmla="*/ 1 h 791"/>
                      <a:gd name="T2" fmla="*/ 91 w 1769"/>
                      <a:gd name="T3" fmla="*/ 8 h 791"/>
                      <a:gd name="T4" fmla="*/ 218 w 1769"/>
                      <a:gd name="T5" fmla="*/ 28 h 791"/>
                      <a:gd name="T6" fmla="*/ 303 w 1769"/>
                      <a:gd name="T7" fmla="*/ 60 h 791"/>
                      <a:gd name="T8" fmla="*/ 330 w 1769"/>
                      <a:gd name="T9" fmla="*/ 84 h 791"/>
                      <a:gd name="T10" fmla="*/ 317 w 1769"/>
                      <a:gd name="T11" fmla="*/ 109 h 791"/>
                      <a:gd name="T12" fmla="*/ 299 w 1769"/>
                      <a:gd name="T13" fmla="*/ 87 h 791"/>
                      <a:gd name="T14" fmla="*/ 261 w 1769"/>
                      <a:gd name="T15" fmla="*/ 63 h 791"/>
                      <a:gd name="T16" fmla="*/ 209 w 1769"/>
                      <a:gd name="T17" fmla="*/ 41 h 791"/>
                      <a:gd name="T18" fmla="*/ 109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3326" name="Freeform 115">
                <a:extLst>
                  <a:ext uri="{FF2B5EF4-FFF2-40B4-BE49-F238E27FC236}">
                    <a16:creationId xmlns:a16="http://schemas.microsoft.com/office/drawing/2014/main" id="{193E04B8-9B96-CD42-95BA-93D4B8A02498}"/>
                  </a:ext>
                </a:extLst>
              </p:cNvPr>
              <p:cNvSpPr>
                <a:spLocks/>
              </p:cNvSpPr>
              <p:nvPr/>
            </p:nvSpPr>
            <p:spPr bwMode="hidden">
              <a:xfrm flipH="1">
                <a:off x="3873" y="934"/>
                <a:ext cx="190" cy="580"/>
              </a:xfrm>
              <a:custGeom>
                <a:avLst/>
                <a:gdLst>
                  <a:gd name="T0" fmla="*/ 0 w 776"/>
                  <a:gd name="T1" fmla="*/ 4 h 2368"/>
                  <a:gd name="T2" fmla="*/ 14 w 776"/>
                  <a:gd name="T3" fmla="*/ 1 h 2368"/>
                  <a:gd name="T4" fmla="*/ 6 w 776"/>
                  <a:gd name="T5" fmla="*/ 10 h 2368"/>
                  <a:gd name="T6" fmla="*/ 20 w 776"/>
                  <a:gd name="T7" fmla="*/ 10 h 2368"/>
                  <a:gd name="T8" fmla="*/ 12 w 776"/>
                  <a:gd name="T9" fmla="*/ 18 h 2368"/>
                  <a:gd name="T10" fmla="*/ 23 w 776"/>
                  <a:gd name="T11" fmla="*/ 21 h 2368"/>
                  <a:gd name="T12" fmla="*/ 17 w 776"/>
                  <a:gd name="T13" fmla="*/ 27 h 2368"/>
                  <a:gd name="T14" fmla="*/ 29 w 776"/>
                  <a:gd name="T15" fmla="*/ 30 h 2368"/>
                  <a:gd name="T16" fmla="*/ 23 w 776"/>
                  <a:gd name="T17" fmla="*/ 36 h 2368"/>
                  <a:gd name="T18" fmla="*/ 32 w 776"/>
                  <a:gd name="T19" fmla="*/ 38 h 2368"/>
                  <a:gd name="T20" fmla="*/ 29 w 776"/>
                  <a:gd name="T21" fmla="*/ 44 h 2368"/>
                  <a:gd name="T22" fmla="*/ 35 w 776"/>
                  <a:gd name="T23" fmla="*/ 50 h 2368"/>
                  <a:gd name="T24" fmla="*/ 35 w 776"/>
                  <a:gd name="T25" fmla="*/ 56 h 2368"/>
                  <a:gd name="T26" fmla="*/ 40 w 776"/>
                  <a:gd name="T27" fmla="*/ 64 h 2368"/>
                  <a:gd name="T28" fmla="*/ 37 w 776"/>
                  <a:gd name="T29" fmla="*/ 73 h 2368"/>
                  <a:gd name="T30" fmla="*/ 43 w 776"/>
                  <a:gd name="T31" fmla="*/ 79 h 2368"/>
                  <a:gd name="T32" fmla="*/ 40 w 776"/>
                  <a:gd name="T33" fmla="*/ 87 h 2368"/>
                  <a:gd name="T34" fmla="*/ 43 w 776"/>
                  <a:gd name="T35" fmla="*/ 96 h 2368"/>
                  <a:gd name="T36" fmla="*/ 40 w 776"/>
                  <a:gd name="T37" fmla="*/ 102 h 2368"/>
                  <a:gd name="T38" fmla="*/ 46 w 776"/>
                  <a:gd name="T39" fmla="*/ 110 h 2368"/>
                  <a:gd name="T40" fmla="*/ 43 w 776"/>
                  <a:gd name="T41" fmla="*/ 119 h 2368"/>
                  <a:gd name="T42" fmla="*/ 46 w 776"/>
                  <a:gd name="T43" fmla="*/ 131 h 2368"/>
                  <a:gd name="T44" fmla="*/ 43 w 776"/>
                  <a:gd name="T45" fmla="*/ 133 h 2368"/>
                  <a:gd name="T46" fmla="*/ 46 w 776"/>
                  <a:gd name="T47" fmla="*/ 14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7" name="Arc 116">
                <a:extLst>
                  <a:ext uri="{FF2B5EF4-FFF2-40B4-BE49-F238E27FC236}">
                    <a16:creationId xmlns:a16="http://schemas.microsoft.com/office/drawing/2014/main" id="{8EA14553-6E74-7B43-9E47-5042C83BC14E}"/>
                  </a:ext>
                </a:extLst>
              </p:cNvPr>
              <p:cNvSpPr>
                <a:spLocks/>
              </p:cNvSpPr>
              <p:nvPr/>
            </p:nvSpPr>
            <p:spPr bwMode="hidden">
              <a:xfrm flipH="1">
                <a:off x="3527" y="725"/>
                <a:ext cx="832" cy="900"/>
              </a:xfrm>
              <a:custGeom>
                <a:avLst/>
                <a:gdLst>
                  <a:gd name="T0" fmla="*/ 0 w 21600"/>
                  <a:gd name="T1" fmla="*/ 0 h 21602"/>
                  <a:gd name="T2" fmla="*/ 1 w 21600"/>
                  <a:gd name="T3" fmla="*/ 2 h 21602"/>
                  <a:gd name="T4" fmla="*/ 0 w 21600"/>
                  <a:gd name="T5" fmla="*/ 1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8" name="Arc 117">
                <a:extLst>
                  <a:ext uri="{FF2B5EF4-FFF2-40B4-BE49-F238E27FC236}">
                    <a16:creationId xmlns:a16="http://schemas.microsoft.com/office/drawing/2014/main" id="{0278745C-D141-5447-9903-0C8FC4F2F118}"/>
                  </a:ext>
                </a:extLst>
              </p:cNvPr>
              <p:cNvSpPr>
                <a:spLocks/>
              </p:cNvSpPr>
              <p:nvPr/>
            </p:nvSpPr>
            <p:spPr bwMode="hidden">
              <a:xfrm flipV="1">
                <a:off x="4278" y="179"/>
                <a:ext cx="1007" cy="802"/>
              </a:xfrm>
              <a:custGeom>
                <a:avLst/>
                <a:gdLst>
                  <a:gd name="T0" fmla="*/ 1 w 36729"/>
                  <a:gd name="T1" fmla="*/ 1 h 21600"/>
                  <a:gd name="T2" fmla="*/ 0 w 36729"/>
                  <a:gd name="T3" fmla="*/ 1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9" name="Arc 118">
                <a:extLst>
                  <a:ext uri="{FF2B5EF4-FFF2-40B4-BE49-F238E27FC236}">
                    <a16:creationId xmlns:a16="http://schemas.microsoft.com/office/drawing/2014/main" id="{9333B01B-3A2C-4547-BB56-9C6FD68BB923}"/>
                  </a:ext>
                </a:extLst>
              </p:cNvPr>
              <p:cNvSpPr>
                <a:spLocks/>
              </p:cNvSpPr>
              <p:nvPr/>
            </p:nvSpPr>
            <p:spPr bwMode="hidden">
              <a:xfrm flipH="1">
                <a:off x="3612" y="580"/>
                <a:ext cx="485" cy="933"/>
              </a:xfrm>
              <a:custGeom>
                <a:avLst/>
                <a:gdLst>
                  <a:gd name="T0" fmla="*/ 0 w 28940"/>
                  <a:gd name="T1" fmla="*/ 0 h 22305"/>
                  <a:gd name="T2" fmla="*/ 0 w 28940"/>
                  <a:gd name="T3" fmla="*/ 2 h 22305"/>
                  <a:gd name="T4" fmla="*/ 0 w 28940"/>
                  <a:gd name="T5" fmla="*/ 2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0" name="Arc 119">
                <a:extLst>
                  <a:ext uri="{FF2B5EF4-FFF2-40B4-BE49-F238E27FC236}">
                    <a16:creationId xmlns:a16="http://schemas.microsoft.com/office/drawing/2014/main" id="{7E5610CD-A432-E748-A5BB-5405644DAA2D}"/>
                  </a:ext>
                </a:extLst>
              </p:cNvPr>
              <p:cNvSpPr>
                <a:spLocks/>
              </p:cNvSpPr>
              <p:nvPr/>
            </p:nvSpPr>
            <p:spPr bwMode="hidden">
              <a:xfrm flipH="1">
                <a:off x="3267" y="628"/>
                <a:ext cx="791" cy="928"/>
              </a:xfrm>
              <a:custGeom>
                <a:avLst/>
                <a:gdLst>
                  <a:gd name="T0" fmla="*/ 0 w 30473"/>
                  <a:gd name="T1" fmla="*/ 0 h 22305"/>
                  <a:gd name="T2" fmla="*/ 1 w 30473"/>
                  <a:gd name="T3" fmla="*/ 2 h 22305"/>
                  <a:gd name="T4" fmla="*/ 0 w 30473"/>
                  <a:gd name="T5" fmla="*/ 2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1" name="Arc 120">
                <a:extLst>
                  <a:ext uri="{FF2B5EF4-FFF2-40B4-BE49-F238E27FC236}">
                    <a16:creationId xmlns:a16="http://schemas.microsoft.com/office/drawing/2014/main" id="{2D67EBAF-5732-C74B-8898-9479049544AA}"/>
                  </a:ext>
                </a:extLst>
              </p:cNvPr>
              <p:cNvSpPr>
                <a:spLocks/>
              </p:cNvSpPr>
              <p:nvPr/>
            </p:nvSpPr>
            <p:spPr bwMode="hidden">
              <a:xfrm flipH="1">
                <a:off x="3197" y="458"/>
                <a:ext cx="932" cy="933"/>
              </a:xfrm>
              <a:custGeom>
                <a:avLst/>
                <a:gdLst>
                  <a:gd name="T0" fmla="*/ 0 w 34455"/>
                  <a:gd name="T1" fmla="*/ 0 h 22305"/>
                  <a:gd name="T2" fmla="*/ 1 w 34455"/>
                  <a:gd name="T3" fmla="*/ 2 h 22305"/>
                  <a:gd name="T4" fmla="*/ 0 w 34455"/>
                  <a:gd name="T5" fmla="*/ 2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2" name="Arc 121">
                <a:extLst>
                  <a:ext uri="{FF2B5EF4-FFF2-40B4-BE49-F238E27FC236}">
                    <a16:creationId xmlns:a16="http://schemas.microsoft.com/office/drawing/2014/main" id="{FA032164-9AC9-FC4E-B5E5-3C81571B25A5}"/>
                  </a:ext>
                </a:extLst>
              </p:cNvPr>
              <p:cNvSpPr>
                <a:spLocks/>
              </p:cNvSpPr>
              <p:nvPr/>
            </p:nvSpPr>
            <p:spPr bwMode="hidden">
              <a:xfrm>
                <a:off x="4229" y="589"/>
                <a:ext cx="149" cy="933"/>
              </a:xfrm>
              <a:custGeom>
                <a:avLst/>
                <a:gdLst>
                  <a:gd name="T0" fmla="*/ 0 w 34812"/>
                  <a:gd name="T1" fmla="*/ 0 h 22305"/>
                  <a:gd name="T2" fmla="*/ 0 w 34812"/>
                  <a:gd name="T3" fmla="*/ 2 h 22305"/>
                  <a:gd name="T4" fmla="*/ 0 w 34812"/>
                  <a:gd name="T5" fmla="*/ 2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3" name="Arc 122">
                <a:extLst>
                  <a:ext uri="{FF2B5EF4-FFF2-40B4-BE49-F238E27FC236}">
                    <a16:creationId xmlns:a16="http://schemas.microsoft.com/office/drawing/2014/main" id="{40ACC7F3-FD7A-0148-BDDD-E89DDB1F672B}"/>
                  </a:ext>
                </a:extLst>
              </p:cNvPr>
              <p:cNvSpPr>
                <a:spLocks/>
              </p:cNvSpPr>
              <p:nvPr/>
            </p:nvSpPr>
            <p:spPr bwMode="hidden">
              <a:xfrm>
                <a:off x="4269" y="585"/>
                <a:ext cx="393" cy="933"/>
              </a:xfrm>
              <a:custGeom>
                <a:avLst/>
                <a:gdLst>
                  <a:gd name="T0" fmla="*/ 0 w 34812"/>
                  <a:gd name="T1" fmla="*/ 0 h 22305"/>
                  <a:gd name="T2" fmla="*/ 0 w 34812"/>
                  <a:gd name="T3" fmla="*/ 2 h 22305"/>
                  <a:gd name="T4" fmla="*/ 0 w 34812"/>
                  <a:gd name="T5" fmla="*/ 2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4" name="Arc 123">
                <a:extLst>
                  <a:ext uri="{FF2B5EF4-FFF2-40B4-BE49-F238E27FC236}">
                    <a16:creationId xmlns:a16="http://schemas.microsoft.com/office/drawing/2014/main" id="{C7FC100E-7FB4-AC4B-B242-6C19029393C7}"/>
                  </a:ext>
                </a:extLst>
              </p:cNvPr>
              <p:cNvSpPr>
                <a:spLocks/>
              </p:cNvSpPr>
              <p:nvPr/>
            </p:nvSpPr>
            <p:spPr bwMode="hidden">
              <a:xfrm>
                <a:off x="4302" y="463"/>
                <a:ext cx="558" cy="933"/>
              </a:xfrm>
              <a:custGeom>
                <a:avLst/>
                <a:gdLst>
                  <a:gd name="T0" fmla="*/ 0 w 34812"/>
                  <a:gd name="T1" fmla="*/ 0 h 22305"/>
                  <a:gd name="T2" fmla="*/ 0 w 34812"/>
                  <a:gd name="T3" fmla="*/ 2 h 22305"/>
                  <a:gd name="T4" fmla="*/ 0 w 34812"/>
                  <a:gd name="T5" fmla="*/ 2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5" name="Freeform 124">
                <a:extLst>
                  <a:ext uri="{FF2B5EF4-FFF2-40B4-BE49-F238E27FC236}">
                    <a16:creationId xmlns:a16="http://schemas.microsoft.com/office/drawing/2014/main" id="{C763006B-2752-6A4C-8990-C9B09A2868FC}"/>
                  </a:ext>
                </a:extLst>
              </p:cNvPr>
              <p:cNvSpPr>
                <a:spLocks/>
              </p:cNvSpPr>
              <p:nvPr/>
            </p:nvSpPr>
            <p:spPr bwMode="hidden">
              <a:xfrm>
                <a:off x="4410" y="1033"/>
                <a:ext cx="188" cy="580"/>
              </a:xfrm>
              <a:custGeom>
                <a:avLst/>
                <a:gdLst>
                  <a:gd name="T0" fmla="*/ 0 w 776"/>
                  <a:gd name="T1" fmla="*/ 4 h 2368"/>
                  <a:gd name="T2" fmla="*/ 14 w 776"/>
                  <a:gd name="T3" fmla="*/ 1 h 2368"/>
                  <a:gd name="T4" fmla="*/ 6 w 776"/>
                  <a:gd name="T5" fmla="*/ 10 h 2368"/>
                  <a:gd name="T6" fmla="*/ 20 w 776"/>
                  <a:gd name="T7" fmla="*/ 10 h 2368"/>
                  <a:gd name="T8" fmla="*/ 11 w 776"/>
                  <a:gd name="T9" fmla="*/ 18 h 2368"/>
                  <a:gd name="T10" fmla="*/ 23 w 776"/>
                  <a:gd name="T11" fmla="*/ 21 h 2368"/>
                  <a:gd name="T12" fmla="*/ 17 w 776"/>
                  <a:gd name="T13" fmla="*/ 27 h 2368"/>
                  <a:gd name="T14" fmla="*/ 28 w 776"/>
                  <a:gd name="T15" fmla="*/ 30 h 2368"/>
                  <a:gd name="T16" fmla="*/ 23 w 776"/>
                  <a:gd name="T17" fmla="*/ 36 h 2368"/>
                  <a:gd name="T18" fmla="*/ 31 w 776"/>
                  <a:gd name="T19" fmla="*/ 38 h 2368"/>
                  <a:gd name="T20" fmla="*/ 28 w 776"/>
                  <a:gd name="T21" fmla="*/ 44 h 2368"/>
                  <a:gd name="T22" fmla="*/ 34 w 776"/>
                  <a:gd name="T23" fmla="*/ 50 h 2368"/>
                  <a:gd name="T24" fmla="*/ 34 w 776"/>
                  <a:gd name="T25" fmla="*/ 56 h 2368"/>
                  <a:gd name="T26" fmla="*/ 39 w 776"/>
                  <a:gd name="T27" fmla="*/ 64 h 2368"/>
                  <a:gd name="T28" fmla="*/ 37 w 776"/>
                  <a:gd name="T29" fmla="*/ 73 h 2368"/>
                  <a:gd name="T30" fmla="*/ 42 w 776"/>
                  <a:gd name="T31" fmla="*/ 79 h 2368"/>
                  <a:gd name="T32" fmla="*/ 39 w 776"/>
                  <a:gd name="T33" fmla="*/ 87 h 2368"/>
                  <a:gd name="T34" fmla="*/ 42 w 776"/>
                  <a:gd name="T35" fmla="*/ 96 h 2368"/>
                  <a:gd name="T36" fmla="*/ 39 w 776"/>
                  <a:gd name="T37" fmla="*/ 102 h 2368"/>
                  <a:gd name="T38" fmla="*/ 45 w 776"/>
                  <a:gd name="T39" fmla="*/ 110 h 2368"/>
                  <a:gd name="T40" fmla="*/ 42 w 776"/>
                  <a:gd name="T41" fmla="*/ 119 h 2368"/>
                  <a:gd name="T42" fmla="*/ 45 w 776"/>
                  <a:gd name="T43" fmla="*/ 131 h 2368"/>
                  <a:gd name="T44" fmla="*/ 42 w 776"/>
                  <a:gd name="T45" fmla="*/ 133 h 2368"/>
                  <a:gd name="T46" fmla="*/ 45 w 776"/>
                  <a:gd name="T47" fmla="*/ 14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6" name="Freeform 125">
                <a:extLst>
                  <a:ext uri="{FF2B5EF4-FFF2-40B4-BE49-F238E27FC236}">
                    <a16:creationId xmlns:a16="http://schemas.microsoft.com/office/drawing/2014/main" id="{336B721E-C477-0343-B939-9C3346E6D447}"/>
                  </a:ext>
                </a:extLst>
              </p:cNvPr>
              <p:cNvSpPr>
                <a:spLocks/>
              </p:cNvSpPr>
              <p:nvPr/>
            </p:nvSpPr>
            <p:spPr bwMode="hidden">
              <a:xfrm rot="19660755" flipV="1">
                <a:off x="4114" y="843"/>
                <a:ext cx="171" cy="326"/>
              </a:xfrm>
              <a:custGeom>
                <a:avLst/>
                <a:gdLst>
                  <a:gd name="T0" fmla="*/ 0 w 776"/>
                  <a:gd name="T1" fmla="*/ 1 h 2368"/>
                  <a:gd name="T2" fmla="*/ 12 w 776"/>
                  <a:gd name="T3" fmla="*/ 0 h 2368"/>
                  <a:gd name="T4" fmla="*/ 5 w 776"/>
                  <a:gd name="T5" fmla="*/ 3 h 2368"/>
                  <a:gd name="T6" fmla="*/ 16 w 776"/>
                  <a:gd name="T7" fmla="*/ 3 h 2368"/>
                  <a:gd name="T8" fmla="*/ 9 w 776"/>
                  <a:gd name="T9" fmla="*/ 6 h 2368"/>
                  <a:gd name="T10" fmla="*/ 19 w 776"/>
                  <a:gd name="T11" fmla="*/ 7 h 2368"/>
                  <a:gd name="T12" fmla="*/ 14 w 776"/>
                  <a:gd name="T13" fmla="*/ 9 h 2368"/>
                  <a:gd name="T14" fmla="*/ 23 w 776"/>
                  <a:gd name="T15" fmla="*/ 9 h 2368"/>
                  <a:gd name="T16" fmla="*/ 19 w 776"/>
                  <a:gd name="T17" fmla="*/ 11 h 2368"/>
                  <a:gd name="T18" fmla="*/ 26 w 776"/>
                  <a:gd name="T19" fmla="*/ 12 h 2368"/>
                  <a:gd name="T20" fmla="*/ 23 w 776"/>
                  <a:gd name="T21" fmla="*/ 14 h 2368"/>
                  <a:gd name="T22" fmla="*/ 28 w 776"/>
                  <a:gd name="T23" fmla="*/ 16 h 2368"/>
                  <a:gd name="T24" fmla="*/ 28 w 776"/>
                  <a:gd name="T25" fmla="*/ 18 h 2368"/>
                  <a:gd name="T26" fmla="*/ 33 w 776"/>
                  <a:gd name="T27" fmla="*/ 20 h 2368"/>
                  <a:gd name="T28" fmla="*/ 30 w 776"/>
                  <a:gd name="T29" fmla="*/ 23 h 2368"/>
                  <a:gd name="T30" fmla="*/ 35 w 776"/>
                  <a:gd name="T31" fmla="*/ 25 h 2368"/>
                  <a:gd name="T32" fmla="*/ 33 w 776"/>
                  <a:gd name="T33" fmla="*/ 28 h 2368"/>
                  <a:gd name="T34" fmla="*/ 35 w 776"/>
                  <a:gd name="T35" fmla="*/ 30 h 2368"/>
                  <a:gd name="T36" fmla="*/ 33 w 776"/>
                  <a:gd name="T37" fmla="*/ 32 h 2368"/>
                  <a:gd name="T38" fmla="*/ 37 w 776"/>
                  <a:gd name="T39" fmla="*/ 35 h 2368"/>
                  <a:gd name="T40" fmla="*/ 35 w 776"/>
                  <a:gd name="T41" fmla="*/ 38 h 2368"/>
                  <a:gd name="T42" fmla="*/ 37 w 776"/>
                  <a:gd name="T43" fmla="*/ 41 h 2368"/>
                  <a:gd name="T44" fmla="*/ 35 w 776"/>
                  <a:gd name="T45" fmla="*/ 42 h 2368"/>
                  <a:gd name="T46" fmla="*/ 37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7" name="Arc 126">
                <a:extLst>
                  <a:ext uri="{FF2B5EF4-FFF2-40B4-BE49-F238E27FC236}">
                    <a16:creationId xmlns:a16="http://schemas.microsoft.com/office/drawing/2014/main" id="{48729D4C-DEB3-CF42-A3B3-75B613511337}"/>
                  </a:ext>
                </a:extLst>
              </p:cNvPr>
              <p:cNvSpPr>
                <a:spLocks/>
              </p:cNvSpPr>
              <p:nvPr/>
            </p:nvSpPr>
            <p:spPr bwMode="hidden">
              <a:xfrm flipH="1">
                <a:off x="3144" y="319"/>
                <a:ext cx="996" cy="933"/>
              </a:xfrm>
              <a:custGeom>
                <a:avLst/>
                <a:gdLst>
                  <a:gd name="T0" fmla="*/ 0 w 36830"/>
                  <a:gd name="T1" fmla="*/ 0 h 22305"/>
                  <a:gd name="T2" fmla="*/ 1 w 36830"/>
                  <a:gd name="T3" fmla="*/ 2 h 22305"/>
                  <a:gd name="T4" fmla="*/ 0 w 36830"/>
                  <a:gd name="T5" fmla="*/ 2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8" name="Arc 127">
                <a:extLst>
                  <a:ext uri="{FF2B5EF4-FFF2-40B4-BE49-F238E27FC236}">
                    <a16:creationId xmlns:a16="http://schemas.microsoft.com/office/drawing/2014/main" id="{B1A7AB14-3A96-414D-A4AF-085141258B90}"/>
                  </a:ext>
                </a:extLst>
              </p:cNvPr>
              <p:cNvSpPr>
                <a:spLocks/>
              </p:cNvSpPr>
              <p:nvPr/>
            </p:nvSpPr>
            <p:spPr bwMode="hidden">
              <a:xfrm flipH="1">
                <a:off x="3426" y="122"/>
                <a:ext cx="724" cy="899"/>
              </a:xfrm>
              <a:custGeom>
                <a:avLst/>
                <a:gdLst>
                  <a:gd name="T0" fmla="*/ 0 w 31881"/>
                  <a:gd name="T1" fmla="*/ 1 h 21600"/>
                  <a:gd name="T2" fmla="*/ 0 w 31881"/>
                  <a:gd name="T3" fmla="*/ 0 h 21600"/>
                  <a:gd name="T4" fmla="*/ 0 w 31881"/>
                  <a:gd name="T5" fmla="*/ 2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9" name="Arc 128">
                <a:extLst>
                  <a:ext uri="{FF2B5EF4-FFF2-40B4-BE49-F238E27FC236}">
                    <a16:creationId xmlns:a16="http://schemas.microsoft.com/office/drawing/2014/main" id="{F6373620-4CE7-564E-A4A6-47B3F0FF477E}"/>
                  </a:ext>
                </a:extLst>
              </p:cNvPr>
              <p:cNvSpPr>
                <a:spLocks/>
              </p:cNvSpPr>
              <p:nvPr/>
            </p:nvSpPr>
            <p:spPr bwMode="hidden">
              <a:xfrm>
                <a:off x="4199" y="502"/>
                <a:ext cx="297" cy="901"/>
              </a:xfrm>
              <a:custGeom>
                <a:avLst/>
                <a:gdLst>
                  <a:gd name="T0" fmla="*/ 0 w 31146"/>
                  <a:gd name="T1" fmla="*/ 0 h 21600"/>
                  <a:gd name="T2" fmla="*/ 0 w 31146"/>
                  <a:gd name="T3" fmla="*/ 1 h 21600"/>
                  <a:gd name="T4" fmla="*/ 0 w 31146"/>
                  <a:gd name="T5" fmla="*/ 2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0" name="Freeform 129">
                <a:extLst>
                  <a:ext uri="{FF2B5EF4-FFF2-40B4-BE49-F238E27FC236}">
                    <a16:creationId xmlns:a16="http://schemas.microsoft.com/office/drawing/2014/main" id="{D669C3ED-3908-5943-A03C-9549B52E091D}"/>
                  </a:ext>
                </a:extLst>
              </p:cNvPr>
              <p:cNvSpPr>
                <a:spLocks/>
              </p:cNvSpPr>
              <p:nvPr/>
            </p:nvSpPr>
            <p:spPr bwMode="hidden">
              <a:xfrm flipH="1">
                <a:off x="3307" y="981"/>
                <a:ext cx="426" cy="598"/>
              </a:xfrm>
              <a:custGeom>
                <a:avLst/>
                <a:gdLst>
                  <a:gd name="T0" fmla="*/ 0 w 776"/>
                  <a:gd name="T1" fmla="*/ 4 h 2368"/>
                  <a:gd name="T2" fmla="*/ 72 w 776"/>
                  <a:gd name="T3" fmla="*/ 1 h 2368"/>
                  <a:gd name="T4" fmla="*/ 29 w 776"/>
                  <a:gd name="T5" fmla="*/ 10 h 2368"/>
                  <a:gd name="T6" fmla="*/ 101 w 776"/>
                  <a:gd name="T7" fmla="*/ 10 h 2368"/>
                  <a:gd name="T8" fmla="*/ 58 w 776"/>
                  <a:gd name="T9" fmla="*/ 19 h 2368"/>
                  <a:gd name="T10" fmla="*/ 116 w 776"/>
                  <a:gd name="T11" fmla="*/ 22 h 2368"/>
                  <a:gd name="T12" fmla="*/ 87 w 776"/>
                  <a:gd name="T13" fmla="*/ 29 h 2368"/>
                  <a:gd name="T14" fmla="*/ 145 w 776"/>
                  <a:gd name="T15" fmla="*/ 32 h 2368"/>
                  <a:gd name="T16" fmla="*/ 116 w 776"/>
                  <a:gd name="T17" fmla="*/ 38 h 2368"/>
                  <a:gd name="T18" fmla="*/ 159 w 776"/>
                  <a:gd name="T19" fmla="*/ 41 h 2368"/>
                  <a:gd name="T20" fmla="*/ 145 w 776"/>
                  <a:gd name="T21" fmla="*/ 47 h 2368"/>
                  <a:gd name="T22" fmla="*/ 173 w 776"/>
                  <a:gd name="T23" fmla="*/ 53 h 2368"/>
                  <a:gd name="T24" fmla="*/ 173 w 776"/>
                  <a:gd name="T25" fmla="*/ 59 h 2368"/>
                  <a:gd name="T26" fmla="*/ 203 w 776"/>
                  <a:gd name="T27" fmla="*/ 68 h 2368"/>
                  <a:gd name="T28" fmla="*/ 188 w 776"/>
                  <a:gd name="T29" fmla="*/ 78 h 2368"/>
                  <a:gd name="T30" fmla="*/ 217 w 776"/>
                  <a:gd name="T31" fmla="*/ 84 h 2368"/>
                  <a:gd name="T32" fmla="*/ 203 w 776"/>
                  <a:gd name="T33" fmla="*/ 93 h 2368"/>
                  <a:gd name="T34" fmla="*/ 217 w 776"/>
                  <a:gd name="T35" fmla="*/ 102 h 2368"/>
                  <a:gd name="T36" fmla="*/ 203 w 776"/>
                  <a:gd name="T37" fmla="*/ 108 h 2368"/>
                  <a:gd name="T38" fmla="*/ 232 w 776"/>
                  <a:gd name="T39" fmla="*/ 117 h 2368"/>
                  <a:gd name="T40" fmla="*/ 217 w 776"/>
                  <a:gd name="T41" fmla="*/ 127 h 2368"/>
                  <a:gd name="T42" fmla="*/ 232 w 776"/>
                  <a:gd name="T43" fmla="*/ 139 h 2368"/>
                  <a:gd name="T44" fmla="*/ 217 w 776"/>
                  <a:gd name="T45" fmla="*/ 142 h 2368"/>
                  <a:gd name="T46" fmla="*/ 232 w 776"/>
                  <a:gd name="T47" fmla="*/ 15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1" name="Freeform 130">
                <a:extLst>
                  <a:ext uri="{FF2B5EF4-FFF2-40B4-BE49-F238E27FC236}">
                    <a16:creationId xmlns:a16="http://schemas.microsoft.com/office/drawing/2014/main" id="{31E67825-8AE3-2646-9265-21FD0F8C6202}"/>
                  </a:ext>
                </a:extLst>
              </p:cNvPr>
              <p:cNvSpPr>
                <a:spLocks/>
              </p:cNvSpPr>
              <p:nvPr/>
            </p:nvSpPr>
            <p:spPr bwMode="hidden">
              <a:xfrm flipH="1">
                <a:off x="3507" y="350"/>
                <a:ext cx="273" cy="597"/>
              </a:xfrm>
              <a:custGeom>
                <a:avLst/>
                <a:gdLst>
                  <a:gd name="T0" fmla="*/ 0 w 776"/>
                  <a:gd name="T1" fmla="*/ 4 h 2368"/>
                  <a:gd name="T2" fmla="*/ 30 w 776"/>
                  <a:gd name="T3" fmla="*/ 1 h 2368"/>
                  <a:gd name="T4" fmla="*/ 12 w 776"/>
                  <a:gd name="T5" fmla="*/ 10 h 2368"/>
                  <a:gd name="T6" fmla="*/ 42 w 776"/>
                  <a:gd name="T7" fmla="*/ 10 h 2368"/>
                  <a:gd name="T8" fmla="*/ 24 w 776"/>
                  <a:gd name="T9" fmla="*/ 19 h 2368"/>
                  <a:gd name="T10" fmla="*/ 47 w 776"/>
                  <a:gd name="T11" fmla="*/ 22 h 2368"/>
                  <a:gd name="T12" fmla="*/ 36 w 776"/>
                  <a:gd name="T13" fmla="*/ 28 h 2368"/>
                  <a:gd name="T14" fmla="*/ 59 w 776"/>
                  <a:gd name="T15" fmla="*/ 32 h 2368"/>
                  <a:gd name="T16" fmla="*/ 47 w 776"/>
                  <a:gd name="T17" fmla="*/ 38 h 2368"/>
                  <a:gd name="T18" fmla="*/ 65 w 776"/>
                  <a:gd name="T19" fmla="*/ 41 h 2368"/>
                  <a:gd name="T20" fmla="*/ 59 w 776"/>
                  <a:gd name="T21" fmla="*/ 47 h 2368"/>
                  <a:gd name="T22" fmla="*/ 71 w 776"/>
                  <a:gd name="T23" fmla="*/ 53 h 2368"/>
                  <a:gd name="T24" fmla="*/ 71 w 776"/>
                  <a:gd name="T25" fmla="*/ 59 h 2368"/>
                  <a:gd name="T26" fmla="*/ 83 w 776"/>
                  <a:gd name="T27" fmla="*/ 68 h 2368"/>
                  <a:gd name="T28" fmla="*/ 77 w 776"/>
                  <a:gd name="T29" fmla="*/ 77 h 2368"/>
                  <a:gd name="T30" fmla="*/ 89 w 776"/>
                  <a:gd name="T31" fmla="*/ 83 h 2368"/>
                  <a:gd name="T32" fmla="*/ 83 w 776"/>
                  <a:gd name="T33" fmla="*/ 93 h 2368"/>
                  <a:gd name="T34" fmla="*/ 89 w 776"/>
                  <a:gd name="T35" fmla="*/ 102 h 2368"/>
                  <a:gd name="T36" fmla="*/ 83 w 776"/>
                  <a:gd name="T37" fmla="*/ 108 h 2368"/>
                  <a:gd name="T38" fmla="*/ 95 w 776"/>
                  <a:gd name="T39" fmla="*/ 117 h 2368"/>
                  <a:gd name="T40" fmla="*/ 89 w 776"/>
                  <a:gd name="T41" fmla="*/ 126 h 2368"/>
                  <a:gd name="T42" fmla="*/ 95 w 776"/>
                  <a:gd name="T43" fmla="*/ 138 h 2368"/>
                  <a:gd name="T44" fmla="*/ 89 w 776"/>
                  <a:gd name="T45" fmla="*/ 141 h 2368"/>
                  <a:gd name="T46" fmla="*/ 95 w 776"/>
                  <a:gd name="T47" fmla="*/ 15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2" name="Freeform 131">
                <a:extLst>
                  <a:ext uri="{FF2B5EF4-FFF2-40B4-BE49-F238E27FC236}">
                    <a16:creationId xmlns:a16="http://schemas.microsoft.com/office/drawing/2014/main" id="{E2199A72-EB45-5044-9864-F764B4D459A1}"/>
                  </a:ext>
                </a:extLst>
              </p:cNvPr>
              <p:cNvSpPr>
                <a:spLocks/>
              </p:cNvSpPr>
              <p:nvPr/>
            </p:nvSpPr>
            <p:spPr bwMode="hidden">
              <a:xfrm flipH="1">
                <a:off x="3821" y="172"/>
                <a:ext cx="164" cy="597"/>
              </a:xfrm>
              <a:custGeom>
                <a:avLst/>
                <a:gdLst>
                  <a:gd name="T0" fmla="*/ 0 w 776"/>
                  <a:gd name="T1" fmla="*/ 4 h 2368"/>
                  <a:gd name="T2" fmla="*/ 11 w 776"/>
                  <a:gd name="T3" fmla="*/ 1 h 2368"/>
                  <a:gd name="T4" fmla="*/ 4 w 776"/>
                  <a:gd name="T5" fmla="*/ 10 h 2368"/>
                  <a:gd name="T6" fmla="*/ 15 w 776"/>
                  <a:gd name="T7" fmla="*/ 10 h 2368"/>
                  <a:gd name="T8" fmla="*/ 9 w 776"/>
                  <a:gd name="T9" fmla="*/ 19 h 2368"/>
                  <a:gd name="T10" fmla="*/ 17 w 776"/>
                  <a:gd name="T11" fmla="*/ 22 h 2368"/>
                  <a:gd name="T12" fmla="*/ 13 w 776"/>
                  <a:gd name="T13" fmla="*/ 28 h 2368"/>
                  <a:gd name="T14" fmla="*/ 21 w 776"/>
                  <a:gd name="T15" fmla="*/ 32 h 2368"/>
                  <a:gd name="T16" fmla="*/ 17 w 776"/>
                  <a:gd name="T17" fmla="*/ 38 h 2368"/>
                  <a:gd name="T18" fmla="*/ 24 w 776"/>
                  <a:gd name="T19" fmla="*/ 41 h 2368"/>
                  <a:gd name="T20" fmla="*/ 21 w 776"/>
                  <a:gd name="T21" fmla="*/ 47 h 2368"/>
                  <a:gd name="T22" fmla="*/ 26 w 776"/>
                  <a:gd name="T23" fmla="*/ 53 h 2368"/>
                  <a:gd name="T24" fmla="*/ 26 w 776"/>
                  <a:gd name="T25" fmla="*/ 59 h 2368"/>
                  <a:gd name="T26" fmla="*/ 30 w 776"/>
                  <a:gd name="T27" fmla="*/ 68 h 2368"/>
                  <a:gd name="T28" fmla="*/ 28 w 776"/>
                  <a:gd name="T29" fmla="*/ 77 h 2368"/>
                  <a:gd name="T30" fmla="*/ 32 w 776"/>
                  <a:gd name="T31" fmla="*/ 83 h 2368"/>
                  <a:gd name="T32" fmla="*/ 30 w 776"/>
                  <a:gd name="T33" fmla="*/ 93 h 2368"/>
                  <a:gd name="T34" fmla="*/ 32 w 776"/>
                  <a:gd name="T35" fmla="*/ 102 h 2368"/>
                  <a:gd name="T36" fmla="*/ 30 w 776"/>
                  <a:gd name="T37" fmla="*/ 108 h 2368"/>
                  <a:gd name="T38" fmla="*/ 34 w 776"/>
                  <a:gd name="T39" fmla="*/ 117 h 2368"/>
                  <a:gd name="T40" fmla="*/ 32 w 776"/>
                  <a:gd name="T41" fmla="*/ 126 h 2368"/>
                  <a:gd name="T42" fmla="*/ 34 w 776"/>
                  <a:gd name="T43" fmla="*/ 138 h 2368"/>
                  <a:gd name="T44" fmla="*/ 32 w 776"/>
                  <a:gd name="T45" fmla="*/ 141 h 2368"/>
                  <a:gd name="T46" fmla="*/ 34 w 776"/>
                  <a:gd name="T47" fmla="*/ 15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3" name="Freeform 132">
                <a:extLst>
                  <a:ext uri="{FF2B5EF4-FFF2-40B4-BE49-F238E27FC236}">
                    <a16:creationId xmlns:a16="http://schemas.microsoft.com/office/drawing/2014/main" id="{8637FBC5-A7AF-274C-AAD3-6D06BDD8E35E}"/>
                  </a:ext>
                </a:extLst>
              </p:cNvPr>
              <p:cNvSpPr>
                <a:spLocks/>
              </p:cNvSpPr>
              <p:nvPr/>
            </p:nvSpPr>
            <p:spPr bwMode="hidden">
              <a:xfrm>
                <a:off x="4841" y="894"/>
                <a:ext cx="395" cy="628"/>
              </a:xfrm>
              <a:custGeom>
                <a:avLst/>
                <a:gdLst>
                  <a:gd name="T0" fmla="*/ 0 w 776"/>
                  <a:gd name="T1" fmla="*/ 5 h 2368"/>
                  <a:gd name="T2" fmla="*/ 62 w 776"/>
                  <a:gd name="T3" fmla="*/ 1 h 2368"/>
                  <a:gd name="T4" fmla="*/ 25 w 776"/>
                  <a:gd name="T5" fmla="*/ 11 h 2368"/>
                  <a:gd name="T6" fmla="*/ 87 w 776"/>
                  <a:gd name="T7" fmla="*/ 11 h 2368"/>
                  <a:gd name="T8" fmla="*/ 50 w 776"/>
                  <a:gd name="T9" fmla="*/ 21 h 2368"/>
                  <a:gd name="T10" fmla="*/ 99 w 776"/>
                  <a:gd name="T11" fmla="*/ 25 h 2368"/>
                  <a:gd name="T12" fmla="*/ 75 w 776"/>
                  <a:gd name="T13" fmla="*/ 32 h 2368"/>
                  <a:gd name="T14" fmla="*/ 124 w 776"/>
                  <a:gd name="T15" fmla="*/ 35 h 2368"/>
                  <a:gd name="T16" fmla="*/ 99 w 776"/>
                  <a:gd name="T17" fmla="*/ 42 h 2368"/>
                  <a:gd name="T18" fmla="*/ 137 w 776"/>
                  <a:gd name="T19" fmla="*/ 45 h 2368"/>
                  <a:gd name="T20" fmla="*/ 124 w 776"/>
                  <a:gd name="T21" fmla="*/ 52 h 2368"/>
                  <a:gd name="T22" fmla="*/ 149 w 776"/>
                  <a:gd name="T23" fmla="*/ 59 h 2368"/>
                  <a:gd name="T24" fmla="*/ 149 w 776"/>
                  <a:gd name="T25" fmla="*/ 65 h 2368"/>
                  <a:gd name="T26" fmla="*/ 174 w 776"/>
                  <a:gd name="T27" fmla="*/ 75 h 2368"/>
                  <a:gd name="T28" fmla="*/ 162 w 776"/>
                  <a:gd name="T29" fmla="*/ 85 h 2368"/>
                  <a:gd name="T30" fmla="*/ 186 w 776"/>
                  <a:gd name="T31" fmla="*/ 92 h 2368"/>
                  <a:gd name="T32" fmla="*/ 174 w 776"/>
                  <a:gd name="T33" fmla="*/ 102 h 2368"/>
                  <a:gd name="T34" fmla="*/ 186 w 776"/>
                  <a:gd name="T35" fmla="*/ 112 h 2368"/>
                  <a:gd name="T36" fmla="*/ 174 w 776"/>
                  <a:gd name="T37" fmla="*/ 119 h 2368"/>
                  <a:gd name="T38" fmla="*/ 199 w 776"/>
                  <a:gd name="T39" fmla="*/ 129 h 2368"/>
                  <a:gd name="T40" fmla="*/ 186 w 776"/>
                  <a:gd name="T41" fmla="*/ 139 h 2368"/>
                  <a:gd name="T42" fmla="*/ 199 w 776"/>
                  <a:gd name="T43" fmla="*/ 153 h 2368"/>
                  <a:gd name="T44" fmla="*/ 186 w 776"/>
                  <a:gd name="T45" fmla="*/ 156 h 2368"/>
                  <a:gd name="T46" fmla="*/ 199 w 776"/>
                  <a:gd name="T47" fmla="*/ 16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4" name="Freeform 133">
                <a:extLst>
                  <a:ext uri="{FF2B5EF4-FFF2-40B4-BE49-F238E27FC236}">
                    <a16:creationId xmlns:a16="http://schemas.microsoft.com/office/drawing/2014/main" id="{EE57C07A-32BE-BD47-ABDD-F810C2414AA2}"/>
                  </a:ext>
                </a:extLst>
              </p:cNvPr>
              <p:cNvSpPr>
                <a:spLocks/>
              </p:cNvSpPr>
              <p:nvPr/>
            </p:nvSpPr>
            <p:spPr bwMode="hidden">
              <a:xfrm>
                <a:off x="4636" y="576"/>
                <a:ext cx="594" cy="417"/>
              </a:xfrm>
              <a:custGeom>
                <a:avLst/>
                <a:gdLst>
                  <a:gd name="T0" fmla="*/ 0 w 776"/>
                  <a:gd name="T1" fmla="*/ 2 h 2368"/>
                  <a:gd name="T2" fmla="*/ 141 w 776"/>
                  <a:gd name="T3" fmla="*/ 1 h 2368"/>
                  <a:gd name="T4" fmla="*/ 56 w 776"/>
                  <a:gd name="T5" fmla="*/ 5 h 2368"/>
                  <a:gd name="T6" fmla="*/ 197 w 776"/>
                  <a:gd name="T7" fmla="*/ 5 h 2368"/>
                  <a:gd name="T8" fmla="*/ 113 w 776"/>
                  <a:gd name="T9" fmla="*/ 10 h 2368"/>
                  <a:gd name="T10" fmla="*/ 225 w 776"/>
                  <a:gd name="T11" fmla="*/ 11 h 2368"/>
                  <a:gd name="T12" fmla="*/ 168 w 776"/>
                  <a:gd name="T13" fmla="*/ 14 h 2368"/>
                  <a:gd name="T14" fmla="*/ 281 w 776"/>
                  <a:gd name="T15" fmla="*/ 15 h 2368"/>
                  <a:gd name="T16" fmla="*/ 225 w 776"/>
                  <a:gd name="T17" fmla="*/ 18 h 2368"/>
                  <a:gd name="T18" fmla="*/ 309 w 776"/>
                  <a:gd name="T19" fmla="*/ 20 h 2368"/>
                  <a:gd name="T20" fmla="*/ 281 w 776"/>
                  <a:gd name="T21" fmla="*/ 23 h 2368"/>
                  <a:gd name="T22" fmla="*/ 338 w 776"/>
                  <a:gd name="T23" fmla="*/ 26 h 2368"/>
                  <a:gd name="T24" fmla="*/ 338 w 776"/>
                  <a:gd name="T25" fmla="*/ 29 h 2368"/>
                  <a:gd name="T26" fmla="*/ 393 w 776"/>
                  <a:gd name="T27" fmla="*/ 33 h 2368"/>
                  <a:gd name="T28" fmla="*/ 366 w 776"/>
                  <a:gd name="T29" fmla="*/ 38 h 2368"/>
                  <a:gd name="T30" fmla="*/ 422 w 776"/>
                  <a:gd name="T31" fmla="*/ 41 h 2368"/>
                  <a:gd name="T32" fmla="*/ 393 w 776"/>
                  <a:gd name="T33" fmla="*/ 45 h 2368"/>
                  <a:gd name="T34" fmla="*/ 422 w 776"/>
                  <a:gd name="T35" fmla="*/ 50 h 2368"/>
                  <a:gd name="T36" fmla="*/ 393 w 776"/>
                  <a:gd name="T37" fmla="*/ 53 h 2368"/>
                  <a:gd name="T38" fmla="*/ 450 w 776"/>
                  <a:gd name="T39" fmla="*/ 57 h 2368"/>
                  <a:gd name="T40" fmla="*/ 422 w 776"/>
                  <a:gd name="T41" fmla="*/ 61 h 2368"/>
                  <a:gd name="T42" fmla="*/ 450 w 776"/>
                  <a:gd name="T43" fmla="*/ 67 h 2368"/>
                  <a:gd name="T44" fmla="*/ 422 w 776"/>
                  <a:gd name="T45" fmla="*/ 69 h 2368"/>
                  <a:gd name="T46" fmla="*/ 450 w 776"/>
                  <a:gd name="T47" fmla="*/ 7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5" name="Freeform 134">
                <a:extLst>
                  <a:ext uri="{FF2B5EF4-FFF2-40B4-BE49-F238E27FC236}">
                    <a16:creationId xmlns:a16="http://schemas.microsoft.com/office/drawing/2014/main" id="{87744E77-8323-5648-9F76-03AF4D83E64B}"/>
                  </a:ext>
                </a:extLst>
              </p:cNvPr>
              <p:cNvSpPr>
                <a:spLocks/>
              </p:cNvSpPr>
              <p:nvPr/>
            </p:nvSpPr>
            <p:spPr bwMode="hidden">
              <a:xfrm>
                <a:off x="4658" y="132"/>
                <a:ext cx="260" cy="559"/>
              </a:xfrm>
              <a:custGeom>
                <a:avLst/>
                <a:gdLst>
                  <a:gd name="T0" fmla="*/ 0 w 776"/>
                  <a:gd name="T1" fmla="*/ 4 h 2368"/>
                  <a:gd name="T2" fmla="*/ 27 w 776"/>
                  <a:gd name="T3" fmla="*/ 1 h 2368"/>
                  <a:gd name="T4" fmla="*/ 11 w 776"/>
                  <a:gd name="T5" fmla="*/ 9 h 2368"/>
                  <a:gd name="T6" fmla="*/ 38 w 776"/>
                  <a:gd name="T7" fmla="*/ 9 h 2368"/>
                  <a:gd name="T8" fmla="*/ 21 w 776"/>
                  <a:gd name="T9" fmla="*/ 17 h 2368"/>
                  <a:gd name="T10" fmla="*/ 43 w 776"/>
                  <a:gd name="T11" fmla="*/ 20 h 2368"/>
                  <a:gd name="T12" fmla="*/ 32 w 776"/>
                  <a:gd name="T13" fmla="*/ 25 h 2368"/>
                  <a:gd name="T14" fmla="*/ 54 w 776"/>
                  <a:gd name="T15" fmla="*/ 28 h 2368"/>
                  <a:gd name="T16" fmla="*/ 43 w 776"/>
                  <a:gd name="T17" fmla="*/ 33 h 2368"/>
                  <a:gd name="T18" fmla="*/ 59 w 776"/>
                  <a:gd name="T19" fmla="*/ 36 h 2368"/>
                  <a:gd name="T20" fmla="*/ 54 w 776"/>
                  <a:gd name="T21" fmla="*/ 41 h 2368"/>
                  <a:gd name="T22" fmla="*/ 65 w 776"/>
                  <a:gd name="T23" fmla="*/ 46 h 2368"/>
                  <a:gd name="T24" fmla="*/ 65 w 776"/>
                  <a:gd name="T25" fmla="*/ 52 h 2368"/>
                  <a:gd name="T26" fmla="*/ 75 w 776"/>
                  <a:gd name="T27" fmla="*/ 60 h 2368"/>
                  <a:gd name="T28" fmla="*/ 70 w 776"/>
                  <a:gd name="T29" fmla="*/ 68 h 2368"/>
                  <a:gd name="T30" fmla="*/ 81 w 776"/>
                  <a:gd name="T31" fmla="*/ 73 h 2368"/>
                  <a:gd name="T32" fmla="*/ 75 w 776"/>
                  <a:gd name="T33" fmla="*/ 81 h 2368"/>
                  <a:gd name="T34" fmla="*/ 81 w 776"/>
                  <a:gd name="T35" fmla="*/ 89 h 2368"/>
                  <a:gd name="T36" fmla="*/ 75 w 776"/>
                  <a:gd name="T37" fmla="*/ 94 h 2368"/>
                  <a:gd name="T38" fmla="*/ 86 w 776"/>
                  <a:gd name="T39" fmla="*/ 102 h 2368"/>
                  <a:gd name="T40" fmla="*/ 81 w 776"/>
                  <a:gd name="T41" fmla="*/ 110 h 2368"/>
                  <a:gd name="T42" fmla="*/ 86 w 776"/>
                  <a:gd name="T43" fmla="*/ 121 h 2368"/>
                  <a:gd name="T44" fmla="*/ 81 w 776"/>
                  <a:gd name="T45" fmla="*/ 124 h 2368"/>
                  <a:gd name="T46" fmla="*/ 86 w 776"/>
                  <a:gd name="T47" fmla="*/ 1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6" name="Freeform 135">
                <a:extLst>
                  <a:ext uri="{FF2B5EF4-FFF2-40B4-BE49-F238E27FC236}">
                    <a16:creationId xmlns:a16="http://schemas.microsoft.com/office/drawing/2014/main" id="{52170553-D0C1-704F-81AE-44DA38879382}"/>
                  </a:ext>
                </a:extLst>
              </p:cNvPr>
              <p:cNvSpPr>
                <a:spLocks/>
              </p:cNvSpPr>
              <p:nvPr/>
            </p:nvSpPr>
            <p:spPr bwMode="hidden">
              <a:xfrm rot="-1346631">
                <a:off x="4401" y="599"/>
                <a:ext cx="175" cy="329"/>
              </a:xfrm>
              <a:custGeom>
                <a:avLst/>
                <a:gdLst>
                  <a:gd name="T0" fmla="*/ 0 w 776"/>
                  <a:gd name="T1" fmla="*/ 1 h 2368"/>
                  <a:gd name="T2" fmla="*/ 12 w 776"/>
                  <a:gd name="T3" fmla="*/ 0 h 2368"/>
                  <a:gd name="T4" fmla="*/ 5 w 776"/>
                  <a:gd name="T5" fmla="*/ 3 h 2368"/>
                  <a:gd name="T6" fmla="*/ 17 w 776"/>
                  <a:gd name="T7" fmla="*/ 3 h 2368"/>
                  <a:gd name="T8" fmla="*/ 10 w 776"/>
                  <a:gd name="T9" fmla="*/ 6 h 2368"/>
                  <a:gd name="T10" fmla="*/ 20 w 776"/>
                  <a:gd name="T11" fmla="*/ 7 h 2368"/>
                  <a:gd name="T12" fmla="*/ 15 w 776"/>
                  <a:gd name="T13" fmla="*/ 9 h 2368"/>
                  <a:gd name="T14" fmla="*/ 24 w 776"/>
                  <a:gd name="T15" fmla="*/ 10 h 2368"/>
                  <a:gd name="T16" fmla="*/ 20 w 776"/>
                  <a:gd name="T17" fmla="*/ 11 h 2368"/>
                  <a:gd name="T18" fmla="*/ 27 w 776"/>
                  <a:gd name="T19" fmla="*/ 12 h 2368"/>
                  <a:gd name="T20" fmla="*/ 24 w 776"/>
                  <a:gd name="T21" fmla="*/ 14 h 2368"/>
                  <a:gd name="T22" fmla="*/ 29 w 776"/>
                  <a:gd name="T23" fmla="*/ 16 h 2368"/>
                  <a:gd name="T24" fmla="*/ 29 w 776"/>
                  <a:gd name="T25" fmla="*/ 18 h 2368"/>
                  <a:gd name="T26" fmla="*/ 34 w 776"/>
                  <a:gd name="T27" fmla="*/ 21 h 2368"/>
                  <a:gd name="T28" fmla="*/ 32 w 776"/>
                  <a:gd name="T29" fmla="*/ 23 h 2368"/>
                  <a:gd name="T30" fmla="*/ 37 w 776"/>
                  <a:gd name="T31" fmla="*/ 25 h 2368"/>
                  <a:gd name="T32" fmla="*/ 34 w 776"/>
                  <a:gd name="T33" fmla="*/ 28 h 2368"/>
                  <a:gd name="T34" fmla="*/ 37 w 776"/>
                  <a:gd name="T35" fmla="*/ 31 h 2368"/>
                  <a:gd name="T36" fmla="*/ 34 w 776"/>
                  <a:gd name="T37" fmla="*/ 33 h 2368"/>
                  <a:gd name="T38" fmla="*/ 39 w 776"/>
                  <a:gd name="T39" fmla="*/ 36 h 2368"/>
                  <a:gd name="T40" fmla="*/ 37 w 776"/>
                  <a:gd name="T41" fmla="*/ 38 h 2368"/>
                  <a:gd name="T42" fmla="*/ 39 w 776"/>
                  <a:gd name="T43" fmla="*/ 42 h 2368"/>
                  <a:gd name="T44" fmla="*/ 37 w 776"/>
                  <a:gd name="T45" fmla="*/ 43 h 2368"/>
                  <a:gd name="T46" fmla="*/ 39 w 776"/>
                  <a:gd name="T47" fmla="*/ 4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7" name="Freeform 136">
                <a:extLst>
                  <a:ext uri="{FF2B5EF4-FFF2-40B4-BE49-F238E27FC236}">
                    <a16:creationId xmlns:a16="http://schemas.microsoft.com/office/drawing/2014/main" id="{E31DCCB0-F46E-0B49-9505-6A7490690CC7}"/>
                  </a:ext>
                </a:extLst>
              </p:cNvPr>
              <p:cNvSpPr>
                <a:spLocks/>
              </p:cNvSpPr>
              <p:nvPr/>
            </p:nvSpPr>
            <p:spPr bwMode="hidden">
              <a:xfrm rot="1346631" flipH="1">
                <a:off x="3783" y="589"/>
                <a:ext cx="172" cy="330"/>
              </a:xfrm>
              <a:custGeom>
                <a:avLst/>
                <a:gdLst>
                  <a:gd name="T0" fmla="*/ 0 w 776"/>
                  <a:gd name="T1" fmla="*/ 1 h 2368"/>
                  <a:gd name="T2" fmla="*/ 12 w 776"/>
                  <a:gd name="T3" fmla="*/ 0 h 2368"/>
                  <a:gd name="T4" fmla="*/ 5 w 776"/>
                  <a:gd name="T5" fmla="*/ 3 h 2368"/>
                  <a:gd name="T6" fmla="*/ 16 w 776"/>
                  <a:gd name="T7" fmla="*/ 3 h 2368"/>
                  <a:gd name="T8" fmla="*/ 10 w 776"/>
                  <a:gd name="T9" fmla="*/ 6 h 2368"/>
                  <a:gd name="T10" fmla="*/ 19 w 776"/>
                  <a:gd name="T11" fmla="*/ 7 h 2368"/>
                  <a:gd name="T12" fmla="*/ 14 w 776"/>
                  <a:gd name="T13" fmla="*/ 9 h 2368"/>
                  <a:gd name="T14" fmla="*/ 23 w 776"/>
                  <a:gd name="T15" fmla="*/ 10 h 2368"/>
                  <a:gd name="T16" fmla="*/ 19 w 776"/>
                  <a:gd name="T17" fmla="*/ 12 h 2368"/>
                  <a:gd name="T18" fmla="*/ 26 w 776"/>
                  <a:gd name="T19" fmla="*/ 12 h 2368"/>
                  <a:gd name="T20" fmla="*/ 23 w 776"/>
                  <a:gd name="T21" fmla="*/ 14 h 2368"/>
                  <a:gd name="T22" fmla="*/ 28 w 776"/>
                  <a:gd name="T23" fmla="*/ 16 h 2368"/>
                  <a:gd name="T24" fmla="*/ 28 w 776"/>
                  <a:gd name="T25" fmla="*/ 18 h 2368"/>
                  <a:gd name="T26" fmla="*/ 33 w 776"/>
                  <a:gd name="T27" fmla="*/ 21 h 2368"/>
                  <a:gd name="T28" fmla="*/ 31 w 776"/>
                  <a:gd name="T29" fmla="*/ 24 h 2368"/>
                  <a:gd name="T30" fmla="*/ 35 w 776"/>
                  <a:gd name="T31" fmla="*/ 26 h 2368"/>
                  <a:gd name="T32" fmla="*/ 33 w 776"/>
                  <a:gd name="T33" fmla="*/ 28 h 2368"/>
                  <a:gd name="T34" fmla="*/ 35 w 776"/>
                  <a:gd name="T35" fmla="*/ 31 h 2368"/>
                  <a:gd name="T36" fmla="*/ 33 w 776"/>
                  <a:gd name="T37" fmla="*/ 33 h 2368"/>
                  <a:gd name="T38" fmla="*/ 38 w 776"/>
                  <a:gd name="T39" fmla="*/ 36 h 2368"/>
                  <a:gd name="T40" fmla="*/ 35 w 776"/>
                  <a:gd name="T41" fmla="*/ 38 h 2368"/>
                  <a:gd name="T42" fmla="*/ 38 w 776"/>
                  <a:gd name="T43" fmla="*/ 42 h 2368"/>
                  <a:gd name="T44" fmla="*/ 35 w 776"/>
                  <a:gd name="T45" fmla="*/ 43 h 2368"/>
                  <a:gd name="T46" fmla="*/ 38 w 776"/>
                  <a:gd name="T47" fmla="*/ 4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3315" name="Rectangle 137">
            <a:extLst>
              <a:ext uri="{FF2B5EF4-FFF2-40B4-BE49-F238E27FC236}">
                <a16:creationId xmlns:a16="http://schemas.microsoft.com/office/drawing/2014/main" id="{E069AD80-5AC3-2348-9651-F2F10231D23A}"/>
              </a:ext>
            </a:extLst>
          </p:cNvPr>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6" name="Rectangle 138">
            <a:extLst>
              <a:ext uri="{FF2B5EF4-FFF2-40B4-BE49-F238E27FC236}">
                <a16:creationId xmlns:a16="http://schemas.microsoft.com/office/drawing/2014/main" id="{77D61304-44A7-1B4D-8FA3-D56BFC1B9C7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7403" name="Rectangle 139">
            <a:extLst>
              <a:ext uri="{FF2B5EF4-FFF2-40B4-BE49-F238E27FC236}">
                <a16:creationId xmlns:a16="http://schemas.microsoft.com/office/drawing/2014/main" id="{F4BEA18E-A78B-0046-A681-CE0B02035BB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CC00"/>
                </a:solidFill>
                <a:latin typeface="Arial Black" charset="0"/>
                <a:ea typeface="ＭＳ Ｐゴシック" charset="-128"/>
                <a:cs typeface="ＭＳ Ｐゴシック" charset="-128"/>
              </a:defRPr>
            </a:lvl1pPr>
          </a:lstStyle>
          <a:p>
            <a:pPr>
              <a:defRPr/>
            </a:pPr>
            <a:endParaRPr lang="en-US"/>
          </a:p>
        </p:txBody>
      </p:sp>
      <p:sp>
        <p:nvSpPr>
          <p:cNvPr id="267404" name="Rectangle 140">
            <a:extLst>
              <a:ext uri="{FF2B5EF4-FFF2-40B4-BE49-F238E27FC236}">
                <a16:creationId xmlns:a16="http://schemas.microsoft.com/office/drawing/2014/main" id="{6217C927-E2DF-B042-AE2A-494144AFDA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ＭＳ Ｐゴシック" charset="-128"/>
                <a:cs typeface="ＭＳ Ｐゴシック" charset="-128"/>
              </a:defRPr>
            </a:lvl1pPr>
          </a:lstStyle>
          <a:p>
            <a:pPr>
              <a:defRPr/>
            </a:pPr>
            <a:endParaRPr lang="en-US"/>
          </a:p>
        </p:txBody>
      </p:sp>
      <p:sp>
        <p:nvSpPr>
          <p:cNvPr id="267405" name="Rectangle 141">
            <a:extLst>
              <a:ext uri="{FF2B5EF4-FFF2-40B4-BE49-F238E27FC236}">
                <a16:creationId xmlns:a16="http://schemas.microsoft.com/office/drawing/2014/main" id="{96A33446-F295-4A4D-95E7-36E2CEB1C99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CC00"/>
                </a:solidFill>
                <a:latin typeface="Arial Black" panose="020B0604020202020204" pitchFamily="34" charset="0"/>
              </a:defRPr>
            </a:lvl1pPr>
          </a:lstStyle>
          <a:p>
            <a:pPr>
              <a:defRPr/>
            </a:pPr>
            <a:fld id="{F9EFF1D7-9EB1-5B46-A367-2FAA36A6CBE0}" type="slidenum">
              <a:rPr lang="en-US" altLang="en-US"/>
              <a:pPr>
                <a:defRPr/>
              </a:pPr>
              <a:t>‹#›</a:t>
            </a:fld>
            <a:endParaRPr lang="en-US" altLang="en-US"/>
          </a:p>
        </p:txBody>
      </p:sp>
    </p:spTree>
    <p:extLst>
      <p:ext uri="{BB962C8B-B14F-4D97-AF65-F5344CB8AC3E}">
        <p14:creationId xmlns:p14="http://schemas.microsoft.com/office/powerpoint/2010/main" val="896172135"/>
      </p:ext>
    </p:extLst>
  </p:cSld>
  <p:clrMap bg1="dk2" tx1="lt1" bg2="dk1"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43010" name="Group 2">
            <a:extLst>
              <a:ext uri="{FF2B5EF4-FFF2-40B4-BE49-F238E27FC236}">
                <a16:creationId xmlns:a16="http://schemas.microsoft.com/office/drawing/2014/main" id="{9076C654-56B2-324D-9381-BCDF1EF0B27D}"/>
              </a:ext>
            </a:extLst>
          </p:cNvPr>
          <p:cNvGrpSpPr>
            <a:grpSpLocks/>
          </p:cNvGrpSpPr>
          <p:nvPr/>
        </p:nvGrpSpPr>
        <p:grpSpPr bwMode="auto">
          <a:xfrm>
            <a:off x="0" y="0"/>
            <a:ext cx="9144000" cy="6856413"/>
            <a:chOff x="0" y="0"/>
            <a:chExt cx="5760" cy="4319"/>
          </a:xfrm>
        </p:grpSpPr>
        <p:sp>
          <p:nvSpPr>
            <p:cNvPr id="470019" name="Freeform 3">
              <a:extLst>
                <a:ext uri="{FF2B5EF4-FFF2-40B4-BE49-F238E27FC236}">
                  <a16:creationId xmlns:a16="http://schemas.microsoft.com/office/drawing/2014/main" id="{5EE88A0E-076A-B84C-8B14-A79758421721}"/>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20" name="Freeform 4">
              <a:extLst>
                <a:ext uri="{FF2B5EF4-FFF2-40B4-BE49-F238E27FC236}">
                  <a16:creationId xmlns:a16="http://schemas.microsoft.com/office/drawing/2014/main" id="{049B3442-3BE8-C54B-9C99-DD14238815CF}"/>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21" name="Freeform 5">
              <a:extLst>
                <a:ext uri="{FF2B5EF4-FFF2-40B4-BE49-F238E27FC236}">
                  <a16:creationId xmlns:a16="http://schemas.microsoft.com/office/drawing/2014/main" id="{648CE09C-64EA-884B-BD9D-4B631E76C770}"/>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19" name="Freeform 6">
              <a:extLst>
                <a:ext uri="{FF2B5EF4-FFF2-40B4-BE49-F238E27FC236}">
                  <a16:creationId xmlns:a16="http://schemas.microsoft.com/office/drawing/2014/main" id="{5445AE44-9486-574B-B761-CDF74BE13B30}"/>
                </a:ext>
              </a:extLst>
            </p:cNvPr>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23" name="Freeform 7">
              <a:extLst>
                <a:ext uri="{FF2B5EF4-FFF2-40B4-BE49-F238E27FC236}">
                  <a16:creationId xmlns:a16="http://schemas.microsoft.com/office/drawing/2014/main" id="{1B071CCD-4B32-9A43-81FF-8E87C88D237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21" name="Freeform 8">
              <a:extLst>
                <a:ext uri="{FF2B5EF4-FFF2-40B4-BE49-F238E27FC236}">
                  <a16:creationId xmlns:a16="http://schemas.microsoft.com/office/drawing/2014/main" id="{627D69A8-7ECC-6A4A-AAD0-AB059A1BA34F}"/>
                </a:ext>
              </a:extLst>
            </p:cNvPr>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2" name="Freeform 9">
              <a:extLst>
                <a:ext uri="{FF2B5EF4-FFF2-40B4-BE49-F238E27FC236}">
                  <a16:creationId xmlns:a16="http://schemas.microsoft.com/office/drawing/2014/main" id="{7AF95C19-1E76-0F4F-B279-032A023AADCA}"/>
                </a:ext>
              </a:extLst>
            </p:cNvPr>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26" name="Freeform 10">
              <a:extLst>
                <a:ext uri="{FF2B5EF4-FFF2-40B4-BE49-F238E27FC236}">
                  <a16:creationId xmlns:a16="http://schemas.microsoft.com/office/drawing/2014/main" id="{9A5B2496-696E-C74D-A061-06865BEC4FE5}"/>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24" name="Freeform 11">
              <a:extLst>
                <a:ext uri="{FF2B5EF4-FFF2-40B4-BE49-F238E27FC236}">
                  <a16:creationId xmlns:a16="http://schemas.microsoft.com/office/drawing/2014/main" id="{863FAE0C-B0A5-7142-9A17-95A26D544FB2}"/>
                </a:ext>
              </a:extLst>
            </p:cNvPr>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28" name="Freeform 12">
              <a:extLst>
                <a:ext uri="{FF2B5EF4-FFF2-40B4-BE49-F238E27FC236}">
                  <a16:creationId xmlns:a16="http://schemas.microsoft.com/office/drawing/2014/main" id="{DC633D60-2AFC-2D4B-853E-18C8255C55B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26" name="Freeform 13">
              <a:extLst>
                <a:ext uri="{FF2B5EF4-FFF2-40B4-BE49-F238E27FC236}">
                  <a16:creationId xmlns:a16="http://schemas.microsoft.com/office/drawing/2014/main" id="{BD99523F-C33D-8D4F-B001-DC6276516E38}"/>
                </a:ext>
              </a:extLst>
            </p:cNvPr>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0" name="Freeform 14">
              <a:extLst>
                <a:ext uri="{FF2B5EF4-FFF2-40B4-BE49-F238E27FC236}">
                  <a16:creationId xmlns:a16="http://schemas.microsoft.com/office/drawing/2014/main" id="{C2A31817-F345-A042-BA00-C8D814044F6F}"/>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28" name="Freeform 15">
              <a:extLst>
                <a:ext uri="{FF2B5EF4-FFF2-40B4-BE49-F238E27FC236}">
                  <a16:creationId xmlns:a16="http://schemas.microsoft.com/office/drawing/2014/main" id="{C33529AC-216C-F04E-B21F-B0B15F0B0E0D}"/>
                </a:ext>
              </a:extLst>
            </p:cNvPr>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2" name="Freeform 16">
              <a:extLst>
                <a:ext uri="{FF2B5EF4-FFF2-40B4-BE49-F238E27FC236}">
                  <a16:creationId xmlns:a16="http://schemas.microsoft.com/office/drawing/2014/main" id="{DDCFBDE7-FA48-ED4F-AB61-571AAAE3E111}"/>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33" name="Freeform 17">
              <a:extLst>
                <a:ext uri="{FF2B5EF4-FFF2-40B4-BE49-F238E27FC236}">
                  <a16:creationId xmlns:a16="http://schemas.microsoft.com/office/drawing/2014/main" id="{C418DCEA-6CD7-6B47-811D-0FF25E45FD30}"/>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34" name="Freeform 18">
              <a:extLst>
                <a:ext uri="{FF2B5EF4-FFF2-40B4-BE49-F238E27FC236}">
                  <a16:creationId xmlns:a16="http://schemas.microsoft.com/office/drawing/2014/main" id="{C2C5CDE3-B3FB-974C-8FD0-D862E8EF9CE2}"/>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32" name="Freeform 19">
              <a:extLst>
                <a:ext uri="{FF2B5EF4-FFF2-40B4-BE49-F238E27FC236}">
                  <a16:creationId xmlns:a16="http://schemas.microsoft.com/office/drawing/2014/main" id="{75495236-300B-8C42-99A0-7C7D476B025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6" name="Freeform 20">
              <a:extLst>
                <a:ext uri="{FF2B5EF4-FFF2-40B4-BE49-F238E27FC236}">
                  <a16:creationId xmlns:a16="http://schemas.microsoft.com/office/drawing/2014/main" id="{098B223A-1D89-374C-A47F-DA4C92369532}"/>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34" name="Freeform 21">
              <a:extLst>
                <a:ext uri="{FF2B5EF4-FFF2-40B4-BE49-F238E27FC236}">
                  <a16:creationId xmlns:a16="http://schemas.microsoft.com/office/drawing/2014/main" id="{A33BCC68-4360-374E-B101-3D4129C4B28B}"/>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8" name="Freeform 22">
              <a:extLst>
                <a:ext uri="{FF2B5EF4-FFF2-40B4-BE49-F238E27FC236}">
                  <a16:creationId xmlns:a16="http://schemas.microsoft.com/office/drawing/2014/main" id="{007093F0-BF8F-9346-B304-C7103A28834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39" name="Freeform 23">
              <a:extLst>
                <a:ext uri="{FF2B5EF4-FFF2-40B4-BE49-F238E27FC236}">
                  <a16:creationId xmlns:a16="http://schemas.microsoft.com/office/drawing/2014/main" id="{8165712D-389C-BA46-821C-19927B3AF40E}"/>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40" name="Freeform 24">
              <a:extLst>
                <a:ext uri="{FF2B5EF4-FFF2-40B4-BE49-F238E27FC236}">
                  <a16:creationId xmlns:a16="http://schemas.microsoft.com/office/drawing/2014/main" id="{7733DF0C-B449-B543-9C3B-C20331A6AAB7}"/>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38" name="Freeform 25">
              <a:extLst>
                <a:ext uri="{FF2B5EF4-FFF2-40B4-BE49-F238E27FC236}">
                  <a16:creationId xmlns:a16="http://schemas.microsoft.com/office/drawing/2014/main" id="{8602B51E-FF9A-7646-B2BC-ADFAB5852E06}"/>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42" name="Freeform 26">
              <a:extLst>
                <a:ext uri="{FF2B5EF4-FFF2-40B4-BE49-F238E27FC236}">
                  <a16:creationId xmlns:a16="http://schemas.microsoft.com/office/drawing/2014/main" id="{D15A4141-EA44-7041-8A86-AA03B92C23F0}"/>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43" name="Freeform 27">
              <a:extLst>
                <a:ext uri="{FF2B5EF4-FFF2-40B4-BE49-F238E27FC236}">
                  <a16:creationId xmlns:a16="http://schemas.microsoft.com/office/drawing/2014/main" id="{BB7B90B2-A02F-8C41-BA64-CE7FF7DAB590}"/>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41" name="Freeform 28">
              <a:extLst>
                <a:ext uri="{FF2B5EF4-FFF2-40B4-BE49-F238E27FC236}">
                  <a16:creationId xmlns:a16="http://schemas.microsoft.com/office/drawing/2014/main" id="{01A2AC2F-5F83-5E42-83EE-9702E0F82B47}"/>
                </a:ext>
              </a:extLst>
            </p:cNvPr>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45" name="Freeform 29">
              <a:extLst>
                <a:ext uri="{FF2B5EF4-FFF2-40B4-BE49-F238E27FC236}">
                  <a16:creationId xmlns:a16="http://schemas.microsoft.com/office/drawing/2014/main" id="{153046CE-2E67-3E49-AE35-058D02EC95B0}"/>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43" name="Freeform 30">
              <a:extLst>
                <a:ext uri="{FF2B5EF4-FFF2-40B4-BE49-F238E27FC236}">
                  <a16:creationId xmlns:a16="http://schemas.microsoft.com/office/drawing/2014/main" id="{222F1FA5-6D83-4548-BC05-29A00A61EB1E}"/>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47" name="Freeform 31">
              <a:extLst>
                <a:ext uri="{FF2B5EF4-FFF2-40B4-BE49-F238E27FC236}">
                  <a16:creationId xmlns:a16="http://schemas.microsoft.com/office/drawing/2014/main" id="{8DAC8150-5CEA-7043-A266-BC08070D45E2}"/>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48" name="Freeform 32">
              <a:extLst>
                <a:ext uri="{FF2B5EF4-FFF2-40B4-BE49-F238E27FC236}">
                  <a16:creationId xmlns:a16="http://schemas.microsoft.com/office/drawing/2014/main" id="{DE2B0ED9-0DD7-DE4E-ADC2-53D7F4283FAA}"/>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49" name="Freeform 33">
              <a:extLst>
                <a:ext uri="{FF2B5EF4-FFF2-40B4-BE49-F238E27FC236}">
                  <a16:creationId xmlns:a16="http://schemas.microsoft.com/office/drawing/2014/main" id="{3F58973E-44CD-894A-8892-F72DF22333C5}"/>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0" name="Freeform 34">
              <a:extLst>
                <a:ext uri="{FF2B5EF4-FFF2-40B4-BE49-F238E27FC236}">
                  <a16:creationId xmlns:a16="http://schemas.microsoft.com/office/drawing/2014/main" id="{3C699C61-3FC4-BC40-8663-62407776230A}"/>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1" name="Freeform 35">
              <a:extLst>
                <a:ext uri="{FF2B5EF4-FFF2-40B4-BE49-F238E27FC236}">
                  <a16:creationId xmlns:a16="http://schemas.microsoft.com/office/drawing/2014/main" id="{D9368DD0-7765-E948-B3F7-80D06A89E01B}"/>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2" name="Freeform 36">
              <a:extLst>
                <a:ext uri="{FF2B5EF4-FFF2-40B4-BE49-F238E27FC236}">
                  <a16:creationId xmlns:a16="http://schemas.microsoft.com/office/drawing/2014/main" id="{F41E54D1-6831-D541-9FDB-D8505E86F365}"/>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3" name="Freeform 37">
              <a:extLst>
                <a:ext uri="{FF2B5EF4-FFF2-40B4-BE49-F238E27FC236}">
                  <a16:creationId xmlns:a16="http://schemas.microsoft.com/office/drawing/2014/main" id="{04043FDC-9D1E-1043-9F4F-CC474464D46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4" name="Freeform 38">
              <a:extLst>
                <a:ext uri="{FF2B5EF4-FFF2-40B4-BE49-F238E27FC236}">
                  <a16:creationId xmlns:a16="http://schemas.microsoft.com/office/drawing/2014/main" id="{8F51F7B0-9B87-E245-ABE3-2247DD0D1F45}"/>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grpSp>
          <p:nvGrpSpPr>
            <p:cNvPr id="43052" name="Group 39">
              <a:extLst>
                <a:ext uri="{FF2B5EF4-FFF2-40B4-BE49-F238E27FC236}">
                  <a16:creationId xmlns:a16="http://schemas.microsoft.com/office/drawing/2014/main" id="{8AF961AE-9A7A-4947-9552-E98E36C83B16}"/>
                </a:ext>
              </a:extLst>
            </p:cNvPr>
            <p:cNvGrpSpPr>
              <a:grpSpLocks/>
            </p:cNvGrpSpPr>
            <p:nvPr userDrawn="1"/>
          </p:nvGrpSpPr>
          <p:grpSpPr bwMode="auto">
            <a:xfrm>
              <a:off x="0" y="1632"/>
              <a:ext cx="5758" cy="1858"/>
              <a:chOff x="0" y="1632"/>
              <a:chExt cx="5758" cy="1858"/>
            </a:xfrm>
          </p:grpSpPr>
          <p:sp>
            <p:nvSpPr>
              <p:cNvPr id="470056" name="Freeform 40">
                <a:extLst>
                  <a:ext uri="{FF2B5EF4-FFF2-40B4-BE49-F238E27FC236}">
                    <a16:creationId xmlns:a16="http://schemas.microsoft.com/office/drawing/2014/main" id="{E04BA0C7-9FDD-A640-92CA-7BC3AA290EFE}"/>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7" name="Freeform 41">
                <a:extLst>
                  <a:ext uri="{FF2B5EF4-FFF2-40B4-BE49-F238E27FC236}">
                    <a16:creationId xmlns:a16="http://schemas.microsoft.com/office/drawing/2014/main" id="{62D17E03-4E67-E048-AA67-F9B37A26D352}"/>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grpSp>
      </p:grpSp>
      <p:sp>
        <p:nvSpPr>
          <p:cNvPr id="470058" name="Rectangle 42">
            <a:extLst>
              <a:ext uri="{FF2B5EF4-FFF2-40B4-BE49-F238E27FC236}">
                <a16:creationId xmlns:a16="http://schemas.microsoft.com/office/drawing/2014/main" id="{C955F779-EDCC-A641-BCE7-53670C7EFA4F}"/>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0059" name="Rectangle 43">
            <a:extLst>
              <a:ext uri="{FF2B5EF4-FFF2-40B4-BE49-F238E27FC236}">
                <a16:creationId xmlns:a16="http://schemas.microsoft.com/office/drawing/2014/main" id="{92C6FED7-8AF9-394B-BE02-56A8B6C512AD}"/>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a:extLst>
              <a:ext uri="{FF2B5EF4-FFF2-40B4-BE49-F238E27FC236}">
                <a16:creationId xmlns:a16="http://schemas.microsoft.com/office/drawing/2014/main" id="{1DDBEC79-3CF1-D045-9877-D4DECED59BB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470061" name="Rectangle 45">
            <a:extLst>
              <a:ext uri="{FF2B5EF4-FFF2-40B4-BE49-F238E27FC236}">
                <a16:creationId xmlns:a16="http://schemas.microsoft.com/office/drawing/2014/main" id="{FB4773CD-A5C0-2341-AE20-D00BC0D135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470062" name="Rectangle 46">
            <a:extLst>
              <a:ext uri="{FF2B5EF4-FFF2-40B4-BE49-F238E27FC236}">
                <a16:creationId xmlns:a16="http://schemas.microsoft.com/office/drawing/2014/main" id="{542AC588-E289-0C47-BD83-4EDA1BD06376}"/>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89CACFD8-7714-794A-8CB6-F30BEB16A12E}" type="slidenum">
              <a:rPr lang="en-US" altLang="en-US"/>
              <a:pPr>
                <a:defRPr/>
              </a:pPr>
              <a:t>‹#›</a:t>
            </a:fld>
            <a:endParaRPr lang="en-US" altLang="en-US"/>
          </a:p>
        </p:txBody>
      </p:sp>
    </p:spTree>
    <p:extLst>
      <p:ext uri="{BB962C8B-B14F-4D97-AF65-F5344CB8AC3E}">
        <p14:creationId xmlns:p14="http://schemas.microsoft.com/office/powerpoint/2010/main" val="3823744462"/>
      </p:ext>
    </p:extLst>
  </p:cSld>
  <p:clrMap bg1="dk2" tx1="lt1" bg2="dk1" tx2="lt2" accent1="accent1" accent2="accent2" accent3="accent3" accent4="accent4" accent5="accent5" accent6="accent6" hlink="hlink" folHlink="folHlink"/>
  <p:sldLayoutIdLst>
    <p:sldLayoutId id="214748409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7">
            <a:extLst>
              <a:ext uri="{FF2B5EF4-FFF2-40B4-BE49-F238E27FC236}">
                <a16:creationId xmlns:a16="http://schemas.microsoft.com/office/drawing/2014/main" id="{4E6B0BA5-831F-804B-BAF1-4A5AC5317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a:extLst>
              <a:ext uri="{FF2B5EF4-FFF2-40B4-BE49-F238E27FC236}">
                <a16:creationId xmlns:a16="http://schemas.microsoft.com/office/drawing/2014/main" id="{B45996BF-8900-1949-89CC-ACC793697C6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65669386"/>
      </p:ext>
    </p:extLst>
  </p:cSld>
  <p:clrMap bg1="lt1" tx1="dk1" bg2="lt2" tx2="dk2" accent1="accent1" accent2="accent2" accent3="accent3" accent4="accent4" accent5="accent5" accent6="accent6" hlink="hlink" folHlink="folHlink"/>
  <p:sldLayoutIdLst>
    <p:sldLayoutId id="2147484093" r:id="rId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b="1">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b="1">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b="1">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extLst>
      <p:ext uri="{BB962C8B-B14F-4D97-AF65-F5344CB8AC3E}">
        <p14:creationId xmlns:p14="http://schemas.microsoft.com/office/powerpoint/2010/main" val="299003457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4475642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extLst>
      <p:ext uri="{BB962C8B-B14F-4D97-AF65-F5344CB8AC3E}">
        <p14:creationId xmlns:p14="http://schemas.microsoft.com/office/powerpoint/2010/main" val="70987014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1490034993"/>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defTabSz="914400" fontAlgn="base">
              <a:lnSpc>
                <a:spcPts val="1700"/>
              </a:lnSpc>
              <a:spcBef>
                <a:spcPct val="0"/>
              </a:spcBef>
              <a:spcAft>
                <a:spcPct val="0"/>
              </a:spcAft>
              <a:defRPr/>
            </a:pPr>
            <a:r>
              <a:rPr lang="en-US" sz="140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defTabSz="914400" fontAlgn="base">
              <a:lnSpc>
                <a:spcPts val="1700"/>
              </a:lnSpc>
              <a:spcBef>
                <a:spcPct val="0"/>
              </a:spcBef>
              <a:spcAft>
                <a:spcPct val="0"/>
              </a:spcAft>
              <a:defRPr/>
            </a:pPr>
            <a:r>
              <a:rPr lang="en-US" sz="1400">
                <a:solidFill>
                  <a:srgbClr val="000000"/>
                </a:solidFill>
              </a:rPr>
              <a:t> </a:t>
            </a:r>
          </a:p>
        </p:txBody>
      </p:sp>
    </p:spTree>
    <p:extLst>
      <p:ext uri="{BB962C8B-B14F-4D97-AF65-F5344CB8AC3E}">
        <p14:creationId xmlns:p14="http://schemas.microsoft.com/office/powerpoint/2010/main" val="194567409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extLst>
      <p:ext uri="{BB962C8B-B14F-4D97-AF65-F5344CB8AC3E}">
        <p14:creationId xmlns:p14="http://schemas.microsoft.com/office/powerpoint/2010/main" val="2731208642"/>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78182842"/>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85702EB0-59CB-C145-A3C5-5CCAB4AA4F77}" type="slidenum">
              <a:rPr lang="en-US"/>
              <a:pPr>
                <a:defRPr/>
              </a:pPr>
              <a:t>‹#›</a:t>
            </a:fld>
            <a:endParaRPr lang="en-US"/>
          </a:p>
        </p:txBody>
      </p:sp>
    </p:spTree>
    <p:extLst>
      <p:ext uri="{BB962C8B-B14F-4D97-AF65-F5344CB8AC3E}">
        <p14:creationId xmlns:p14="http://schemas.microsoft.com/office/powerpoint/2010/main" val="1778105155"/>
      </p:ext>
    </p:extLst>
  </p:cSld>
  <p:clrMap bg1="dk2" tx1="lt1" bg2="dk1" tx2="lt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EA07104-0721-9341-BB6B-4376A1109D06}" type="slidenum">
              <a:rPr lang="en-US"/>
              <a:pPr>
                <a:defRPr/>
              </a:pPr>
              <a:t>‹#›</a:t>
            </a:fld>
            <a:endParaRPr lang="en-US"/>
          </a:p>
        </p:txBody>
      </p:sp>
    </p:spTree>
    <p:extLst>
      <p:ext uri="{BB962C8B-B14F-4D97-AF65-F5344CB8AC3E}">
        <p14:creationId xmlns:p14="http://schemas.microsoft.com/office/powerpoint/2010/main" val="1987155277"/>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extLst>
      <p:ext uri="{BB962C8B-B14F-4D97-AF65-F5344CB8AC3E}">
        <p14:creationId xmlns:p14="http://schemas.microsoft.com/office/powerpoint/2010/main" val="1559391259"/>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extLst>
      <p:ext uri="{BB962C8B-B14F-4D97-AF65-F5344CB8AC3E}">
        <p14:creationId xmlns:p14="http://schemas.microsoft.com/office/powerpoint/2010/main" val="696381505"/>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a:defRPr>
            </a:lvl1pPr>
          </a:lstStyle>
          <a:p>
            <a:pPr>
              <a:defRPr/>
            </a:pPr>
            <a:fld id="{B61EFC0E-CEB8-8D45-8BA7-3F21E5B282F5}" type="slidenum">
              <a:rPr lang="en-US"/>
              <a:pPr>
                <a:defRPr/>
              </a:pPr>
              <a:t>‹#›</a:t>
            </a:fld>
            <a:endParaRPr lang="en-US"/>
          </a:p>
        </p:txBody>
      </p:sp>
    </p:spTree>
    <p:extLst>
      <p:ext uri="{BB962C8B-B14F-4D97-AF65-F5344CB8AC3E}">
        <p14:creationId xmlns:p14="http://schemas.microsoft.com/office/powerpoint/2010/main" val="2649360360"/>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cs typeface="+mn-cs"/>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cs typeface="+mn-cs"/>
              </a:rPr>
              <a:t> </a:t>
            </a:r>
          </a:p>
        </p:txBody>
      </p:sp>
    </p:spTree>
    <p:extLst>
      <p:ext uri="{BB962C8B-B14F-4D97-AF65-F5344CB8AC3E}">
        <p14:creationId xmlns:p14="http://schemas.microsoft.com/office/powerpoint/2010/main" val="2675252320"/>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883076465"/>
      </p:ext>
    </p:extLst>
  </p:cSld>
  <p:clrMap bg1="dk2" tx1="lt1" bg2="dk1" tx2="lt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596419137"/>
      </p:ext>
    </p:extLst>
  </p:cSld>
  <p:clrMap bg1="dk2" tx1="lt1" bg2="dk1" tx2="lt2" accent1="accent1" accent2="accent2" accent3="accent3" accent4="accent4" accent5="accent5" accent6="accent6" hlink="hlink" folHlink="folHlink"/>
  <p:sldLayoutIdLst>
    <p:sldLayoutId id="214748426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1067" name="Freeform 46"/>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nvGrpSpPr>
              <p:cNvPr id="1075"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pitchFamily="24" charset="0"/>
                    <a:ea typeface="ＭＳ Ｐゴシック" charset="0"/>
                    <a:cs typeface="ＭＳ Ｐゴシック" charset="0"/>
                  </a:endParaRPr>
                </a:p>
              </p:txBody>
            </p:sp>
          </p:grpSp>
          <p:grpSp>
            <p:nvGrpSpPr>
              <p:cNvPr id="1076" name="Group 61"/>
              <p:cNvGrpSpPr>
                <a:grpSpLocks/>
              </p:cNvGrpSpPr>
              <p:nvPr userDrawn="1"/>
            </p:nvGrpSpPr>
            <p:grpSpPr bwMode="auto">
              <a:xfrm>
                <a:off x="5381" y="3085"/>
                <a:ext cx="227" cy="132"/>
                <a:chOff x="5381" y="3085"/>
                <a:chExt cx="227" cy="132"/>
              </a:xfrm>
            </p:grpSpPr>
            <p:sp>
              <p:nvSpPr>
                <p:cNvPr id="107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7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08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lgn="ctr" defTabSz="914400" fontAlgn="base">
              <a:spcBef>
                <a:spcPct val="0"/>
              </a:spcBef>
              <a:spcAft>
                <a:spcPct val="0"/>
              </a:spcAft>
              <a:defRPr/>
            </a:pPr>
            <a:endParaRPr lang="en-US">
              <a:solidFill>
                <a:srgbClr val="FFFFFF"/>
              </a:solidFill>
              <a:latin typeface="Arial"/>
            </a:endParaRPr>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5F884208-0C7E-7F48-AFE5-4C6BBEF66214}"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14308"/>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239728"/>
      </p:ext>
    </p:extLst>
  </p:cSld>
  <p:clrMap bg1="dk2" tx1="lt1" bg2="dk1" tx2="lt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64747357"/>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99740699"/>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a:latin typeface="Arial" charset="0"/>
              </a:defRPr>
            </a:lvl1pPr>
          </a:lstStyle>
          <a:p>
            <a:pPr>
              <a:defRPr/>
            </a:pPr>
            <a:fld id="{45B0C115-5FFD-6546-8CCB-F02582FB7DB5}" type="slidenum">
              <a:rPr lang="en-US"/>
              <a:pPr>
                <a:defRPr/>
              </a:pPr>
              <a:t>‹#›</a:t>
            </a:fld>
            <a:endParaRPr lang="en-US"/>
          </a:p>
        </p:txBody>
      </p:sp>
    </p:spTree>
    <p:extLst>
      <p:ext uri="{BB962C8B-B14F-4D97-AF65-F5344CB8AC3E}">
        <p14:creationId xmlns:p14="http://schemas.microsoft.com/office/powerpoint/2010/main" val="322274613"/>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latin typeface="Arial" pitchFamily="-108" charset="0"/>
        </a:defRPr>
      </a:lvl6pPr>
      <a:lvl7pPr marL="912870" algn="ctr" rtl="0" fontAlgn="base">
        <a:spcBef>
          <a:spcPct val="0"/>
        </a:spcBef>
        <a:spcAft>
          <a:spcPct val="0"/>
        </a:spcAft>
        <a:defRPr sz="4400">
          <a:solidFill>
            <a:schemeClr val="tx2"/>
          </a:solidFill>
          <a:latin typeface="Arial" pitchFamily="-108" charset="0"/>
        </a:defRPr>
      </a:lvl7pPr>
      <a:lvl8pPr marL="1369288" algn="ctr" rtl="0" fontAlgn="base">
        <a:spcBef>
          <a:spcPct val="0"/>
        </a:spcBef>
        <a:spcAft>
          <a:spcPct val="0"/>
        </a:spcAft>
        <a:defRPr sz="4400">
          <a:solidFill>
            <a:schemeClr val="tx2"/>
          </a:solidFill>
          <a:latin typeface="Arial" pitchFamily="-108" charset="0"/>
        </a:defRPr>
      </a:lvl8pPr>
      <a:lvl9pPr marL="1825734" algn="ctr" rtl="0" fontAlgn="base">
        <a:spcBef>
          <a:spcPct val="0"/>
        </a:spcBef>
        <a:spcAft>
          <a:spcPct val="0"/>
        </a:spcAft>
        <a:defRPr sz="4400">
          <a:solidFill>
            <a:schemeClr val="tx2"/>
          </a:solidFill>
          <a:latin typeface="Arial" pitchFamily="-108"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4FA92B7-B403-6F43-B473-DB5E69C5D876}" type="slidenum">
              <a:rPr lang="en-US"/>
              <a:pPr>
                <a:defRPr/>
              </a:pPr>
              <a:t>‹#›</a:t>
            </a:fld>
            <a:endParaRPr lang="en-US"/>
          </a:p>
        </p:txBody>
      </p:sp>
    </p:spTree>
    <p:extLst>
      <p:ext uri="{BB962C8B-B14F-4D97-AF65-F5344CB8AC3E}">
        <p14:creationId xmlns:p14="http://schemas.microsoft.com/office/powerpoint/2010/main" val="3714191194"/>
      </p:ext>
    </p:extLst>
  </p:cSld>
  <p:clrMap bg1="lt1" tx1="dk1" bg2="lt2" tx2="dk2" accent1="accent1" accent2="accent2" accent3="accent3" accent4="accent4" accent5="accent5" accent6="accent6" hlink="hlink" folHlink="folHlink"/>
  <p:sldLayoutIdLst>
    <p:sldLayoutId id="21474843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6433" algn="ctr" rtl="0" eaLnBrk="0" fontAlgn="base" hangingPunct="0">
        <a:spcBef>
          <a:spcPct val="0"/>
        </a:spcBef>
        <a:spcAft>
          <a:spcPct val="0"/>
        </a:spcAft>
        <a:defRPr sz="4400">
          <a:solidFill>
            <a:schemeClr val="tx2"/>
          </a:solidFill>
          <a:latin typeface="Times New Roman" charset="0"/>
        </a:defRPr>
      </a:lvl6pPr>
      <a:lvl7pPr marL="912870" algn="ctr" rtl="0" eaLnBrk="0" fontAlgn="base" hangingPunct="0">
        <a:spcBef>
          <a:spcPct val="0"/>
        </a:spcBef>
        <a:spcAft>
          <a:spcPct val="0"/>
        </a:spcAft>
        <a:defRPr sz="4400">
          <a:solidFill>
            <a:schemeClr val="tx2"/>
          </a:solidFill>
          <a:latin typeface="Times New Roman" charset="0"/>
        </a:defRPr>
      </a:lvl7pPr>
      <a:lvl8pPr marL="1369288" algn="ctr" rtl="0" eaLnBrk="0" fontAlgn="base" hangingPunct="0">
        <a:spcBef>
          <a:spcPct val="0"/>
        </a:spcBef>
        <a:spcAft>
          <a:spcPct val="0"/>
        </a:spcAft>
        <a:defRPr sz="4400">
          <a:solidFill>
            <a:schemeClr val="tx2"/>
          </a:solidFill>
          <a:latin typeface="Times New Roman" charset="0"/>
        </a:defRPr>
      </a:lvl8pPr>
      <a:lvl9pPr marL="1825734" algn="ctr" rtl="0" eaLnBrk="0" fontAlgn="base" hangingPunct="0">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charset="-128"/>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charset="-128"/>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charset="-128"/>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F231BF2F-F223-C249-82DF-23F5BC60D62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898970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4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sz="1400">
                <a:solidFill>
                  <a:srgbClr val="000000"/>
                </a:solidFill>
                <a:latin typeface="Times New Roman" charset="0"/>
                <a:ea typeface="ＭＳ Ｐゴシック"/>
                <a:cs typeface="ＭＳ Ｐゴシック"/>
              </a:defRPr>
            </a:lvl1pPr>
          </a:lstStyle>
          <a:p>
            <a:pPr defTabSz="914400" fontAlgn="base">
              <a:spcBef>
                <a:spcPct val="0"/>
              </a:spcBef>
              <a:spcAft>
                <a:spcPct val="0"/>
              </a:spcAft>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000000"/>
                </a:solidFill>
                <a:latin typeface="Times New Roman" charset="0"/>
                <a:ea typeface="ＭＳ Ｐゴシック"/>
                <a:cs typeface="ＭＳ Ｐゴシック"/>
              </a:defRPr>
            </a:lvl1pPr>
          </a:lstStyle>
          <a:p>
            <a:pPr defTabSz="914400" fontAlgn="base">
              <a:spcBef>
                <a:spcPct val="0"/>
              </a:spcBef>
              <a:spcAft>
                <a:spcPct val="0"/>
              </a:spcAft>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A376CE83-07EB-9548-91BF-03BAA96DD76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513529"/>
      </p:ext>
    </p:extLst>
  </p:cSld>
  <p:clrMap bg1="lt1" tx1="dk1" bg2="lt2" tx2="dk2" accent1="accent1" accent2="accent2" accent3="accent3" accent4="accent4" accent5="accent5" accent6="accent6" hlink="hlink" folHlink="folHlink"/>
  <p:sldLayoutIdLst>
    <p:sldLayoutId id="2147483790" r:id="rId1"/>
    <p:sldLayoutId id="2147483791"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4930"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124931"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58977525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defTabSz="914400" fontAlgn="base">
                <a:spcBef>
                  <a:spcPct val="0"/>
                </a:spcBef>
                <a:spcAft>
                  <a:spcPct val="0"/>
                </a:spcAft>
                <a:defRPr/>
              </a:pPr>
              <a:endParaRPr lang="en-US" sz="2400">
                <a:solidFill>
                  <a:srgbClr val="003366"/>
                </a:solidFill>
                <a:latin typeface="Times New Roman" charset="0"/>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defTabSz="914400" fontAlgn="base">
                <a:spcBef>
                  <a:spcPct val="0"/>
                </a:spcBef>
                <a:spcAft>
                  <a:spcPct val="0"/>
                </a:spcAft>
                <a:defRPr/>
              </a:pPr>
              <a:endParaRPr lang="en-US" sz="2400">
                <a:solidFill>
                  <a:srgbClr val="003366"/>
                </a:solidFill>
                <a:latin typeface="Times New Roman" charset="0"/>
                <a:ea typeface="ＭＳ Ｐゴシック" charset="-128"/>
                <a:cs typeface="ＭＳ Ｐゴシック" charset="-128"/>
              </a:endParaRPr>
            </a:p>
          </p:txBody>
        </p:sp>
      </p:grpSp>
      <p:sp>
        <p:nvSpPr>
          <p:cNvPr id="63078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63078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3078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a:solidFill>
                  <a:srgbClr val="FFFFFF"/>
                </a:solidFill>
                <a:latin typeface="Arial" charset="0"/>
              </a:defRPr>
            </a:lvl1pPr>
          </a:lstStyle>
          <a:p>
            <a:pPr defTabSz="914400" fontAlgn="base">
              <a:spcBef>
                <a:spcPct val="0"/>
              </a:spcBef>
              <a:spcAft>
                <a:spcPct val="0"/>
              </a:spcAft>
              <a:defRPr/>
            </a:pPr>
            <a:fld id="{FB70B16F-05FF-B94F-99B0-FF1BB2EE615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630793" name="Group 11"/>
          <p:cNvGrpSpPr>
            <a:grpSpLocks/>
          </p:cNvGrpSpPr>
          <p:nvPr/>
        </p:nvGrpSpPr>
        <p:grpSpPr bwMode="auto">
          <a:xfrm>
            <a:off x="228600" y="1981200"/>
            <a:ext cx="7391400" cy="319088"/>
            <a:chOff x="144" y="1248"/>
            <a:chExt cx="4656" cy="201"/>
          </a:xfrm>
        </p:grpSpPr>
        <p:sp>
          <p:nvSpPr>
            <p:cNvPr id="63079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63079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329477762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422917393"/>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84.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43.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49.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3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0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0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07.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0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2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24.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0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0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37.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9.xml"/><Relationship Id="rId1" Type="http://schemas.openxmlformats.org/officeDocument/2006/relationships/slideLayout" Target="../slideLayouts/slideLayout246.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0.xml"/><Relationship Id="rId1" Type="http://schemas.openxmlformats.org/officeDocument/2006/relationships/slideLayout" Target="../slideLayouts/slideLayout246.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59.xml"/></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2.xml"/><Relationship Id="rId1" Type="http://schemas.openxmlformats.org/officeDocument/2006/relationships/slideLayout" Target="../slideLayouts/slideLayout246.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64.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59.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4.xml"/><Relationship Id="rId1" Type="http://schemas.openxmlformats.org/officeDocument/2006/relationships/slideLayout" Target="../slideLayouts/slideLayout246.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64.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6.xml"/><Relationship Id="rId1" Type="http://schemas.openxmlformats.org/officeDocument/2006/relationships/slideLayout" Target="../slideLayouts/slideLayout246.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75.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75.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75.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75.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75.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4.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275.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5.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8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275.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07.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0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298.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98.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308.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4.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324.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8.xml"/><Relationship Id="rId1" Type="http://schemas.openxmlformats.org/officeDocument/2006/relationships/themeOverride" Target="../theme/themeOverride2.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4.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85.jpeg"/></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130.xml"/><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169.xml"/><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0.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171.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171.xml"/></Relationships>
</file>

<file path=ppt/slides/_rels/slide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174.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177.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6.xml"/><Relationship Id="rId1" Type="http://schemas.openxmlformats.org/officeDocument/2006/relationships/slideLayout" Target="../slideLayouts/slideLayout178.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172.xml"/><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88.xml"/><Relationship Id="rId1" Type="http://schemas.openxmlformats.org/officeDocument/2006/relationships/themeOverride" Target="../theme/themeOverride3.xml"/><Relationship Id="rId4" Type="http://schemas.openxmlformats.org/officeDocument/2006/relationships/image" Target="../media/image100.jpeg"/></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4.xml"/><Relationship Id="rId1" Type="http://schemas.openxmlformats.org/officeDocument/2006/relationships/slideLayout" Target="../slideLayouts/slideLayout130.xml"/></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130.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6.xml"/><Relationship Id="rId1" Type="http://schemas.openxmlformats.org/officeDocument/2006/relationships/slideLayout" Target="../slideLayouts/slideLayout141.xml"/></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7.xml"/><Relationship Id="rId1" Type="http://schemas.openxmlformats.org/officeDocument/2006/relationships/slideLayout" Target="../slideLayouts/slideLayout141.xml"/><Relationship Id="rId4" Type="http://schemas.openxmlformats.org/officeDocument/2006/relationships/image" Target="../media/image107.jpeg"/></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8.xml"/><Relationship Id="rId1" Type="http://schemas.openxmlformats.org/officeDocument/2006/relationships/slideLayout" Target="../slideLayouts/slideLayout130.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9.xml"/><Relationship Id="rId1" Type="http://schemas.openxmlformats.org/officeDocument/2006/relationships/slideLayout" Target="../slideLayouts/slideLayout95.xml"/><Relationship Id="rId4" Type="http://schemas.openxmlformats.org/officeDocument/2006/relationships/image" Target="../media/image110.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7.xml"/></Relationships>
</file>

<file path=ppt/slides/_rels/slide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26.xml"/><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141.xml"/><Relationship Id="rId5" Type="http://schemas.openxmlformats.org/officeDocument/2006/relationships/image" Target="../media/image114.jpeg"/><Relationship Id="rId4" Type="http://schemas.openxmlformats.org/officeDocument/2006/relationships/image" Target="../media/image113.jpeg"/></Relationships>
</file>

<file path=ppt/slides/_rels/slide9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4.xml"/><Relationship Id="rId1" Type="http://schemas.openxmlformats.org/officeDocument/2006/relationships/slideLayout" Target="../slideLayouts/slideLayout184.xml"/></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5.xml"/><Relationship Id="rId1" Type="http://schemas.openxmlformats.org/officeDocument/2006/relationships/slideLayout" Target="../slideLayouts/slideLayout184.xml"/><Relationship Id="rId4" Type="http://schemas.openxmlformats.org/officeDocument/2006/relationships/image" Target="../media/image11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478B28-A6D0-E5EA-67F6-5B478D855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9144000" cy="6103937"/>
          </a:xfrm>
          <a:prstGeom prst="rect">
            <a:avLst/>
          </a:prstGeom>
          <a:noFill/>
          <a:extLst>
            <a:ext uri="{909E8E84-426E-40DD-AFC4-6F175D3DCCD1}">
              <a14:hiddenFill xmlns:a14="http://schemas.microsoft.com/office/drawing/2010/main">
                <a:solidFill>
                  <a:srgbClr val="FFFFFF"/>
                </a:solidFill>
              </a14:hiddenFill>
            </a:ext>
          </a:extLst>
        </p:spPr>
      </p:pic>
      <p:sp>
        <p:nvSpPr>
          <p:cNvPr id="382978" name="Text Box 5"/>
          <p:cNvSpPr txBox="1">
            <a:spLocks noChangeArrowheads="1"/>
          </p:cNvSpPr>
          <p:nvPr/>
        </p:nvSpPr>
        <p:spPr bwMode="auto">
          <a:xfrm>
            <a:off x="8410326" y="4462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effectLst>
                  <a:glow rad="266700">
                    <a:srgbClr val="000000">
                      <a:alpha val="89000"/>
                    </a:srgbClr>
                  </a:glow>
                </a:effectLst>
                <a:latin typeface="Arial" panose="020B0604020202020204" pitchFamily="34" charset="0"/>
                <a:cs typeface="Arial" panose="020B0604020202020204" pitchFamily="34" charset="0"/>
              </a:rPr>
              <a:t>103</a:t>
            </a:r>
            <a:endParaRPr lang="en-US" b="1" dirty="0">
              <a:solidFill>
                <a:srgbClr val="FFFFFF"/>
              </a:solidFill>
              <a:effectLst>
                <a:glow rad="266700">
                  <a:srgbClr val="000000">
                    <a:alpha val="89000"/>
                  </a:srgbClr>
                </a:glow>
              </a:effectLst>
              <a:latin typeface="Arial" panose="020B0604020202020204" pitchFamily="34" charset="0"/>
              <a:cs typeface="Arial" panose="020B0604020202020204" pitchFamily="34" charset="0"/>
            </a:endParaRPr>
          </a:p>
        </p:txBody>
      </p:sp>
      <p:sp>
        <p:nvSpPr>
          <p:cNvPr id="382977" name="Title 1"/>
          <p:cNvSpPr>
            <a:spLocks noGrp="1"/>
          </p:cNvSpPr>
          <p:nvPr>
            <p:ph type="title"/>
          </p:nvPr>
        </p:nvSpPr>
        <p:spPr>
          <a:xfrm>
            <a:off x="55322" y="1077707"/>
            <a:ext cx="9104794" cy="2114810"/>
          </a:xfrm>
        </p:spPr>
        <p:txBody>
          <a:bodyPr/>
          <a:lstStyle/>
          <a:p>
            <a:pPr>
              <a:defRPr/>
            </a:pPr>
            <a:r>
              <a:rPr lang="ar-JO" sz="6000" b="1" dirty="0">
                <a:solidFill>
                  <a:srgbClr val="FFFFFF"/>
                </a:solidFill>
                <a:effectLst>
                  <a:glow rad="266700">
                    <a:schemeClr val="tx1">
                      <a:alpha val="89000"/>
                    </a:schemeClr>
                  </a:glow>
                </a:effectLst>
                <a:latin typeface="Arial" panose="020B0604020202020204" pitchFamily="34" charset="0"/>
                <a:ea typeface="ＭＳ Ｐゴシック" charset="0"/>
                <a:cs typeface="Arial" panose="020B0604020202020204" pitchFamily="34" charset="0"/>
              </a:rPr>
              <a:t>مبادئ                           التفسير</a:t>
            </a:r>
            <a:endParaRPr lang="en-US" sz="6000" b="1" dirty="0">
              <a:solidFill>
                <a:srgbClr val="FFFFFF"/>
              </a:solidFill>
              <a:effectLst>
                <a:glow rad="266700">
                  <a:schemeClr val="tx1">
                    <a:alpha val="89000"/>
                  </a:schemeClr>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EA0466A3-6701-BDCE-7836-C58D9DFDE347}"/>
              </a:ext>
            </a:extLst>
          </p:cNvPr>
          <p:cNvSpPr>
            <a:spLocks noChangeArrowheads="1"/>
          </p:cNvSpPr>
          <p:nvPr/>
        </p:nvSpPr>
        <p:spPr bwMode="auto">
          <a:xfrm>
            <a:off x="0" y="6226140"/>
            <a:ext cx="9144000" cy="58613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3269977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0" i="0" u="none" strike="noStrike" kern="1200" cap="none" spc="0" normalizeH="0" baseline="0" noProof="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أحداث يوحنا 12</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الدهن في بيت عنيا ١٢: ١-١١</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257030" name="Text Box 6"/>
          <p:cNvSpPr txBox="1">
            <a:spLocks noChangeArrowheads="1"/>
          </p:cNvSpPr>
          <p:nvPr/>
        </p:nvSpPr>
        <p:spPr bwMode="auto">
          <a:xfrm>
            <a:off x="3774149" y="4165600"/>
            <a:ext cx="3969023"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الدخول الإنتصاري ١٢:١٢ - ٢٠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التنبؤ بالموت</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ملخص عدم الإيمان ١٢: ٣٧-٥٠</a:t>
            </a:r>
            <a:endParaRPr kumimoji="0" lang="en-US"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64</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32221481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199"/>
            <a:ext cx="9144000" cy="779191"/>
          </a:xfrm>
        </p:spPr>
        <p:txBody>
          <a:bodyPr/>
          <a:lstStyle/>
          <a:p>
            <a:pPr rtl="1" eaLnBrk="1" hangingPunct="1">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"دراسة </a:t>
            </a:r>
            <a:r>
              <a:rPr lang="ar-SA" sz="22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200" b="1" dirty="0">
                <a:solidFill>
                  <a:srgbClr val="FFFFFF"/>
                </a:solidFill>
                <a:latin typeface="Arial" panose="020B0604020202020204" pitchFamily="34" charset="0"/>
                <a:ea typeface="ＭＳ Ｐゴシック" charset="0"/>
                <a:cs typeface="Arial" panose="020B0604020202020204" pitchFamily="34" charset="0"/>
              </a:rPr>
              <a:t> (علم التفسير)"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0659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 يسوع</a:t>
            </a:r>
            <a:endParaRPr lang="en-US" sz="3200" b="1" dirty="0">
              <a:solidFill>
                <a:schemeClr val="tx1"/>
              </a:solidFill>
              <a:latin typeface="Arial" panose="020B0604020202020204" pitchFamily="34" charset="0"/>
              <a:cs typeface="Arial" panose="020B0604020202020204" pitchFamily="34" charset="0"/>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مسح رأس وقدمي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تنشيف قدميه بشعرها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اعتراض التلاميذ / يهوذا على الإسراف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في بيت</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لوقا ٧: ٣٦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(لوقا ٧: 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١٢: ١ – ١١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للدفن ،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قبل مريم أخت لعازر في منزل سمعان الأبرص(متى ٢٦: ٦ ؛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١٢: 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مسحتي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79966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7238"/>
          </a:xfrm>
          <a:prstGeom prst="rect">
            <a:avLst/>
          </a:prstGeom>
          <a:blipFill rotWithShape="1">
            <a:blip r:embed="rId2"/>
            <a:tile tx="0" ty="0" sx="100000" sy="100000" flip="none" algn="tl"/>
          </a:blipFill>
        </p:spPr>
        <p:txBody>
          <a:bodyPr wrap="square" rtlCol="0">
            <a:spAutoFit/>
          </a:bodyPr>
          <a:lstStyle/>
          <a:p>
            <a:pPr algn="ctr"/>
            <a:endParaRPr lang="en-US" sz="2400" b="1"/>
          </a:p>
        </p:txBody>
      </p:sp>
      <p:pic>
        <p:nvPicPr>
          <p:cNvPr id="4" name="Picture 3" descr="07JUD10 - The Most Outrageous Story in the Bible.jpg"/>
          <p:cNvPicPr>
            <a:picLocks noChangeAspect="1"/>
          </p:cNvPicPr>
          <p:nvPr/>
        </p:nvPicPr>
        <p:blipFill rotWithShape="1">
          <a:blip r:embed="rId3">
            <a:extLst>
              <a:ext uri="{28A0092B-C50C-407E-A947-70E740481C1C}">
                <a14:useLocalDpi xmlns:a14="http://schemas.microsoft.com/office/drawing/2010/main" val="0"/>
              </a:ext>
            </a:extLst>
          </a:blip>
          <a:srcRect l="8137" t="45644" r="50754" b="11376"/>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a:r>
              <a:rPr lang="ar-JO" sz="2800" b="1" dirty="0">
                <a:solidFill>
                  <a:srgbClr val="FFFFFF"/>
                </a:solidFill>
              </a:rPr>
              <a:t>القصة الأكثر فظاعة في الكتاب المقدس</a:t>
            </a:r>
            <a:endParaRPr lang="en-US" sz="2800" b="1" dirty="0">
              <a:solidFill>
                <a:srgbClr val="FFFFFF"/>
              </a:solidFill>
            </a:endParaRPr>
          </a:p>
        </p:txBody>
      </p:sp>
      <p:sp>
        <p:nvSpPr>
          <p:cNvPr id="6" name="TextBox 5"/>
          <p:cNvSpPr txBox="1"/>
          <p:nvPr/>
        </p:nvSpPr>
        <p:spPr>
          <a:xfrm>
            <a:off x="0" y="2463125"/>
            <a:ext cx="9131170" cy="461665"/>
          </a:xfrm>
          <a:prstGeom prst="rect">
            <a:avLst/>
          </a:prstGeom>
          <a:noFill/>
        </p:spPr>
        <p:txBody>
          <a:bodyPr wrap="square" rtlCol="0">
            <a:spAutoFit/>
          </a:bodyPr>
          <a:lstStyle/>
          <a:p>
            <a:pPr algn="ctr"/>
            <a:r>
              <a:rPr lang="ar-JO" sz="2400" b="1" dirty="0"/>
              <a:t>قتل سرية وتقطيعها إلى 12 قطعة (قض 19: 1-30)</a:t>
            </a:r>
            <a:endParaRPr lang="en-US" sz="2400" b="1" dirty="0"/>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algn="ctr"/>
            <a:r>
              <a:rPr lang="ar-JO" sz="2800" b="1" dirty="0">
                <a:solidFill>
                  <a:srgbClr val="FFFFFF"/>
                </a:solidFill>
              </a:rPr>
              <a:t>القضاة: شعب خائن ... إله أمين</a:t>
            </a:r>
            <a:endParaRPr lang="en-US" sz="2800" b="1" dirty="0">
              <a:solidFill>
                <a:srgbClr val="FFFFFF"/>
              </a:solidFill>
            </a:endParaRPr>
          </a:p>
        </p:txBody>
      </p:sp>
      <p:sp>
        <p:nvSpPr>
          <p:cNvPr id="8" name="TextBox 7"/>
          <p:cNvSpPr txBox="1"/>
          <p:nvPr/>
        </p:nvSpPr>
        <p:spPr>
          <a:xfrm>
            <a:off x="4503043" y="3030208"/>
            <a:ext cx="4628127" cy="2554545"/>
          </a:xfrm>
          <a:prstGeom prst="rect">
            <a:avLst/>
          </a:prstGeom>
          <a:blipFill rotWithShape="1">
            <a:blip r:embed="rId2"/>
            <a:tile tx="0" ty="0" sx="100000" sy="100000" flip="none" algn="tl"/>
          </a:blipFill>
        </p:spPr>
        <p:txBody>
          <a:bodyPr wrap="square" rtlCol="0">
            <a:spAutoFit/>
          </a:bodyPr>
          <a:lstStyle/>
          <a:p>
            <a:pPr algn="ctr"/>
            <a:r>
              <a:rPr lang="ar-JO" sz="3200" b="1" dirty="0">
                <a:latin typeface="Arial" panose="020B0604020202020204" pitchFamily="34" charset="0"/>
                <a:cs typeface="Arial" panose="020B0604020202020204" pitchFamily="34" charset="0"/>
              </a:rPr>
              <a:t>وفي تلك الأيام التي لم يكن فيها ملك لبني إسرائيل كان رجل لاوي متغرباً في المنطقة النائية من جبل أفرايم فاتخذ له محظية من بيت لحم يهوذا</a:t>
            </a:r>
            <a:endParaRPr lang="en-US" sz="32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418058" y="331383"/>
            <a:ext cx="8374249" cy="923330"/>
          </a:xfrm>
          <a:blipFill rotWithShape="1">
            <a:blip r:embed="rId2"/>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pple Chancery"/>
                <a:ea typeface="+mn-ea"/>
                <a:cs typeface="Arial" panose="020B0604020202020204" pitchFamily="34" charset="0"/>
              </a:rPr>
              <a:t>*</a:t>
            </a:r>
            <a:r>
              <a:rPr lang="en-US" kern="1200" dirty="0">
                <a:solidFill>
                  <a:schemeClr val="tx1"/>
                </a:solidFill>
                <a:latin typeface="Apple Chancery"/>
                <a:cs typeface="Arial" panose="020B0604020202020204" pitchFamily="34" charset="0"/>
              </a:rPr>
              <a:t>***  </a:t>
            </a:r>
            <a:r>
              <a:rPr lang="ar-JO" sz="5400" b="1" kern="1200" dirty="0">
                <a:solidFill>
                  <a:schemeClr val="tx1"/>
                </a:solidFill>
                <a:latin typeface="Apple Chancery"/>
                <a:cs typeface="Arial" panose="020B0604020202020204" pitchFamily="34" charset="0"/>
              </a:rPr>
              <a:t>جريدة جبعة</a:t>
            </a:r>
            <a:r>
              <a:rPr lang="en-US" sz="5400" b="1" kern="1200" dirty="0">
                <a:solidFill>
                  <a:schemeClr val="tx1"/>
                </a:solidFill>
                <a:latin typeface="Apple Chancery"/>
                <a:cs typeface="Arial" panose="020B0604020202020204" pitchFamily="34" charset="0"/>
              </a:rPr>
              <a:t> </a:t>
            </a:r>
            <a:r>
              <a:rPr lang="en-US" kern="1200" dirty="0">
                <a:solidFill>
                  <a:schemeClr val="tx1"/>
                </a:solidFill>
                <a:latin typeface="Apple Chancery"/>
                <a:ea typeface="+mn-ea"/>
                <a:cs typeface="Arial" panose="020B0604020202020204" pitchFamily="34" charset="0"/>
              </a:rPr>
              <a:t>****</a:t>
            </a:r>
          </a:p>
        </p:txBody>
      </p:sp>
    </p:spTree>
    <p:extLst>
      <p:ext uri="{BB962C8B-B14F-4D97-AF65-F5344CB8AC3E}">
        <p14:creationId xmlns:p14="http://schemas.microsoft.com/office/powerpoint/2010/main" val="401457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772098" name="Picture 2" descr="1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title" idx="4294967295"/>
          </p:nvPr>
        </p:nvSpPr>
        <p:spPr>
          <a:xfrm>
            <a:off x="107950" y="0"/>
            <a:ext cx="8553450" cy="584775"/>
          </a:xfrm>
          <a:effectLst>
            <a:outerShdw blurRad="63500" dist="53882" dir="2700000" algn="ctr" rotWithShape="0">
              <a:schemeClr val="tx1">
                <a:alpha val="74998"/>
              </a:schemeClr>
            </a:outerShdw>
          </a:effectLst>
        </p:spPr>
        <p:txBody>
          <a:bodyPr anchor="t">
            <a:spAutoFit/>
          </a:bodyPr>
          <a:lstStyle/>
          <a:p>
            <a:pPr eaLnBrk="1" hangingPunct="1">
              <a:defRPr/>
            </a:pPr>
            <a:r>
              <a:rPr lang="ar-JO" sz="3200" b="1" dirty="0">
                <a:solidFill>
                  <a:schemeClr val="bg1"/>
                </a:solidFill>
                <a:latin typeface="Arial" panose="020B0604020202020204" pitchFamily="34" charset="0"/>
                <a:ea typeface="+mj-ea"/>
                <a:cs typeface="Arial" panose="020B0604020202020204" pitchFamily="34" charset="0"/>
              </a:rPr>
              <a:t>اتبع مبادئ التفسير الأساسية</a:t>
            </a:r>
            <a:endParaRPr lang="en-US" sz="3200" b="1" dirty="0">
              <a:solidFill>
                <a:schemeClr val="bg1"/>
              </a:solidFill>
              <a:latin typeface="Arial" panose="020B0604020202020204" pitchFamily="34" charset="0"/>
              <a:ea typeface="+mj-ea"/>
              <a:cs typeface="Arial" panose="020B0604020202020204" pitchFamily="34" charset="0"/>
            </a:endParaRPr>
          </a:p>
        </p:txBody>
      </p:sp>
      <p:sp>
        <p:nvSpPr>
          <p:cNvPr id="5" name="Rectangle 3"/>
          <p:cNvSpPr txBox="1">
            <a:spLocks noChangeArrowheads="1"/>
          </p:cNvSpPr>
          <p:nvPr/>
        </p:nvSpPr>
        <p:spPr>
          <a:xfrm>
            <a:off x="35496" y="836712"/>
            <a:ext cx="9054529" cy="568342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r" defTabSz="914400" eaLnBrk="1" hangingPunct="1">
              <a:lnSpc>
                <a:spcPct val="90000"/>
              </a:lnSpc>
              <a:buNone/>
              <a:defRPr/>
            </a:pPr>
            <a:r>
              <a:rPr lang="ar-JO" b="1" dirty="0">
                <a:solidFill>
                  <a:srgbClr val="FFFFFF"/>
                </a:solidFill>
                <a:effectLst>
                  <a:glow rad="317500">
                    <a:srgbClr val="000000">
                      <a:alpha val="91000"/>
                    </a:srgbClr>
                  </a:glow>
                </a:effectLst>
                <a:latin typeface="Arial" panose="020B0604020202020204" pitchFamily="34" charset="0"/>
                <a:cs typeface="Arial" panose="020B0604020202020204" pitchFamily="34" charset="0"/>
              </a:rPr>
              <a:t>1. صلّ من أجل الإرشاد</a:t>
            </a:r>
          </a:p>
          <a:p>
            <a:pPr marL="0" indent="0" algn="r" defTabSz="914400" eaLnBrk="1" hangingPunct="1">
              <a:lnSpc>
                <a:spcPct val="90000"/>
              </a:lnSpc>
              <a:buNone/>
              <a:defRPr/>
            </a:pPr>
            <a:r>
              <a:rPr lang="ar-JO" b="1" dirty="0">
                <a:solidFill>
                  <a:srgbClr val="FFFFFF"/>
                </a:solidFill>
                <a:effectLst>
                  <a:glow rad="317500">
                    <a:srgbClr val="000000">
                      <a:alpha val="91000"/>
                    </a:srgbClr>
                  </a:glow>
                </a:effectLst>
                <a:latin typeface="Arial" panose="020B0604020202020204" pitchFamily="34" charset="0"/>
                <a:cs typeface="Arial" panose="020B0604020202020204" pitchFamily="34" charset="0"/>
              </a:rPr>
              <a:t>2. لاحظ بدقة</a:t>
            </a:r>
          </a:p>
          <a:p>
            <a:pPr marL="0" indent="0" algn="r" defTabSz="914400" eaLnBrk="1" hangingPunct="1">
              <a:lnSpc>
                <a:spcPct val="90000"/>
              </a:lnSpc>
              <a:buNone/>
              <a:defRPr/>
            </a:pPr>
            <a:r>
              <a:rPr lang="ar-JO" b="1" dirty="0">
                <a:solidFill>
                  <a:srgbClr val="FFFFFF"/>
                </a:solidFill>
                <a:effectLst>
                  <a:glow rad="317500">
                    <a:srgbClr val="000000">
                      <a:alpha val="91000"/>
                    </a:srgbClr>
                  </a:glow>
                </a:effectLst>
                <a:latin typeface="Arial" panose="020B0604020202020204" pitchFamily="34" charset="0"/>
                <a:cs typeface="Arial" panose="020B0604020202020204" pitchFamily="34" charset="0"/>
              </a:rPr>
              <a:t>3. اسعى نحو قصد الكاتب</a:t>
            </a:r>
          </a:p>
          <a:p>
            <a:pPr marL="0" indent="0" algn="r" defTabSz="914400" eaLnBrk="1" hangingPunct="1">
              <a:lnSpc>
                <a:spcPct val="90000"/>
              </a:lnSpc>
              <a:buNone/>
              <a:defRPr/>
            </a:pPr>
            <a:r>
              <a:rPr lang="ar-JO" b="1" dirty="0">
                <a:solidFill>
                  <a:srgbClr val="FFFFFF"/>
                </a:solidFill>
                <a:effectLst>
                  <a:glow rad="317500">
                    <a:srgbClr val="000000">
                      <a:alpha val="91000"/>
                    </a:srgbClr>
                  </a:glow>
                </a:effectLst>
                <a:latin typeface="Arial" panose="020B0604020202020204" pitchFamily="34" charset="0"/>
                <a:cs typeface="Arial" panose="020B0604020202020204" pitchFamily="34" charset="0"/>
              </a:rPr>
              <a:t>4. ثلاثة مفاتيح: السياق، السياق، السياق</a:t>
            </a:r>
          </a:p>
          <a:p>
            <a:pPr marL="0" indent="0" algn="r" defTabSz="914400" eaLnBrk="1" hangingPunct="1">
              <a:lnSpc>
                <a:spcPct val="90000"/>
              </a:lnSpc>
              <a:buNone/>
              <a:defRPr/>
            </a:pPr>
            <a:r>
              <a:rPr lang="ar-JO" b="1" dirty="0">
                <a:solidFill>
                  <a:srgbClr val="FFFFFF"/>
                </a:solidFill>
                <a:effectLst>
                  <a:glow rad="317500">
                    <a:srgbClr val="000000">
                      <a:alpha val="91000"/>
                    </a:srgbClr>
                  </a:glow>
                </a:effectLst>
                <a:latin typeface="Arial" panose="020B0604020202020204" pitchFamily="34" charset="0"/>
                <a:cs typeface="Arial" panose="020B0604020202020204" pitchFamily="34" charset="0"/>
              </a:rPr>
              <a:t>5. لا تحضر معنى من نص آخر</a:t>
            </a:r>
            <a:endParaRPr lang="en-US" b="1" dirty="0">
              <a:solidFill>
                <a:srgbClr val="FFFFFF"/>
              </a:solidFill>
              <a:effectLst>
                <a:glow rad="317500">
                  <a:srgbClr val="000000">
                    <a:alpha val="91000"/>
                  </a:srgbClr>
                </a:glow>
              </a:effectLst>
              <a:latin typeface="Arial" panose="020B0604020202020204" pitchFamily="34" charset="0"/>
              <a:cs typeface="Arial" panose="020B0604020202020204" pitchFamily="34" charset="0"/>
            </a:endParaRPr>
          </a:p>
          <a:p>
            <a:pPr marL="630238" indent="-630238" algn="r" defTabSz="914400" eaLnBrk="1" hangingPunct="1">
              <a:lnSpc>
                <a:spcPct val="90000"/>
              </a:lnSpc>
              <a:buFont typeface="+mj-lt"/>
              <a:buAutoNum type="arabicPeriod"/>
              <a:defRPr/>
            </a:pPr>
            <a:endParaRPr lang="en-US" b="1" dirty="0">
              <a:solidFill>
                <a:srgbClr val="FFFFFF"/>
              </a:solidFill>
              <a:effectLst>
                <a:glow rad="317500">
                  <a:srgbClr val="000000">
                    <a:alpha val="91000"/>
                  </a:srgbClr>
                </a:glow>
              </a:effectLst>
              <a:latin typeface="Arial" panose="020B0604020202020204" pitchFamily="34" charset="0"/>
              <a:cs typeface="Arial" panose="020B0604020202020204" pitchFamily="34" charset="0"/>
            </a:endParaRPr>
          </a:p>
        </p:txBody>
      </p:sp>
      <p:sp>
        <p:nvSpPr>
          <p:cNvPr id="772101" name="Text Box 5"/>
          <p:cNvSpPr txBox="1">
            <a:spLocks noChangeArrowheads="1"/>
          </p:cNvSpPr>
          <p:nvPr/>
        </p:nvSpPr>
        <p:spPr bwMode="auto">
          <a:xfrm>
            <a:off x="8110270" y="76200"/>
            <a:ext cx="9797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ar-JO" b="1" dirty="0">
                <a:solidFill>
                  <a:srgbClr val="FFFFFF"/>
                </a:solidFill>
                <a:latin typeface="Arial" panose="020B0604020202020204" pitchFamily="34" charset="0"/>
                <a:cs typeface="Arial" panose="020B0604020202020204" pitchFamily="34" charset="0"/>
              </a:rPr>
              <a:t>42-43</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37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ps cebarre 7">
            <a:extLst>
              <a:ext uri="{FF2B5EF4-FFF2-40B4-BE49-F238E27FC236}">
                <a16:creationId xmlns:a16="http://schemas.microsoft.com/office/drawing/2014/main" id="{7F370EE5-8909-E244-85DC-78F9E66BF7FC}"/>
              </a:ext>
            </a:extLst>
          </p:cNvPr>
          <p:cNvPicPr>
            <a:picLocks noChangeAspect="1" noChangeArrowheads="1"/>
          </p:cNvPicPr>
          <p:nvPr/>
        </p:nvPicPr>
        <p:blipFill rotWithShape="1">
          <a:blip r:embed="rId3">
            <a:lum bright="-6000"/>
            <a:extLst>
              <a:ext uri="{28A0092B-C50C-407E-A947-70E740481C1C}">
                <a14:useLocalDpi xmlns:a14="http://schemas.microsoft.com/office/drawing/2010/main"/>
              </a:ext>
            </a:extLst>
          </a:blip>
          <a:srcRect r="5512" b="13113"/>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1. إلهنا </a:t>
            </a:r>
            <a:r>
              <a:rPr lang="ar-JO" b="1" dirty="0">
                <a:solidFill>
                  <a:srgbClr val="FFFF00"/>
                </a:solidFill>
                <a:latin typeface="Arial" panose="020B0604020202020204" pitchFamily="34" charset="0"/>
                <a:cs typeface="Arial" panose="020B0604020202020204" pitchFamily="34" charset="0"/>
              </a:rPr>
              <a:t>ملك</a:t>
            </a:r>
            <a:r>
              <a:rPr lang="ar-JO" b="1" dirty="0">
                <a:solidFill>
                  <a:schemeClr val="bg1"/>
                </a:solidFill>
                <a:latin typeface="Arial" panose="020B0604020202020204" pitchFamily="34" charset="0"/>
                <a:cs typeface="Arial" panose="020B0604020202020204" pitchFamily="34" charset="0"/>
              </a:rPr>
              <a:t> خلق كل شيء </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في تباين مع الأفكار البشرية (تك 1)</a:t>
            </a:r>
            <a:endParaRPr lang="en-US" b="1" dirty="0">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28600" y="1508125"/>
            <a:ext cx="4114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نور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228600" y="28797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والمياه</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228600" y="47085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واليابسة</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343400" y="1219200"/>
            <a:ext cx="464400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والقمر والنجوم</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343401" y="2879725"/>
            <a:ext cx="464400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والطيور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343401" y="4708525"/>
            <a:ext cx="464400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والإنسان</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 3 - 31</a:t>
            </a:r>
            <a:endParaRPr kumimoji="0" lang="en-US" sz="2800" b="1" i="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rPr>
              <a:t>33</a:t>
            </a: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rPr>
              <a:t>خربة</a:t>
            </a:r>
            <a:endParaRPr kumimoji="0" lang="en-US"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rPr>
              <a:t>خالية</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تشكيل</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ملأ</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b="1" dirty="0">
                <a:solidFill>
                  <a:srgbClr val="FAFE1E"/>
                </a:solidFill>
                <a:effectLst>
                  <a:glow rad="101600">
                    <a:schemeClr val="tx1">
                      <a:alpha val="91000"/>
                    </a:schemeClr>
                  </a:glow>
                </a:effectLst>
                <a:latin typeface="Arial" panose="020B0604020202020204" pitchFamily="34" charset="0"/>
                <a:ea typeface="ＭＳ Ｐゴシック" charset="0"/>
                <a:cs typeface="Arial" panose="020B0604020202020204" pitchFamily="34" charset="0"/>
              </a:rPr>
              <a:t>أيام الخلق</a:t>
            </a:r>
            <a:endParaRPr lang="en-US" b="1" dirty="0">
              <a:effectLst>
                <a:glow rad="101600">
                  <a:schemeClr val="tx1">
                    <a:alpha val="91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Words &amp; Music: Marc Byrd,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Steve Hindalong</a:t>
            </a:r>
          </a:p>
        </p:txBody>
      </p:sp>
      <p:pic>
        <p:nvPicPr>
          <p:cNvPr id="260098" name="Picture 2" descr="pps cebarre 1"/>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748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Rectangle 3"/>
          <p:cNvSpPr>
            <a:spLocks noGrp="1" noChangeArrowheads="1"/>
          </p:cNvSpPr>
          <p:nvPr>
            <p:ph type="title"/>
          </p:nvPr>
        </p:nvSpPr>
        <p:spPr>
          <a:xfrm>
            <a:off x="457200" y="274638"/>
            <a:ext cx="8229600" cy="2011362"/>
          </a:xfrm>
        </p:spPr>
        <p:txBody>
          <a:bodyPr/>
          <a:lstStyle/>
          <a:p>
            <a:pPr eaLnBrk="1" hangingPunct="1">
              <a:defRPr/>
            </a:pPr>
            <a:r>
              <a:rPr lang="ar-JO" b="1" dirty="0">
                <a:solidFill>
                  <a:schemeClr val="bg1"/>
                </a:solidFill>
                <a:effectLst>
                  <a:outerShdw blurRad="50800" dist="88900" dir="2700000" algn="tl" rotWithShape="0">
                    <a:srgbClr val="000000">
                      <a:alpha val="92000"/>
                    </a:srgbClr>
                  </a:outerShdw>
                </a:effectLst>
                <a:latin typeface="Arial" panose="020B0604020202020204" pitchFamily="34" charset="0"/>
                <a:cs typeface="Arial" panose="020B0604020202020204" pitchFamily="34" charset="0"/>
              </a:rPr>
              <a:t>2. يتم </a:t>
            </a:r>
            <a:r>
              <a:rPr lang="ar-JO" b="1" dirty="0">
                <a:solidFill>
                  <a:srgbClr val="FFFF00"/>
                </a:solidFill>
                <a:effectLst>
                  <a:outerShdw blurRad="50800" dist="88900" dir="2700000" algn="tl" rotWithShape="0">
                    <a:srgbClr val="000000">
                      <a:alpha val="92000"/>
                    </a:srgbClr>
                  </a:outerShdw>
                </a:effectLst>
                <a:latin typeface="Arial" panose="020B0604020202020204" pitchFamily="34" charset="0"/>
                <a:cs typeface="Arial" panose="020B0604020202020204" pitchFamily="34" charset="0"/>
              </a:rPr>
              <a:t>مهاجمة</a:t>
            </a:r>
            <a:r>
              <a:rPr lang="ar-JO" b="1" dirty="0">
                <a:solidFill>
                  <a:schemeClr val="bg1"/>
                </a:solidFill>
                <a:effectLst>
                  <a:outerShdw blurRad="50800" dist="88900" dir="2700000" algn="tl" rotWithShape="0">
                    <a:srgbClr val="000000">
                      <a:alpha val="92000"/>
                    </a:srgbClr>
                  </a:outerShdw>
                </a:effectLst>
                <a:latin typeface="Arial" panose="020B0604020202020204" pitchFamily="34" charset="0"/>
                <a:cs typeface="Arial" panose="020B0604020202020204" pitchFamily="34" charset="0"/>
              </a:rPr>
              <a:t> نظرية الخلق وملك الله باستمرار اليوم </a:t>
            </a:r>
            <a:endParaRPr lang="en-US" dirty="0">
              <a:effectLst>
                <a:outerShdw blurRad="50800" dist="88900" dir="2700000" algn="tl" rotWithShape="0">
                  <a:srgbClr val="000000">
                    <a:alpha val="92000"/>
                  </a:srgbClr>
                </a:outerShdw>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179753"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ما قبل الخلق</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
        <p:nvSpPr>
          <p:cNvPr id="2369540" name="Text Box 4"/>
          <p:cNvSpPr txBox="1">
            <a:spLocks noChangeArrowheads="1"/>
          </p:cNvSpPr>
          <p:nvPr/>
        </p:nvSpPr>
        <p:spPr bwMode="auto">
          <a:xfrm>
            <a:off x="34924" y="5213350"/>
            <a:ext cx="3108315"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مرحلتين</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
        <p:nvSpPr>
          <p:cNvPr id="2369541" name="Text Box 5"/>
          <p:cNvSpPr txBox="1">
            <a:spLocks noChangeArrowheads="1"/>
          </p:cNvSpPr>
          <p:nvPr/>
        </p:nvSpPr>
        <p:spPr bwMode="auto">
          <a:xfrm>
            <a:off x="34924" y="2066925"/>
            <a:ext cx="3251191"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يوم - حقبة</a:t>
            </a:r>
            <a:endParaRPr kumimoji="0" lang="en-US" sz="40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
        <p:nvSpPr>
          <p:cNvPr id="2369542" name="Text Box 6"/>
          <p:cNvSpPr txBox="1">
            <a:spLocks noChangeArrowheads="1"/>
          </p:cNvSpPr>
          <p:nvPr/>
        </p:nvSpPr>
        <p:spPr bwMode="auto">
          <a:xfrm>
            <a:off x="34925" y="3071813"/>
            <a:ext cx="3179753"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رمزي</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
        <p:nvSpPr>
          <p:cNvPr id="2369543" name="Text Box 7"/>
          <p:cNvSpPr txBox="1">
            <a:spLocks noChangeArrowheads="1"/>
          </p:cNvSpPr>
          <p:nvPr/>
        </p:nvSpPr>
        <p:spPr bwMode="auto">
          <a:xfrm>
            <a:off x="34925" y="1196975"/>
            <a:ext cx="3251191"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يوم 24 ساعة</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tab pos="3092450" algn="l"/>
              </a:tabLst>
              <a:defRPr/>
            </a:pPr>
            <a:r>
              <a:rPr kumimoji="0" lang="ar-JO"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الخلق </a:t>
            </a:r>
            <a:r>
              <a:rPr kumimoji="0" lang="en-US"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ar-JO" sz="24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فجوة</a:t>
            </a:r>
            <a:r>
              <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en-US"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ar-JO"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إعادة الخلق       </a:t>
            </a:r>
            <a:br>
              <a:rPr kumimoji="0" lang="en-US"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br>
            <a:r>
              <a:rPr kumimoji="0" lang="ar-JO"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1: 1</a:t>
            </a:r>
            <a:r>
              <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ar-JO"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1: 2-2: 3</a:t>
            </a:r>
            <a:endPar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endParaRPr>
          </a:p>
        </p:txBody>
      </p:sp>
      <p:sp>
        <p:nvSpPr>
          <p:cNvPr id="2369545" name="Text Box 9"/>
          <p:cNvSpPr txBox="1">
            <a:spLocks noChangeArrowheads="1"/>
          </p:cNvSpPr>
          <p:nvPr/>
        </p:nvSpPr>
        <p:spPr bwMode="auto">
          <a:xfrm>
            <a:off x="3168650" y="5213350"/>
            <a:ext cx="59753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الخلق      </a:t>
            </a:r>
            <a:r>
              <a:rPr kumimoji="0" lang="en-US"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ar-JO" sz="24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فجوة</a:t>
            </a:r>
            <a:r>
              <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en-US"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ar-JO"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الخلق      </a:t>
            </a:r>
            <a:r>
              <a:rPr kumimoji="0" lang="en-US" sz="3600" b="1" i="0" u="sng"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p>
        </p:txBody>
      </p:sp>
      <p:sp>
        <p:nvSpPr>
          <p:cNvPr id="2369546" name="Text Box 10"/>
          <p:cNvSpPr txBox="1">
            <a:spLocks noChangeArrowheads="1"/>
          </p:cNvSpPr>
          <p:nvPr/>
        </p:nvSpPr>
        <p:spPr bwMode="auto">
          <a:xfrm>
            <a:off x="3203574" y="2141538"/>
            <a:ext cx="5940425"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يوم = فترة غير محددة</a:t>
            </a:r>
            <a:endPar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endParaRPr>
          </a:p>
        </p:txBody>
      </p:sp>
      <p:sp>
        <p:nvSpPr>
          <p:cNvPr id="2369547" name="Text Box 11"/>
          <p:cNvSpPr txBox="1">
            <a:spLocks noChangeArrowheads="1"/>
          </p:cNvSpPr>
          <p:nvPr/>
        </p:nvSpPr>
        <p:spPr bwMode="auto">
          <a:xfrm>
            <a:off x="3203574" y="1241425"/>
            <a:ext cx="5940425" cy="14773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a:t>
            </a:r>
            <a:r>
              <a:rPr kumimoji="0" lang="ar-JO"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       يوم = 24 ساعة حرفية</a:t>
            </a:r>
            <a:endPar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endParaRPr>
          </a:p>
        </p:txBody>
      </p:sp>
      <p:sp>
        <p:nvSpPr>
          <p:cNvPr id="2369548" name="Text Box 12"/>
          <p:cNvSpPr txBox="1">
            <a:spLocks noChangeArrowheads="1"/>
          </p:cNvSpPr>
          <p:nvPr/>
        </p:nvSpPr>
        <p:spPr bwMode="auto">
          <a:xfrm>
            <a:off x="3168650" y="3116263"/>
            <a:ext cx="59753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rPr>
              <a:t>7 أيام = رمزي</a:t>
            </a:r>
            <a:endPar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a:ea typeface="ＭＳ Ｐゴシック" charset="0"/>
              <a:cs typeface="Arial"/>
            </a:endParaRP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تكوين 1</a:t>
            </a:r>
            <a:endParaRPr kumimoji="0" 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
        <p:nvSpPr>
          <p:cNvPr id="2369550" name="Rectangle 14"/>
          <p:cNvSpPr>
            <a:spLocks noGrp="1" noChangeArrowheads="1"/>
          </p:cNvSpPr>
          <p:nvPr>
            <p:ph type="title" idx="4294967295"/>
          </p:nvPr>
        </p:nvSpPr>
        <p:spPr>
          <a:xfrm>
            <a:off x="1187450" y="76200"/>
            <a:ext cx="6553200" cy="914400"/>
          </a:xfrm>
        </p:spPr>
        <p:txBody>
          <a:bodyPr/>
          <a:lstStyle/>
          <a:p>
            <a:pPr eaLnBrk="1" hangingPunct="1">
              <a:defRPr/>
            </a:pPr>
            <a:r>
              <a:rPr lang="ar-JO" sz="5400" b="1" dirty="0">
                <a:solidFill>
                  <a:schemeClr val="bg1"/>
                </a:solidFill>
                <a:effectLst>
                  <a:glow rad="228600">
                    <a:schemeClr val="tx1">
                      <a:alpha val="75000"/>
                    </a:schemeClr>
                  </a:glow>
                </a:effectLst>
                <a:latin typeface="Arial"/>
                <a:cs typeface="Arial"/>
              </a:rPr>
              <a:t>نظريات الخلق</a:t>
            </a:r>
            <a:endParaRPr lang="en-US" dirty="0">
              <a:effectLst>
                <a:glow rad="228600">
                  <a:schemeClr val="tx1">
                    <a:alpha val="75000"/>
                  </a:schemeClr>
                </a:glow>
              </a:effectLst>
              <a:latin typeface="Arial"/>
              <a:cs typeface="Arial"/>
            </a:endParaRPr>
          </a:p>
        </p:txBody>
      </p:sp>
      <p:sp>
        <p:nvSpPr>
          <p:cNvPr id="262158" name="Text Box 15"/>
          <p:cNvSpPr txBox="1">
            <a:spLocks noChangeArrowheads="1"/>
          </p:cNvSpPr>
          <p:nvPr/>
        </p:nvSpPr>
        <p:spPr bwMode="auto">
          <a:xfrm>
            <a:off x="3244850" y="5759450"/>
            <a:ext cx="4685898" cy="6463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5100" marR="0" lvl="0" indent="-16510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	</a:t>
            </a:r>
            <a:r>
              <a:rPr kumimoji="0" lang="ar-JO" sz="36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1: 1-2: 3</a:t>
            </a:r>
            <a:r>
              <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	  </a:t>
            </a:r>
            <a:r>
              <a:rPr kumimoji="0" lang="ar-JO" sz="36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2: 4-25</a:t>
            </a:r>
            <a:endParaRPr kumimoji="0" lang="en-US" sz="36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661" y="15353"/>
            <a:ext cx="8712124" cy="6842647"/>
          </a:xfrm>
          <a:prstGeom prst="rect">
            <a:avLst/>
          </a:prstGeom>
        </p:spPr>
      </p:pic>
      <p:sp>
        <p:nvSpPr>
          <p:cNvPr id="2" name="Title 1"/>
          <p:cNvSpPr>
            <a:spLocks noGrp="1"/>
          </p:cNvSpPr>
          <p:nvPr>
            <p:ph type="ctrTitle"/>
          </p:nvPr>
        </p:nvSpPr>
        <p:spPr>
          <a:xfrm>
            <a:off x="0" y="15353"/>
            <a:ext cx="4621240" cy="2759594"/>
          </a:xfrm>
          <a:solidFill>
            <a:schemeClr val="tx1"/>
          </a:solidFill>
        </p:spPr>
        <p:txBody>
          <a:bodyPr/>
          <a:lstStyle/>
          <a:p>
            <a:r>
              <a:rPr lang="ar-JO" sz="3600" dirty="0">
                <a:solidFill>
                  <a:srgbClr val="FFFFFF"/>
                </a:solidFill>
              </a:rPr>
              <a:t>يوحنا 11                      في فيلم                     إنجيل يوحنا</a:t>
            </a:r>
            <a:endParaRPr lang="en-US" sz="3600" dirty="0">
              <a:solidFill>
                <a:srgbClr val="FFFFFF"/>
              </a:solidFill>
            </a:endParaRPr>
          </a:p>
        </p:txBody>
      </p:sp>
      <p:pic>
        <p:nvPicPr>
          <p:cNvPr id="4" name="Picture 3" descr="gospel of john title.jpg"/>
          <p:cNvPicPr>
            <a:picLocks noChangeAspect="1"/>
          </p:cNvPicPr>
          <p:nvPr/>
        </p:nvPicPr>
        <p:blipFill rotWithShape="1">
          <a:blip r:embed="rId3">
            <a:extLst>
              <a:ext uri="{28A0092B-C50C-407E-A947-70E740481C1C}">
                <a14:useLocalDpi xmlns:a14="http://schemas.microsoft.com/office/drawing/2010/main" val="0"/>
              </a:ext>
            </a:extLst>
          </a:blip>
          <a:srcRect r="1918"/>
          <a:stretch/>
        </p:blipFill>
        <p:spPr>
          <a:xfrm>
            <a:off x="-4870585" y="15353"/>
            <a:ext cx="4870585" cy="7094075"/>
          </a:xfrm>
          <a:prstGeom prst="rect">
            <a:avLst/>
          </a:prstGeom>
        </p:spPr>
      </p:pic>
    </p:spTree>
    <p:extLst>
      <p:ext uri="{BB962C8B-B14F-4D97-AF65-F5344CB8AC3E}">
        <p14:creationId xmlns:p14="http://schemas.microsoft.com/office/powerpoint/2010/main" val="3462170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Words &amp; Music: Marc Byrd,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Steve Hindalong</a:t>
            </a:r>
          </a:p>
        </p:txBody>
      </p:sp>
      <p:sp>
        <p:nvSpPr>
          <p:cNvPr id="23715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71587" name="Rectangle 3"/>
          <p:cNvSpPr>
            <a:spLocks noGrp="1" noChangeArrowheads="1"/>
          </p:cNvSpPr>
          <p:nvPr>
            <p:ph type="title"/>
          </p:nvPr>
        </p:nvSpPr>
        <p:spPr>
          <a:xfrm>
            <a:off x="0" y="5943600"/>
            <a:ext cx="3857620" cy="653752"/>
          </a:xfrm>
        </p:spPr>
        <p:txBody>
          <a:bodyPr/>
          <a:lstStyle/>
          <a:p>
            <a:pPr eaLnBrk="1" hangingPunct="1">
              <a:defRPr/>
            </a:pPr>
            <a:r>
              <a:rPr lang="ar-JO" sz="3600" b="1" dirty="0">
                <a:solidFill>
                  <a:srgbClr val="FFFFFF"/>
                </a:solidFill>
                <a:latin typeface="Arial" panose="020B0604020202020204" pitchFamily="34" charset="0"/>
                <a:cs typeface="Arial" panose="020B0604020202020204" pitchFamily="34" charset="0"/>
              </a:rPr>
              <a:t>خلق أم</a:t>
            </a:r>
            <a:endParaRPr lang="en-US" sz="3600" b="1" dirty="0">
              <a:solidFill>
                <a:srgbClr val="FFFFFF"/>
              </a:solidFill>
              <a:latin typeface="Arial" panose="020B0604020202020204" pitchFamily="34" charset="0"/>
              <a:cs typeface="Arial" panose="020B0604020202020204" pitchFamily="34" charset="0"/>
            </a:endParaRPr>
          </a:p>
        </p:txBody>
      </p:sp>
      <p:pic>
        <p:nvPicPr>
          <p:cNvPr id="237158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063" y="76200"/>
            <a:ext cx="5214937" cy="586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71589" name="Rectangle 5"/>
          <p:cNvSpPr>
            <a:spLocks noChangeArrowheads="1"/>
          </p:cNvSpPr>
          <p:nvPr/>
        </p:nvSpPr>
        <p:spPr bwMode="auto">
          <a:xfrm>
            <a:off x="2699320" y="0"/>
            <a:ext cx="65532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371590"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750575">
            <a:off x="4038600" y="1666875"/>
            <a:ext cx="5638800" cy="3074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
                                        <p:tgtEl>
                                          <p:spTgt spid="2371589"/>
                                        </p:tgtEl>
                                      </p:cBhvr>
                                    </p:animEffect>
                                    <p:set>
                                      <p:cBhvr>
                                        <p:cTn id="7" dur="1" fill="hold">
                                          <p:stCondLst>
                                            <p:cond delay="499"/>
                                          </p:stCondLst>
                                        </p:cTn>
                                        <p:tgtEl>
                                          <p:spTgt spid="237158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2371590"/>
                                        </p:tgtEl>
                                        <p:attrNameLst>
                                          <p:attrName>style.visibility</p:attrName>
                                        </p:attrNameLst>
                                      </p:cBhvr>
                                      <p:to>
                                        <p:strVal val="visible"/>
                                      </p:to>
                                    </p:set>
                                    <p:anim calcmode="lin" valueType="num">
                                      <p:cBhvr>
                                        <p:cTn id="12" dur="1000" fill="hold"/>
                                        <p:tgtEl>
                                          <p:spTgt spid="2371590"/>
                                        </p:tgtEl>
                                        <p:attrNameLst>
                                          <p:attrName>ppt_w</p:attrName>
                                        </p:attrNameLst>
                                      </p:cBhvr>
                                      <p:tavLst>
                                        <p:tav tm="0">
                                          <p:val>
                                            <p:fltVal val="0"/>
                                          </p:val>
                                        </p:tav>
                                        <p:tav tm="100000">
                                          <p:val>
                                            <p:strVal val="#ppt_w"/>
                                          </p:val>
                                        </p:tav>
                                      </p:tavLst>
                                    </p:anim>
                                    <p:anim calcmode="lin" valueType="num">
                                      <p:cBhvr>
                                        <p:cTn id="13" dur="1000" fill="hold"/>
                                        <p:tgtEl>
                                          <p:spTgt spid="2371590"/>
                                        </p:tgtEl>
                                        <p:attrNameLst>
                                          <p:attrName>ppt_h</p:attrName>
                                        </p:attrNameLst>
                                      </p:cBhvr>
                                      <p:tavLst>
                                        <p:tav tm="0">
                                          <p:val>
                                            <p:fltVal val="0"/>
                                          </p:val>
                                        </p:tav>
                                        <p:tav tm="100000">
                                          <p:val>
                                            <p:strVal val="#ppt_h"/>
                                          </p:val>
                                        </p:tav>
                                      </p:tavLst>
                                    </p:anim>
                                    <p:anim calcmode="lin" valueType="num">
                                      <p:cBhvr>
                                        <p:cTn id="14" dur="1000" fill="hold"/>
                                        <p:tgtEl>
                                          <p:spTgt spid="2371590"/>
                                        </p:tgtEl>
                                        <p:attrNameLst>
                                          <p:attrName>style.rotation</p:attrName>
                                        </p:attrNameLst>
                                      </p:cBhvr>
                                      <p:tavLst>
                                        <p:tav tm="0">
                                          <p:val>
                                            <p:fltVal val="90"/>
                                          </p:val>
                                        </p:tav>
                                        <p:tav tm="100000">
                                          <p:val>
                                            <p:fltVal val="0"/>
                                          </p:val>
                                        </p:tav>
                                      </p:tavLst>
                                    </p:anim>
                                    <p:animEffect transition="in" filter="fade">
                                      <p:cBhvr>
                                        <p:cTn id="15" dur="1000"/>
                                        <p:tgtEl>
                                          <p:spTgt spid="2371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15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ar-JO" sz="3600" b="1" dirty="0">
                <a:solidFill>
                  <a:srgbClr val="FFFFFF"/>
                </a:solidFill>
                <a:latin typeface="Arial" charset="0"/>
              </a:rPr>
              <a:t>هل وجدت </a:t>
            </a:r>
            <a:br>
              <a:rPr lang="ar-JO" sz="3600" b="1" dirty="0">
                <a:solidFill>
                  <a:srgbClr val="FFFFFF"/>
                </a:solidFill>
                <a:latin typeface="Arial" charset="0"/>
              </a:rPr>
            </a:br>
            <a:r>
              <a:rPr lang="ar-JO" sz="3600" b="1" dirty="0">
                <a:solidFill>
                  <a:srgbClr val="FFFFFF"/>
                </a:solidFill>
                <a:latin typeface="Arial" charset="0"/>
              </a:rPr>
              <a:t>الديناصورات </a:t>
            </a:r>
            <a:br>
              <a:rPr lang="ar-JO" sz="3600" b="1" dirty="0">
                <a:solidFill>
                  <a:srgbClr val="FFFFFF"/>
                </a:solidFill>
                <a:latin typeface="Arial" charset="0"/>
              </a:rPr>
            </a:br>
            <a:r>
              <a:rPr lang="ar-JO" sz="3600" b="1" dirty="0">
                <a:solidFill>
                  <a:srgbClr val="FFFFFF"/>
                </a:solidFill>
                <a:latin typeface="Arial" charset="0"/>
              </a:rPr>
              <a:t>قبل البشر ؟</a:t>
            </a:r>
            <a:endParaRPr lang="en-US" sz="3600" b="1" dirty="0">
              <a:solidFill>
                <a:srgbClr val="FFFFFF"/>
              </a:solidFill>
              <a:latin typeface="Arial" charset="0"/>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نعم خلق الله الديناصورات في بداية اليوم السادس من أيام الخلق</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5400" b="1" i="0" u="sng" strike="noStrike" kern="1200" cap="none" spc="0" normalizeH="0" baseline="0" noProof="0" dirty="0">
                <a:ln>
                  <a:noFill/>
                </a:ln>
                <a:solidFill>
                  <a:srgbClr val="FFFFFF"/>
                </a:solidFill>
                <a:effectLst/>
                <a:uLnTx/>
                <a:uFillTx/>
                <a:latin typeface="Arial" charset="0"/>
                <a:ea typeface="ＭＳ Ｐゴシック" charset="0"/>
                <a:cs typeface="Arial"/>
              </a:rPr>
              <a:t>ديناصورات من خلال تصميم</a:t>
            </a:r>
            <a:endParaRPr kumimoji="0" lang="en-US" sz="5400" b="1" i="0" u="sng"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4100586165"/>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حكايات تطورية</a:t>
              </a:r>
              <a:endParaRPr kumimoji="0" lang="en-US"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ar-JO" sz="4000" dirty="0">
                <a:solidFill>
                  <a:schemeClr val="bg1"/>
                </a:solidFill>
              </a:rPr>
              <a:t>التطور يعتمد على نظرية الأشكال الإنتقالية التي كان من الممكن أن تكون فريسة سهلة</a:t>
            </a:r>
            <a:endParaRPr lang="en-US" sz="4000" dirty="0">
              <a:solidFill>
                <a:schemeClr val="bg1"/>
              </a:solidFill>
              <a:latin typeface="Arial" charset="0"/>
            </a:endParaRP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214810" y="1946296"/>
            <a:ext cx="4762974" cy="2562824"/>
          </a:xfrm>
          <a:prstGeom prst="rect">
            <a:avLst/>
          </a:prstGeom>
        </p:spPr>
      </p:pic>
    </p:spTree>
    <p:extLst>
      <p:ext uri="{BB962C8B-B14F-4D97-AF65-F5344CB8AC3E}">
        <p14:creationId xmlns:p14="http://schemas.microsoft.com/office/powerpoint/2010/main" val="37335006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Words &amp; Music: Marc Byrd,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Steve Hindalong</a:t>
            </a:r>
          </a:p>
        </p:txBody>
      </p:sp>
      <p:sp>
        <p:nvSpPr>
          <p:cNvPr id="237773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77731" name="Rectangle 3"/>
          <p:cNvSpPr>
            <a:spLocks noGrp="1" noChangeArrowheads="1"/>
          </p:cNvSpPr>
          <p:nvPr>
            <p:ph type="title"/>
          </p:nvPr>
        </p:nvSpPr>
        <p:spPr>
          <a:xfrm>
            <a:off x="2667000" y="1295400"/>
            <a:ext cx="3352800" cy="3733800"/>
          </a:xfrm>
        </p:spPr>
        <p:txBody>
          <a:bodyPr/>
          <a:lstStyle/>
          <a:p>
            <a:pPr eaLnBrk="1" hangingPunct="1">
              <a:defRPr/>
            </a:pPr>
            <a:r>
              <a:rPr lang="en-US">
                <a:solidFill>
                  <a:srgbClr val="FFFFFF"/>
                </a:solidFill>
                <a:latin typeface="Arial" panose="020B0604020202020204" pitchFamily="34" charset="0"/>
                <a:cs typeface="Arial" panose="020B0604020202020204" pitchFamily="34" charset="0"/>
              </a:rPr>
              <a:t>Expelled Movie Clip</a:t>
            </a:r>
          </a:p>
        </p:txBody>
      </p:sp>
      <p:pic>
        <p:nvPicPr>
          <p:cNvPr id="270340"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Words &amp; Music: Marc Byrd,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Steve Hindalong</a:t>
            </a:r>
          </a:p>
        </p:txBody>
      </p:sp>
      <p:pic>
        <p:nvPicPr>
          <p:cNvPr id="274434" name="Picture 2" descr="pps cebarre 9"/>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765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1827" name="Rectangle 3"/>
          <p:cNvSpPr>
            <a:spLocks noGrp="1" noChangeArrowheads="1"/>
          </p:cNvSpPr>
          <p:nvPr>
            <p:ph type="title"/>
          </p:nvPr>
        </p:nvSpPr>
        <p:spPr>
          <a:xfrm>
            <a:off x="457200" y="274638"/>
            <a:ext cx="8305800" cy="2316162"/>
          </a:xfrm>
          <a:effectLst>
            <a:outerShdw blurRad="63500" dist="35921" dir="2700000" algn="ctr" rotWithShape="0">
              <a:schemeClr val="tx2">
                <a:alpha val="74998"/>
              </a:schemeClr>
            </a:outerShdw>
          </a:effectLst>
        </p:spPr>
        <p:txBody>
          <a:bodyPr/>
          <a:lstStyle/>
          <a:p>
            <a:pPr marL="806450" indent="-806450" algn="r" eaLnBrk="1" hangingPunct="1">
              <a:defRPr/>
            </a:pPr>
            <a:r>
              <a:rPr lang="ar-JO" b="1" dirty="0">
                <a:solidFill>
                  <a:schemeClr val="bg1"/>
                </a:solidFill>
                <a:latin typeface="Arial" panose="020B0604020202020204" pitchFamily="34" charset="0"/>
                <a:cs typeface="Arial" panose="020B0604020202020204" pitchFamily="34" charset="0"/>
              </a:rPr>
              <a:t>3. علينا أن </a:t>
            </a:r>
            <a:r>
              <a:rPr lang="ar-JO" b="1" dirty="0">
                <a:solidFill>
                  <a:srgbClr val="FFFF00"/>
                </a:solidFill>
                <a:latin typeface="Arial" panose="020B0604020202020204" pitchFamily="34" charset="0"/>
                <a:cs typeface="Arial" panose="020B0604020202020204" pitchFamily="34" charset="0"/>
              </a:rPr>
              <a:t>نقاوم </a:t>
            </a:r>
            <a:r>
              <a:rPr lang="ar-JO" b="1" dirty="0">
                <a:solidFill>
                  <a:schemeClr val="bg1"/>
                </a:solidFill>
                <a:latin typeface="Arial" panose="020B0604020202020204" pitchFamily="34" charset="0"/>
                <a:cs typeface="Arial" panose="020B0604020202020204" pitchFamily="34" charset="0"/>
              </a:rPr>
              <a:t>الهجومات على الله كخالق وملك</a:t>
            </a:r>
            <a:endParaRPr lang="en-US" dirty="0">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الملاك : ما الذي ستفعله الآن ؟</a:t>
            </a:r>
            <a:endParaRPr kumimoji="0" lang="zh-CN" alt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لماذا 24 ساعة ؟</a:t>
            </a:r>
            <a:endParaRPr lang="en-US"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
        <p:nvSpPr>
          <p:cNvPr id="2466821" name="Text Box 5"/>
          <p:cNvSpPr txBox="1">
            <a:spLocks noChangeArrowheads="1"/>
          </p:cNvSpPr>
          <p:nvPr/>
        </p:nvSpPr>
        <p:spPr bwMode="auto">
          <a:xfrm>
            <a:off x="228600" y="2895600"/>
            <a:ext cx="8686800" cy="156966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بكلمة الرب صنعت السماوات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وبنسمة فيه كل جنودها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(مز 33: 6)</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2466822" name="Text Box 6"/>
          <p:cNvSpPr txBox="1">
            <a:spLocks noChangeArrowheads="1"/>
          </p:cNvSpPr>
          <p:nvPr/>
        </p:nvSpPr>
        <p:spPr bwMode="auto">
          <a:xfrm>
            <a:off x="685800" y="4816475"/>
            <a:ext cx="7940675" cy="14465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يوجد بالتأكيد أي تفكير هنا في التأخير أو عملية التجربة والخطأ أو الإنجاز التدريجي خطوة بخطوة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جون وايت كومب، الأرض المبكرة، 24</a:t>
            </a:r>
            <a:endParaRPr kumimoji="0" lang="en-US"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الخلق اللحظي</a:t>
            </a:r>
            <a:endParaRPr kumimoji="0" lang="en-US"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70ب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لماذا 24 ساعة ؟</a:t>
            </a:r>
            <a:endParaRPr lang="en-US"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
        <p:nvSpPr>
          <p:cNvPr id="2468869" name="Rectangle 5"/>
          <p:cNvSpPr>
            <a:spLocks noChangeArrowheads="1"/>
          </p:cNvSpPr>
          <p:nvPr/>
        </p:nvSpPr>
        <p:spPr bwMode="auto">
          <a:xfrm>
            <a:off x="76200" y="1752600"/>
            <a:ext cx="9084715" cy="1752600"/>
          </a:xfrm>
          <a:prstGeom prst="rect">
            <a:avLst/>
          </a:prstGeom>
          <a:noFill/>
          <a:ln w="9525">
            <a:noFill/>
            <a:miter lim="800000"/>
            <a:headEnd/>
            <a:tailEnd/>
          </a:ln>
          <a:effectLst/>
        </p:spPr>
        <p:txBody>
          <a:bodyPr/>
          <a:lstStyle/>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الخلق اللحظي (مز 33: 6)</a:t>
            </a:r>
            <a:endParaRPr kumimoji="0" lang="en-US"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مساء وصباح</a:t>
            </a:r>
            <a:endParaRPr kumimoji="0" lang="en-US"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70ب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ea typeface="ＭＳ Ｐゴシック" pitchFamily="-112" charset="-128"/>
              </a:rPr>
              <a:t>دا 8: 26 فقط (إلى جانب تك 1) يحتوي على</a:t>
            </a:r>
            <a:br>
              <a:rPr lang="ar-JO" sz="4000" b="1" dirty="0">
                <a:solidFill>
                  <a:schemeClr val="bg1"/>
                </a:solidFill>
                <a:ea typeface="ＭＳ Ｐゴシック" pitchFamily="-112" charset="-128"/>
              </a:rPr>
            </a:br>
            <a:r>
              <a:rPr lang="ar-JO" sz="4000" b="1" dirty="0">
                <a:solidFill>
                  <a:schemeClr val="bg1"/>
                </a:solidFill>
                <a:ea typeface="ＭＳ Ｐゴシック" pitchFamily="-112" charset="-128"/>
              </a:rPr>
              <a:t>مساء وصباح</a:t>
            </a:r>
            <a:br>
              <a:rPr lang="ar-JO" sz="4000" b="1" dirty="0">
                <a:solidFill>
                  <a:schemeClr val="bg1"/>
                </a:solidFill>
                <a:ea typeface="ＭＳ Ｐゴシック" pitchFamily="-112" charset="-128"/>
              </a:rPr>
            </a:br>
            <a:r>
              <a:rPr lang="ar-JO" sz="4000" b="1" dirty="0">
                <a:solidFill>
                  <a:schemeClr val="bg1"/>
                </a:solidFill>
                <a:ea typeface="ＭＳ Ｐゴシック" pitchFamily="-112" charset="-128"/>
              </a:rPr>
              <a:t>مع نظرة حرفية</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فرؤيا </a:t>
            </a:r>
            <a:r>
              <a:rPr kumimoji="0" lang="ar-JO" sz="4000" b="1" i="0" u="none" strike="noStrike" kern="1200" cap="none" spc="0" normalizeH="0" baseline="0" noProof="0" dirty="0">
                <a:ln>
                  <a:noFill/>
                </a:ln>
                <a:solidFill>
                  <a:srgbClr val="FFC000"/>
                </a:solidFill>
                <a:effectLst/>
                <a:uLnTx/>
                <a:uFillTx/>
                <a:latin typeface="Arial" charset="0"/>
                <a:ea typeface="ＭＳ Ｐゴシック" charset="0"/>
                <a:cs typeface="Arial" charset="0"/>
              </a:rPr>
              <a:t>المساء والصباح </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التي قيلت هي حق أما أنت فاكتم الرؤيا لأنها إلى أيام كثيرة</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لماذا 24 ساعة ؟</a:t>
            </a:r>
            <a:endParaRPr lang="en-US"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
        <p:nvSpPr>
          <p:cNvPr id="2472965" name="Rectangle 5"/>
          <p:cNvSpPr>
            <a:spLocks noChangeArrowheads="1"/>
          </p:cNvSpPr>
          <p:nvPr/>
        </p:nvSpPr>
        <p:spPr bwMode="auto">
          <a:xfrm>
            <a:off x="152400" y="1905000"/>
            <a:ext cx="8991600" cy="2286000"/>
          </a:xfrm>
          <a:prstGeom prst="rect">
            <a:avLst/>
          </a:prstGeom>
          <a:noFill/>
          <a:ln w="9525">
            <a:noFill/>
            <a:miter lim="800000"/>
            <a:headEnd/>
            <a:tailEnd/>
          </a:ln>
          <a:effectLst/>
        </p:spPr>
        <p:txBody>
          <a:bodyPr/>
          <a:lstStyle/>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الخلق اللحظي (مز 33: 6)</a:t>
            </a:r>
            <a:endParaRPr kumimoji="0" lang="en-US"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مساء وصباح</a:t>
            </a:r>
            <a:endParaRPr kumimoji="0" lang="en-US"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الصفة العددية (واحداً)</a:t>
            </a:r>
            <a:endParaRPr kumimoji="0" lang="en-US"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في العبرية عندما يتبع كلمة يوم صفة عددية فإن اليوم يكون دائماً حرفياً</a:t>
            </a:r>
            <a:endParaRPr kumimoji="0" lang="en-US" sz="36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Screen Shot 2013-03-18 at 7.35.59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73138"/>
            <a:ext cx="9144000" cy="563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30623"/>
            <a:ext cx="9144000" cy="706090"/>
          </a:xfrm>
        </p:spPr>
        <p:txBody>
          <a:bodyPr/>
          <a:lstStyle/>
          <a:p>
            <a:pPr>
              <a:defRPr/>
            </a:pPr>
            <a:r>
              <a:rPr lang="ar-JO" sz="4000"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rPr>
              <a:t>يسوع، مريم ومرثا (يوحنا 11)</a:t>
            </a:r>
            <a:endParaRPr lang="en-US" sz="4000"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80" tIns="45640" rIns="91280" bIns="45640"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6433" marR="0" lvl="0" indent="-456433"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pitchFamily="-108" charset="-128"/>
                <a:cs typeface="Arial" panose="020B0604020202020204" pitchFamily="34" charset="0"/>
              </a:rPr>
              <a:t>أحب يسوع هاتين الأختين اللتين عاشتا في بيت عنيا قرب أورشليم (11: 5)</a:t>
            </a:r>
            <a:endPar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pitchFamily="-108" charset="-128"/>
              <a:cs typeface="Arial" panose="020B0604020202020204" pitchFamily="34" charset="0"/>
            </a:endParaRPr>
          </a:p>
          <a:p>
            <a:pPr marL="456433" marR="0" lvl="0" indent="-456433"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pitchFamily="-108" charset="-128"/>
                <a:cs typeface="Arial" panose="020B0604020202020204" pitchFamily="34" charset="0"/>
              </a:rPr>
              <a:t>لقد آمنتا به قبلاً (اعتباره رب 11: 3، 11: 27)</a:t>
            </a:r>
            <a:endPar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pitchFamily="-108" charset="-128"/>
              <a:cs typeface="Arial" panose="020B0604020202020204" pitchFamily="34" charset="0"/>
            </a:endParaRPr>
          </a:p>
          <a:p>
            <a:pPr marL="456433" marR="0" lvl="0" indent="-456433" algn="r" defTabSz="914400" rtl="1" eaLnBrk="0" fontAlgn="base" latinLnBrk="0" hangingPunct="0">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pitchFamily="-108" charset="-128"/>
                <a:cs typeface="Arial" panose="020B0604020202020204" pitchFamily="34" charset="0"/>
              </a:rPr>
              <a:t>مسحته مريم لاحقاً لدفنه في عبادة (11: 2، 12: 1-8)</a:t>
            </a:r>
            <a:endPar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85989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xfrm>
            <a:off x="0" y="609600"/>
            <a:ext cx="9144000" cy="1143000"/>
          </a:xfrm>
          <a:effectLst/>
        </p:spPr>
        <p:txBody>
          <a:bodyPr/>
          <a:lstStyle/>
          <a:p>
            <a:pPr eaLnBrk="1" hangingPunct="1">
              <a:defRPr/>
            </a:pPr>
            <a:r>
              <a:rPr lang="ar-JO" b="1" dirty="0">
                <a:solidFill>
                  <a:schemeClr val="bg1"/>
                </a:solidFill>
                <a:effectLst>
                  <a:glow rad="228600">
                    <a:schemeClr val="tx1">
                      <a:alpha val="99000"/>
                    </a:schemeClr>
                  </a:glow>
                </a:effectLst>
                <a:ea typeface="ＭＳ Ｐゴシック" charset="0"/>
              </a:rPr>
              <a:t>عدد 7: 12</a:t>
            </a:r>
            <a:endParaRPr lang="en-US" b="1" dirty="0">
              <a:effectLst>
                <a:glow rad="228600">
                  <a:schemeClr val="tx1">
                    <a:alpha val="99000"/>
                  </a:schemeClr>
                </a:glow>
              </a:effectLst>
              <a:ea typeface="ＭＳ Ｐゴシック" charset="0"/>
            </a:endParaRPr>
          </a:p>
        </p:txBody>
      </p:sp>
      <p:sp>
        <p:nvSpPr>
          <p:cNvPr id="2475012" name="Rectangle 4"/>
          <p:cNvSpPr>
            <a:spLocks noChangeArrowheads="1"/>
          </p:cNvSpPr>
          <p:nvPr/>
        </p:nvSpPr>
        <p:spPr bwMode="auto">
          <a:xfrm>
            <a:off x="76200" y="23622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و الذي قرب قربانه في </a:t>
            </a:r>
            <a:r>
              <a:rPr kumimoji="0" lang="ar-JO" sz="4400" b="1" i="0" u="none" strike="noStrike" kern="1200" cap="none" spc="0" normalizeH="0" baseline="0" noProof="0" dirty="0">
                <a:ln>
                  <a:noFill/>
                </a:ln>
                <a:solidFill>
                  <a:srgbClr val="FFFF00"/>
                </a:solidFill>
                <a:effectLst>
                  <a:glow rad="228600">
                    <a:srgbClr val="000000">
                      <a:alpha val="99000"/>
                    </a:srgbClr>
                  </a:glow>
                </a:effectLst>
                <a:uLnTx/>
                <a:uFillTx/>
                <a:latin typeface="Arial"/>
                <a:ea typeface="ＭＳ Ｐゴシック" charset="0"/>
                <a:cs typeface="Arial"/>
              </a:rPr>
              <a:t>اليوم الأول </a:t>
            </a:r>
            <a:r>
              <a:rPr kumimoji="0" lang="ar-JO"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نحشون</a:t>
            </a:r>
            <a:endParaRPr kumimoji="0" lang="en-US" sz="4400" b="1" i="0" u="none" strike="noStrike" kern="1200" cap="none" spc="0" normalizeH="0" baseline="0" noProof="0" dirty="0">
              <a:ln>
                <a:noFill/>
              </a:ln>
              <a:solidFill>
                <a:srgbClr val="000000"/>
              </a:solidFill>
              <a:effectLst>
                <a:glow rad="228600">
                  <a:srgbClr val="000000">
                    <a:alpha val="99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077525094"/>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لماذا 24 ساعة ؟</a:t>
            </a:r>
            <a:endParaRPr lang="en-US"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الخلق اللحظي (مز 33: 6)</a:t>
            </a:r>
            <a:endParaRPr kumimoji="0" lang="en-US"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مساء وصباح</a:t>
            </a:r>
            <a:endParaRPr kumimoji="0" lang="en-US"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الصفة العددية (واحداً)</a:t>
            </a:r>
            <a:endParaRPr kumimoji="0" lang="en-US"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نمط العمل والراحة</a:t>
            </a:r>
            <a:endParaRPr kumimoji="0" lang="en-US"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69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حصلنا على أسبوع مكون من 7 أيام من تكوين 1</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لماذا 24 ساعة ؟</a:t>
            </a:r>
            <a:endParaRPr lang="en-US" sz="6000" dirty="0">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الخلق اللحظي (مز 33: 6)</a:t>
            </a:r>
            <a:endParaRPr kumimoji="0" lang="en-US"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مساء وصباح</a:t>
            </a:r>
            <a:endParaRPr kumimoji="0" lang="en-US"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الصفة العددية (واحداً)</a:t>
            </a:r>
            <a:endParaRPr kumimoji="0" lang="en-US" altLang="ja-JP"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نمط العمل والراحة</a:t>
            </a:r>
            <a:endParaRPr kumimoji="0" lang="en-US"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465138" marR="0" lvl="0" indent="-465138"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الشمس والقمر ليسا قبل اليوم 4</a:t>
            </a:r>
            <a:endParaRPr kumimoji="0" lang="en-US" sz="40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creation-han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446338"/>
            <a:ext cx="47879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2879725"/>
          </a:xfrm>
        </p:spPr>
        <p:txBody>
          <a:bodyPr anchor="t"/>
          <a:lstStyle/>
          <a:p>
            <a:pP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حافظ على</a:t>
            </a:r>
            <a:br>
              <a:rPr lang="ar-JO"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إيمانك الأساسي </a:t>
            </a:r>
            <a:br>
              <a:rPr lang="ar-JO"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 الخليقة</a:t>
            </a:r>
            <a:endParaRPr lang="en-US"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indent="0" eaLnBrk="1" hangingPunct="1">
              <a:defRPr/>
            </a:pPr>
            <a:r>
              <a:rPr lang="en-US">
                <a:latin typeface="Arial" panose="020B0604020202020204" pitchFamily="34" charset="0"/>
                <a:cs typeface="Arial" panose="020B0604020202020204" pitchFamily="34" charset="0"/>
              </a:rPr>
              <a:t>Psalm 11:3 KJV 00422</a:t>
            </a:r>
          </a:p>
        </p:txBody>
      </p:sp>
      <p:sp>
        <p:nvSpPr>
          <p:cNvPr id="409603"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04"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05" name="Text Box 5"/>
          <p:cNvSpPr txBox="1">
            <a:spLocks noChangeArrowheads="1"/>
          </p:cNvSpPr>
          <p:nvPr/>
        </p:nvSpPr>
        <p:spPr bwMode="auto">
          <a:xfrm>
            <a:off x="228600" y="533400"/>
            <a:ext cx="8474075" cy="366254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11: 3</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إذا انقلبت الأعمدة فالصديق ماذا يفعل ؟</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pPr indent="0" eaLnBrk="1" hangingPunct="1">
              <a:defRPr/>
            </a:pPr>
            <a:r>
              <a:rPr lang="en-US">
                <a:latin typeface="Arial" panose="020B0604020202020204" pitchFamily="34" charset="0"/>
                <a:cs typeface="Arial" panose="020B0604020202020204" pitchFamily="34" charset="0"/>
              </a:rPr>
              <a:t>House 1 00418</a:t>
            </a:r>
          </a:p>
        </p:txBody>
      </p:sp>
      <p:sp>
        <p:nvSpPr>
          <p:cNvPr id="391171" name="Freeform 3"/>
          <p:cNvSpPr>
            <a:spLocks/>
          </p:cNvSpPr>
          <p:nvPr/>
        </p:nvSpPr>
        <p:spPr bwMode="auto">
          <a:xfrm>
            <a:off x="1722438" y="0"/>
            <a:ext cx="5697537"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indent="0" eaLnBrk="1" hangingPunct="1">
              <a:defRPr/>
            </a:pPr>
            <a:r>
              <a:rPr lang="en-US">
                <a:latin typeface="Arial" panose="020B0604020202020204" pitchFamily="34" charset="0"/>
                <a:cs typeface="Arial" panose="020B0604020202020204" pitchFamily="34" charset="0"/>
              </a:rPr>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pPr indent="0" eaLnBrk="1" hangingPunct="1">
              <a:defRPr/>
            </a:pPr>
            <a:r>
              <a:rPr lang="en-US">
                <a:latin typeface="Arial" panose="020B0604020202020204" pitchFamily="34" charset="0"/>
                <a:cs typeface="Arial" panose="020B0604020202020204" pitchFamily="34" charset="0"/>
              </a:rPr>
              <a:t>House 3 00420</a:t>
            </a:r>
          </a:p>
        </p:txBody>
      </p:sp>
      <p:sp>
        <p:nvSpPr>
          <p:cNvPr id="395267" name="Freeform 3"/>
          <p:cNvSpPr>
            <a:spLocks/>
          </p:cNvSpPr>
          <p:nvPr/>
        </p:nvSpPr>
        <p:spPr bwMode="auto">
          <a:xfrm>
            <a:off x="1830388" y="0"/>
            <a:ext cx="5481637"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indent="0" eaLnBrk="1" hangingPunct="1">
              <a:defRPr/>
            </a:pPr>
            <a:r>
              <a:rPr lang="en-US">
                <a:latin typeface="Arial" panose="020B0604020202020204" pitchFamily="34" charset="0"/>
                <a:cs typeface="Arial" panose="020B0604020202020204" pitchFamily="34" charset="0"/>
              </a:rPr>
              <a:t>Blocks-Genesis Doctrine &amp; Doctrines 00405</a:t>
            </a:r>
          </a:p>
        </p:txBody>
      </p:sp>
      <p:sp>
        <p:nvSpPr>
          <p:cNvPr id="413699"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1" name="AutoShape 5" descr="White marble"/>
          <p:cNvSpPr>
            <a:spLocks noChangeArrowheads="1"/>
          </p:cNvSpPr>
          <p:nvPr/>
        </p:nvSpPr>
        <p:spPr bwMode="auto">
          <a:xfrm>
            <a:off x="369888" y="5181600"/>
            <a:ext cx="3516312"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تكوين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2" name="AutoShape 6" descr="White marble"/>
          <p:cNvSpPr>
            <a:spLocks noChangeArrowheads="1"/>
          </p:cNvSpPr>
          <p:nvPr/>
        </p:nvSpPr>
        <p:spPr bwMode="auto">
          <a:xfrm>
            <a:off x="369888" y="3276600"/>
            <a:ext cx="3516312"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العقيدة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3" name="AutoShape 7" descr="White marble"/>
          <p:cNvSpPr>
            <a:spLocks noChangeArrowheads="1"/>
          </p:cNvSpPr>
          <p:nvPr/>
        </p:nvSpPr>
        <p:spPr bwMode="auto">
          <a:xfrm>
            <a:off x="4571999" y="5181600"/>
            <a:ext cx="4206875"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تكوين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4" name="AutoShape 8" descr="White marble"/>
          <p:cNvSpPr>
            <a:spLocks noChangeArrowheads="1"/>
          </p:cNvSpPr>
          <p:nvPr/>
        </p:nvSpPr>
        <p:spPr bwMode="auto">
          <a:xfrm>
            <a:off x="4571999" y="44958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أسبوع من سبع أيام</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5" name="AutoShape 9" descr="White marble"/>
          <p:cNvSpPr>
            <a:spLocks noChangeArrowheads="1"/>
          </p:cNvSpPr>
          <p:nvPr/>
        </p:nvSpPr>
        <p:spPr bwMode="auto">
          <a:xfrm>
            <a:off x="4571999" y="38100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العمل</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6" name="AutoShape 10" descr="White marble"/>
          <p:cNvSpPr>
            <a:spLocks noChangeArrowheads="1"/>
          </p:cNvSpPr>
          <p:nvPr/>
        </p:nvSpPr>
        <p:spPr bwMode="auto">
          <a:xfrm>
            <a:off x="4571999" y="31242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التسلط</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7" name="AutoShape 11" descr="White marble"/>
          <p:cNvSpPr>
            <a:spLocks noChangeArrowheads="1"/>
          </p:cNvSpPr>
          <p:nvPr/>
        </p:nvSpPr>
        <p:spPr bwMode="auto">
          <a:xfrm>
            <a:off x="4571999" y="24384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اللعنة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8" name="AutoShape 12" descr="White marble"/>
          <p:cNvSpPr>
            <a:spLocks noChangeArrowheads="1"/>
          </p:cNvSpPr>
          <p:nvPr/>
        </p:nvSpPr>
        <p:spPr bwMode="auto">
          <a:xfrm>
            <a:off x="4571999" y="17526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آدم الأخير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09" name="AutoShape 13" descr="White marble"/>
          <p:cNvSpPr>
            <a:spLocks noChangeArrowheads="1"/>
          </p:cNvSpPr>
          <p:nvPr/>
        </p:nvSpPr>
        <p:spPr bwMode="auto">
          <a:xfrm>
            <a:off x="4571999" y="10668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المجيء الأول</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3710" name="AutoShape 14" descr="White marble"/>
          <p:cNvSpPr>
            <a:spLocks noChangeArrowheads="1"/>
          </p:cNvSpPr>
          <p:nvPr/>
        </p:nvSpPr>
        <p:spPr bwMode="auto">
          <a:xfrm>
            <a:off x="4571999" y="381000"/>
            <a:ext cx="4206875"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4" descr="Screen Shot 2013-03-18 at 7.31.31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96964"/>
            <a:ext cx="9144000" cy="576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ar-JO"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rPr>
              <a:t>مرثا (يوحنا 11)</a:t>
            </a:r>
            <a:endParaRPr lang="en-US"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265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cs typeface="+mj-cs"/>
              </a:rPr>
              <a:t>Blocks-God</a:t>
            </a:r>
            <a:r>
              <a:rPr lang="fr-FR" dirty="0">
                <a:cs typeface="+mj-cs"/>
              </a:rPr>
              <a:t>'</a:t>
            </a:r>
            <a:r>
              <a:rPr lang="en-US" dirty="0">
                <a:cs typeface="+mj-cs"/>
              </a:rPr>
              <a:t>s Word &amp; Man</a:t>
            </a:r>
            <a:r>
              <a:rPr lang="fr-FR" dirty="0">
                <a:cs typeface="+mj-cs"/>
              </a:rPr>
              <a:t>'</a:t>
            </a:r>
            <a:r>
              <a:rPr lang="en-US" dirty="0">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5749" name="AutoShape 5" descr="White marble"/>
          <p:cNvSpPr>
            <a:spLocks noChangeArrowheads="1"/>
          </p:cNvSpPr>
          <p:nvPr/>
        </p:nvSpPr>
        <p:spPr bwMode="auto">
          <a:xfrm>
            <a:off x="369889" y="4724400"/>
            <a:ext cx="3744912"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الخلق</a:t>
            </a:r>
            <a:endParaRPr kumimoji="0" lang="en-US"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الله</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15750" name="AutoShape 6" descr="White marble"/>
          <p:cNvSpPr>
            <a:spLocks noChangeArrowheads="1"/>
          </p:cNvSpPr>
          <p:nvPr/>
        </p:nvSpPr>
        <p:spPr bwMode="auto">
          <a:xfrm>
            <a:off x="369889" y="3733800"/>
            <a:ext cx="3744912"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Narrow Bold" charset="0"/>
                <a:ea typeface="ＭＳ Ｐゴシック" charset="0"/>
              </a:rPr>
              <a:t>القوانين</a:t>
            </a:r>
            <a:endParaRPr kumimoji="0" lang="en-US" sz="2000" b="1" i="0" u="none" strike="noStrike" kern="1200" cap="none" spc="0" normalizeH="0" baseline="0" noProof="0" dirty="0">
              <a:ln>
                <a:noFill/>
              </a:ln>
              <a:solidFill>
                <a:srgbClr val="000000"/>
              </a:solidFill>
              <a:effectLst/>
              <a:uLnTx/>
              <a:uFillTx/>
              <a:latin typeface="Arial Narrow Bold" charset="0"/>
              <a:ea typeface="ＭＳ Ｐゴシック" charset="0"/>
            </a:endParaRPr>
          </a:p>
        </p:txBody>
      </p:sp>
      <p:sp>
        <p:nvSpPr>
          <p:cNvPr id="415751" name="AutoShape 7" descr="White marble"/>
          <p:cNvSpPr>
            <a:spLocks noChangeArrowheads="1"/>
          </p:cNvSpPr>
          <p:nvPr/>
        </p:nvSpPr>
        <p:spPr bwMode="auto">
          <a:xfrm>
            <a:off x="369889" y="2743200"/>
            <a:ext cx="3744912"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Narrow Bold" charset="0"/>
                <a:ea typeface="ＭＳ Ｐゴシック" charset="0"/>
              </a:rPr>
              <a:t>الزواج</a:t>
            </a:r>
            <a:endParaRPr kumimoji="0" lang="en-US" sz="2000" b="1" i="0" u="none" strike="noStrike" kern="1200" cap="none" spc="0" normalizeH="0" baseline="0" noProof="0" dirty="0">
              <a:ln>
                <a:noFill/>
              </a:ln>
              <a:solidFill>
                <a:srgbClr val="000000"/>
              </a:solidFill>
              <a:effectLst/>
              <a:uLnTx/>
              <a:uFillTx/>
              <a:latin typeface="Arial Narrow Bold" charset="0"/>
              <a:ea typeface="ＭＳ Ｐゴシック" charset="0"/>
            </a:endParaRPr>
          </a:p>
        </p:txBody>
      </p:sp>
      <p:sp>
        <p:nvSpPr>
          <p:cNvPr id="415752" name="AutoShape 8" descr="White marble"/>
          <p:cNvSpPr>
            <a:spLocks noChangeArrowheads="1"/>
          </p:cNvSpPr>
          <p:nvPr/>
        </p:nvSpPr>
        <p:spPr bwMode="auto">
          <a:xfrm>
            <a:off x="369889" y="1752600"/>
            <a:ext cx="3744912"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Narrow Bold" charset="0"/>
                <a:ea typeface="ＭＳ Ｐゴシック" charset="0"/>
              </a:rPr>
              <a:t>المعايير</a:t>
            </a:r>
            <a:endParaRPr kumimoji="0" lang="en-US" sz="2000" b="1" i="0" u="none" strike="noStrike" kern="1200" cap="none" spc="0" normalizeH="0" baseline="0" noProof="0" dirty="0">
              <a:ln>
                <a:noFill/>
              </a:ln>
              <a:solidFill>
                <a:srgbClr val="000000"/>
              </a:solidFill>
              <a:effectLst/>
              <a:uLnTx/>
              <a:uFillTx/>
              <a:latin typeface="Arial Narrow Bold" charset="0"/>
              <a:ea typeface="ＭＳ Ｐゴシック" charset="0"/>
            </a:endParaRPr>
          </a:p>
        </p:txBody>
      </p:sp>
      <p:sp>
        <p:nvSpPr>
          <p:cNvPr id="415753" name="AutoShape 9" descr="White marble"/>
          <p:cNvSpPr>
            <a:spLocks noChangeArrowheads="1"/>
          </p:cNvSpPr>
          <p:nvPr/>
        </p:nvSpPr>
        <p:spPr bwMode="auto">
          <a:xfrm>
            <a:off x="369889" y="457200"/>
            <a:ext cx="3744912"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Narrow Bold" charset="0"/>
                <a:ea typeface="ＭＳ Ｐゴシック" charset="0"/>
              </a:rPr>
              <a:t>معنى الحياة</a:t>
            </a:r>
            <a:endParaRPr kumimoji="0" lang="en-US" sz="2000" b="1" i="0" u="none" strike="noStrike" kern="1200" cap="none" spc="0" normalizeH="0" baseline="0" noProof="0" dirty="0">
              <a:ln>
                <a:noFill/>
              </a:ln>
              <a:solidFill>
                <a:srgbClr val="000000"/>
              </a:solidFill>
              <a:effectLst/>
              <a:uLnTx/>
              <a:uFillTx/>
              <a:latin typeface="Arial Narrow Bold" charset="0"/>
              <a:ea typeface="ＭＳ Ｐゴシック" charset="0"/>
            </a:endParaRPr>
          </a:p>
        </p:txBody>
      </p:sp>
      <p:sp>
        <p:nvSpPr>
          <p:cNvPr id="415754" name="AutoShape 10" descr="White marble"/>
          <p:cNvSpPr>
            <a:spLocks noChangeArrowheads="1"/>
          </p:cNvSpPr>
          <p:nvPr/>
        </p:nvSpPr>
        <p:spPr bwMode="auto">
          <a:xfrm>
            <a:off x="4932362" y="4724400"/>
            <a:ext cx="396011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التطور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رأي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الإنسان</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15755" name="AutoShape 11" descr="White marble"/>
          <p:cNvSpPr>
            <a:spLocks noChangeArrowheads="1"/>
          </p:cNvSpPr>
          <p:nvPr/>
        </p:nvSpPr>
        <p:spPr bwMode="auto">
          <a:xfrm>
            <a:off x="4932362" y="3733800"/>
            <a:ext cx="396011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Narrow Bold" charset="0"/>
                <a:ea typeface="ＭＳ Ｐゴシック" charset="0"/>
              </a:rPr>
              <a:t>لا ناموس</a:t>
            </a:r>
            <a:endParaRPr kumimoji="0" lang="en-US" sz="2000" b="1" i="0" u="none" strike="noStrike" kern="1200" cap="none" spc="0" normalizeH="0" baseline="0" noProof="0" dirty="0">
              <a:ln>
                <a:noFill/>
              </a:ln>
              <a:solidFill>
                <a:srgbClr val="000000"/>
              </a:solidFill>
              <a:effectLst/>
              <a:uLnTx/>
              <a:uFillTx/>
              <a:latin typeface="Arial Narrow Bold" charset="0"/>
              <a:ea typeface="ＭＳ Ｐゴシック" charset="0"/>
            </a:endParaRPr>
          </a:p>
        </p:txBody>
      </p:sp>
      <p:sp>
        <p:nvSpPr>
          <p:cNvPr id="415756" name="AutoShape 12" descr="White marble"/>
          <p:cNvSpPr>
            <a:spLocks noChangeArrowheads="1"/>
          </p:cNvSpPr>
          <p:nvPr/>
        </p:nvSpPr>
        <p:spPr bwMode="auto">
          <a:xfrm>
            <a:off x="4932362" y="2743200"/>
            <a:ext cx="396011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Narrow Bold" charset="0"/>
                <a:ea typeface="ＭＳ Ｐゴシック" charset="0"/>
              </a:rPr>
              <a:t>المثلية</a:t>
            </a:r>
            <a:endParaRPr kumimoji="0" lang="en-US" sz="2000" b="1" i="0" u="none" strike="noStrike" kern="1200" cap="none" spc="0" normalizeH="0" baseline="0" noProof="0" dirty="0">
              <a:ln>
                <a:noFill/>
              </a:ln>
              <a:solidFill>
                <a:srgbClr val="000000"/>
              </a:solidFill>
              <a:effectLst/>
              <a:uLnTx/>
              <a:uFillTx/>
              <a:latin typeface="Arial Narrow Bold" charset="0"/>
              <a:ea typeface="ＭＳ Ｐゴシック" charset="0"/>
            </a:endParaRPr>
          </a:p>
        </p:txBody>
      </p:sp>
      <p:sp>
        <p:nvSpPr>
          <p:cNvPr id="415757" name="AutoShape 13" descr="White marble"/>
          <p:cNvSpPr>
            <a:spLocks noChangeArrowheads="1"/>
          </p:cNvSpPr>
          <p:nvPr/>
        </p:nvSpPr>
        <p:spPr bwMode="auto">
          <a:xfrm>
            <a:off x="4932362" y="1752600"/>
            <a:ext cx="396011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Narrow Bold" charset="0"/>
                <a:ea typeface="ＭＳ Ｐゴシック" charset="0"/>
              </a:rPr>
              <a:t>الإباحية</a:t>
            </a:r>
            <a:endParaRPr kumimoji="0" lang="en-US" sz="2000" b="1" i="0" u="none" strike="noStrike" kern="1200" cap="none" spc="0" normalizeH="0" baseline="0" noProof="0" dirty="0">
              <a:ln>
                <a:noFill/>
              </a:ln>
              <a:solidFill>
                <a:srgbClr val="000000"/>
              </a:solidFill>
              <a:effectLst/>
              <a:uLnTx/>
              <a:uFillTx/>
              <a:latin typeface="Arial Narrow Bold" charset="0"/>
              <a:ea typeface="ＭＳ Ｐゴシック" charset="0"/>
            </a:endParaRPr>
          </a:p>
        </p:txBody>
      </p:sp>
      <p:sp>
        <p:nvSpPr>
          <p:cNvPr id="415758" name="AutoShape 14" descr="White marble"/>
          <p:cNvSpPr>
            <a:spLocks noChangeArrowheads="1"/>
          </p:cNvSpPr>
          <p:nvPr/>
        </p:nvSpPr>
        <p:spPr bwMode="auto">
          <a:xfrm>
            <a:off x="4932362" y="457200"/>
            <a:ext cx="396011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Narrow Bold" charset="0"/>
                <a:ea typeface="ＭＳ Ｐゴシック" charset="0"/>
              </a:rPr>
              <a:t>الإجهاض</a:t>
            </a:r>
            <a:endParaRPr kumimoji="0" lang="en-US" sz="2000" b="1" i="0" u="none" strike="noStrike" kern="1200" cap="none" spc="0" normalizeH="0" baseline="0" noProof="0" dirty="0">
              <a:ln>
                <a:noFill/>
              </a:ln>
              <a:solidFill>
                <a:srgbClr val="000000"/>
              </a:solidFill>
              <a:effectLst/>
              <a:uLnTx/>
              <a:uFillTx/>
              <a:latin typeface="Arial Narrow Bold" charset="0"/>
              <a:ea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latin typeface="Arial" panose="020B0604020202020204" pitchFamily="34" charset="0"/>
                <a:cs typeface="Arial" panose="020B0604020202020204" pitchFamily="34" charset="0"/>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468313" y="652463"/>
            <a:ext cx="8280400" cy="304698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أسرار التطور هي الزمن والموت</a:t>
            </a:r>
            <a:r>
              <a:rPr lang="ar-JO" sz="4800" b="1" dirty="0">
                <a:solidFill>
                  <a:srgbClr val="FFFFFF"/>
                </a:solidFill>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حان الوقت للتراكم البطيء للطفرات المواتية والموت لإفساح المجال لأنواع جديدة.</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1588" y="5837238"/>
            <a:ext cx="9145588" cy="40011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برنامج كارل ساجان بعنوان صوت واحد في الشرود الكوني.</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563888" y="6475413"/>
            <a:ext cx="5400725" cy="338137"/>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الإجابات في سفر التكوين 2003</a:t>
            </a:r>
            <a:endPar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B207B3-7282-9747-8DA7-57EE117A5DBC}"/>
              </a:ext>
            </a:extLst>
          </p:cNvPr>
          <p:cNvGrpSpPr/>
          <p:nvPr/>
        </p:nvGrpSpPr>
        <p:grpSpPr>
          <a:xfrm>
            <a:off x="0" y="231775"/>
            <a:ext cx="9448800" cy="6392863"/>
            <a:chOff x="0" y="231775"/>
            <a:chExt cx="9448800" cy="6392863"/>
          </a:xfrm>
        </p:grpSpPr>
        <p:sp>
          <p:nvSpPr>
            <p:cNvPr id="2099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09925"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Rectangle 1">
              <a:extLst>
                <a:ext uri="{FF2B5EF4-FFF2-40B4-BE49-F238E27FC236}">
                  <a16:creationId xmlns:a16="http://schemas.microsoft.com/office/drawing/2014/main" id="{718F2C18-7488-1841-BF22-63A7E6CACC78}"/>
                </a:ext>
              </a:extLst>
            </p:cNvPr>
            <p:cNvSpPr/>
            <p:nvPr/>
          </p:nvSpPr>
          <p:spPr bwMode="auto">
            <a:xfrm>
              <a:off x="467544" y="2132856"/>
              <a:ext cx="2304256" cy="1872208"/>
            </a:xfrm>
            <a:prstGeom prst="rect">
              <a:avLst/>
            </a:prstGeom>
            <a:solidFill>
              <a:srgbClr val="DF00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Rectangle 10">
              <a:extLst>
                <a:ext uri="{FF2B5EF4-FFF2-40B4-BE49-F238E27FC236}">
                  <a16:creationId xmlns:a16="http://schemas.microsoft.com/office/drawing/2014/main" id="{D36A0D37-4322-D747-948C-21F8B6F08D3F}"/>
                </a:ext>
              </a:extLst>
            </p:cNvPr>
            <p:cNvSpPr/>
            <p:nvPr/>
          </p:nvSpPr>
          <p:spPr bwMode="auto">
            <a:xfrm>
              <a:off x="910456" y="289769"/>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209921" name="Rectangle 2"/>
          <p:cNvSpPr>
            <a:spLocks noGrp="1" noChangeArrowheads="1"/>
          </p:cNvSpPr>
          <p:nvPr>
            <p:ph type="title"/>
          </p:nvPr>
        </p:nvSpPr>
        <p:spPr>
          <a:xfrm>
            <a:off x="179512" y="-1145627"/>
            <a:ext cx="8408987" cy="1122958"/>
          </a:xfrm>
        </p:spPr>
        <p:txBody>
          <a:bodyPr/>
          <a:lstStyle/>
          <a:p>
            <a:pPr indent="0" eaLnBrk="1" hangingPunct="1"/>
            <a:r>
              <a:rPr lang="en-US" altLang="en-US" dirty="0">
                <a:latin typeface="Arial" panose="020B0604020202020204" pitchFamily="34" charset="0"/>
                <a:cs typeface="Arial" panose="020B0604020202020204" pitchFamily="34" charset="0"/>
              </a:rPr>
              <a:t>Evolution: Death-Man 00413</a:t>
            </a:r>
          </a:p>
        </p:txBody>
      </p:sp>
      <p:sp>
        <p:nvSpPr>
          <p:cNvPr id="209923" name="Text Box 4"/>
          <p:cNvSpPr txBox="1">
            <a:spLocks noChangeArrowheads="1"/>
          </p:cNvSpPr>
          <p:nvPr/>
        </p:nvSpPr>
        <p:spPr bwMode="auto">
          <a:xfrm>
            <a:off x="1773361" y="473695"/>
            <a:ext cx="1846980" cy="101566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6000" b="0" i="0" u="none" strike="noStrike" kern="1200" cap="none" spc="0" normalizeH="0" baseline="0" noProof="0" dirty="0">
                <a:ln>
                  <a:noFill/>
                </a:ln>
                <a:solidFill>
                  <a:srgbClr val="000000"/>
                </a:solidFill>
                <a:effectLst/>
                <a:uLnTx/>
                <a:uFillTx/>
                <a:cs typeface="Arial" panose="020B0604020202020204" pitchFamily="34" charset="0"/>
              </a:rPr>
              <a:t>التطور</a:t>
            </a:r>
            <a:endParaRPr kumimoji="0" lang="en-US" altLang="en-US" sz="60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09924" name="Text Box 6"/>
          <p:cNvSpPr txBox="1">
            <a:spLocks noChangeArrowheads="1"/>
          </p:cNvSpPr>
          <p:nvPr/>
        </p:nvSpPr>
        <p:spPr bwMode="auto">
          <a:xfrm>
            <a:off x="966883" y="2121916"/>
            <a:ext cx="1350050" cy="187743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cs typeface="Arial" panose="020B0604020202020204" pitchFamily="34" charset="0"/>
              </a:rPr>
              <a:t>الموت</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إراقة الدماء</a:t>
            </a:r>
            <a:br>
              <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المعاناة</a:t>
            </a:r>
            <a:br>
              <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المرض</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09926" name="Text Box 7"/>
          <p:cNvSpPr txBox="1">
            <a:spLocks noChangeArrowheads="1"/>
          </p:cNvSpPr>
          <p:nvPr/>
        </p:nvSpPr>
        <p:spPr bwMode="auto">
          <a:xfrm>
            <a:off x="5910312" y="1918046"/>
            <a:ext cx="2655887" cy="52322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cs typeface="Arial" panose="020B0604020202020204" pitchFamily="34" charset="0"/>
              </a:rPr>
              <a:t>وجود الإنسان</a:t>
            </a:r>
            <a:endParaRPr kumimoji="0" lang="en-US" altLang="en-US" sz="1400" b="1" i="0" u="none" strike="noStrike" kern="1200" cap="none" spc="0" normalizeH="0" baseline="0" noProof="0" dirty="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403231148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indent="0" eaLnBrk="1" hangingPunct="1">
              <a:defRPr/>
            </a:pPr>
            <a:r>
              <a:rPr lang="en-US">
                <a:latin typeface="Arial" panose="020B0604020202020204" pitchFamily="34" charset="0"/>
                <a:cs typeface="Arial" panose="020B0604020202020204" pitchFamily="34" charset="0"/>
              </a:rPr>
              <a:t>Creation: Actions-Death 00412</a:t>
            </a:r>
          </a:p>
        </p:txBody>
      </p:sp>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2323" name="Text Box 4"/>
          <p:cNvSpPr txBox="1">
            <a:spLocks noChangeArrowheads="1"/>
          </p:cNvSpPr>
          <p:nvPr/>
        </p:nvSpPr>
        <p:spPr bwMode="auto">
          <a:xfrm>
            <a:off x="107504" y="457200"/>
            <a:ext cx="8064896" cy="1006475"/>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الخلق</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2325" name="Text Box 6"/>
          <p:cNvSpPr txBox="1">
            <a:spLocks noChangeArrowheads="1"/>
          </p:cNvSpPr>
          <p:nvPr/>
        </p:nvSpPr>
        <p:spPr bwMode="auto">
          <a:xfrm>
            <a:off x="2449513" y="1905000"/>
            <a:ext cx="2655887" cy="954107"/>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الإنسان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indent="0" eaLnBrk="1" hangingPunct="1">
              <a:defRPr/>
            </a:pPr>
            <a:r>
              <a:rPr lang="en-US">
                <a:cs typeface="+mj-cs"/>
              </a:rPr>
              <a:t>Reinterpretations 00363</a:t>
            </a:r>
          </a:p>
        </p:txBody>
      </p:sp>
      <p:pic>
        <p:nvPicPr>
          <p:cNvPr id="389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p:cNvSpPr/>
          <p:nvPr/>
        </p:nvSpPr>
        <p:spPr bwMode="auto">
          <a:xfrm>
            <a:off x="6357950" y="1785926"/>
            <a:ext cx="1714512" cy="57150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اليوم حقبة</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6" name="Rectangle 5"/>
          <p:cNvSpPr/>
          <p:nvPr/>
        </p:nvSpPr>
        <p:spPr bwMode="auto">
          <a:xfrm>
            <a:off x="714348" y="1785926"/>
            <a:ext cx="2214578" cy="642942"/>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طوفان محلي</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7" name="Rectangle 6"/>
          <p:cNvSpPr/>
          <p:nvPr/>
        </p:nvSpPr>
        <p:spPr bwMode="auto">
          <a:xfrm>
            <a:off x="3357554" y="1357298"/>
            <a:ext cx="2214578" cy="92869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التطور الإيماني</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8" name="Rectangle 7"/>
          <p:cNvSpPr/>
          <p:nvPr/>
        </p:nvSpPr>
        <p:spPr bwMode="auto">
          <a:xfrm>
            <a:off x="714348" y="5357826"/>
            <a:ext cx="2214578" cy="1071570"/>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الخلق </a:t>
            </a:r>
          </a:p>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المتتابع</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9" name="Rectangle 8"/>
          <p:cNvSpPr/>
          <p:nvPr/>
        </p:nvSpPr>
        <p:spPr bwMode="auto">
          <a:xfrm>
            <a:off x="3643306" y="5500702"/>
            <a:ext cx="1500198" cy="1071570"/>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نظرية الفجوة</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10" name="Rectangle 9"/>
          <p:cNvSpPr/>
          <p:nvPr/>
        </p:nvSpPr>
        <p:spPr bwMode="auto">
          <a:xfrm>
            <a:off x="6143636" y="5429264"/>
            <a:ext cx="2143140" cy="928694"/>
          </a:xfrm>
          <a:prstGeom prst="rect">
            <a:avLst/>
          </a:prstGeom>
          <a:solidFill>
            <a:schemeClr val="tx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فرضية </a:t>
            </a:r>
          </a:p>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rgbClr val="FFFFFF"/>
                </a:solidFill>
              </a:rPr>
              <a:t>الإطار</a:t>
            </a:r>
            <a:endParaRPr kumimoji="0" lang="ar-JO" sz="3200" b="1" i="0" u="none" strike="noStrike" cap="none" normalizeH="0" baseline="0" dirty="0">
              <a:ln>
                <a:noFill/>
              </a:ln>
              <a:solidFill>
                <a:srgbClr val="FFFFFF"/>
              </a:solidFill>
              <a:effectLst/>
              <a:latin typeface="Arial" charset="0"/>
              <a:ea typeface="ＭＳ Ｐゴシック" charset="0"/>
              <a:cs typeface="ＭＳ Ｐゴシック" charset="0"/>
            </a:endParaRPr>
          </a:p>
        </p:txBody>
      </p:sp>
      <p:sp>
        <p:nvSpPr>
          <p:cNvPr id="11" name="Rectangle 10"/>
          <p:cNvSpPr/>
          <p:nvPr/>
        </p:nvSpPr>
        <p:spPr bwMode="auto">
          <a:xfrm>
            <a:off x="1785918" y="0"/>
            <a:ext cx="5715040" cy="928670"/>
          </a:xfrm>
          <a:prstGeom prst="rect">
            <a:avLst/>
          </a:prstGeom>
          <a:solidFill>
            <a:srgbClr val="DF0225"/>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5400" b="1" dirty="0">
                <a:solidFill>
                  <a:srgbClr val="FFFF00"/>
                </a:solidFill>
                <a:effectLst/>
              </a:rPr>
              <a:t>إعادة التفاسير</a:t>
            </a:r>
            <a:endParaRPr kumimoji="0" lang="ar-JO" sz="5400" b="1" i="0" u="none" strike="noStrike" cap="none" normalizeH="0" baseline="0" dirty="0">
              <a:ln>
                <a:noFill/>
              </a:ln>
              <a:solidFill>
                <a:srgbClr val="FFFF00"/>
              </a:solidFill>
              <a:effectLst/>
              <a:latin typeface="Arial" charset="0"/>
              <a:ea typeface="ＭＳ Ｐゴシック" charset="0"/>
              <a:cs typeface="ＭＳ Ｐゴシック" charset="0"/>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1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7907" name="Rectangle 3"/>
          <p:cNvSpPr>
            <a:spLocks noGrp="1" noChangeArrowheads="1"/>
          </p:cNvSpPr>
          <p:nvPr>
            <p:ph type="title" idx="4294967295"/>
          </p:nvPr>
        </p:nvSpPr>
        <p:spPr>
          <a:xfrm>
            <a:off x="457200" y="274638"/>
            <a:ext cx="8229600" cy="106680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glow rad="127000">
                    <a:schemeClr val="tx1"/>
                  </a:glow>
                </a:effectLst>
                <a:latin typeface="Arial" panose="020B0604020202020204" pitchFamily="34" charset="0"/>
                <a:cs typeface="Arial" panose="020B0604020202020204" pitchFamily="34" charset="0"/>
              </a:rPr>
              <a:t>أفكار رئيسية حالية</a:t>
            </a:r>
            <a:endParaRPr lang="en-US" sz="4800" b="1" dirty="0">
              <a:effectLst>
                <a:glow rad="127000">
                  <a:schemeClr val="tx1"/>
                </a:glow>
              </a:effectLst>
              <a:latin typeface="Arial" panose="020B0604020202020204" pitchFamily="34" charset="0"/>
              <a:cs typeface="Arial" panose="020B0604020202020204" pitchFamily="34" charset="0"/>
            </a:endParaRPr>
          </a:p>
        </p:txBody>
      </p:sp>
      <p:sp>
        <p:nvSpPr>
          <p:cNvPr id="2427908" name="Rectangle 4"/>
          <p:cNvSpPr>
            <a:spLocks noChangeArrowheads="1"/>
          </p:cNvSpPr>
          <p:nvPr/>
        </p:nvSpPr>
        <p:spPr bwMode="auto">
          <a:xfrm>
            <a:off x="220663" y="1905000"/>
            <a:ext cx="8923337" cy="145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57250" marR="0" lvl="0" indent="-85725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إلهنا </a:t>
            </a:r>
            <a:r>
              <a:rPr kumimoji="0" lang="ar-JO" sz="3600" b="1" i="0" u="none" strike="noStrike" kern="1200" cap="none" spc="0" normalizeH="0" baseline="0" noProof="0" dirty="0">
                <a:ln>
                  <a:noFill/>
                </a:ln>
                <a:solidFill>
                  <a:srgbClr val="FFFF00"/>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ملك</a:t>
            </a:r>
            <a:r>
              <a:rPr kumimoji="0" lang="ar-JO"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خلق كل شيء في تباين مع الأفكار البشرية (تك 1)</a:t>
            </a:r>
            <a:endPar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909" name="Rectangle 5"/>
          <p:cNvSpPr>
            <a:spLocks noChangeArrowheads="1"/>
          </p:cNvSpPr>
          <p:nvPr/>
        </p:nvSpPr>
        <p:spPr bwMode="auto">
          <a:xfrm>
            <a:off x="107950" y="3000373"/>
            <a:ext cx="9036050" cy="14287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57250" marR="0" lvl="0" indent="-85725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857250" marR="0" lvl="0" indent="-85725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 يتم </a:t>
            </a:r>
            <a:r>
              <a:rPr kumimoji="0" lang="ar-JO" sz="3600" b="1" i="0" u="none" strike="noStrike" kern="1200" cap="none" spc="0" normalizeH="0" baseline="0" noProof="0" dirty="0">
                <a:ln>
                  <a:noFill/>
                </a:ln>
                <a:solidFill>
                  <a:srgbClr val="FFFF00"/>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مهاجمة</a:t>
            </a:r>
            <a:r>
              <a:rPr kumimoji="0" lang="ar-JO"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نظرية الخلق وملك الله بشكل مستمر اليوم</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p:txBody>
      </p:sp>
      <p:sp>
        <p:nvSpPr>
          <p:cNvPr id="2427910" name="Rectangle 6"/>
          <p:cNvSpPr>
            <a:spLocks noChangeArrowheads="1"/>
          </p:cNvSpPr>
          <p:nvPr/>
        </p:nvSpPr>
        <p:spPr bwMode="auto">
          <a:xfrm>
            <a:off x="76200" y="4214818"/>
            <a:ext cx="9067800" cy="2093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1028700" marR="0" lvl="0" indent="-102870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 علينا أن </a:t>
            </a:r>
            <a:r>
              <a:rPr kumimoji="0" lang="ar-JO" sz="3600" b="1" i="0" u="none" strike="noStrike" kern="1200" cap="none" spc="0" normalizeH="0" baseline="0" noProof="0" dirty="0">
                <a:ln>
                  <a:noFill/>
                </a:ln>
                <a:solidFill>
                  <a:srgbClr val="FFFF00"/>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نقاوم</a:t>
            </a:r>
            <a:r>
              <a:rPr kumimoji="0" lang="ar-JO"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الهجومات على الله كخالق وملك</a:t>
            </a:r>
            <a:endParaRPr kumimoji="0" lang="en-US" sz="48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279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9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7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908" grpId="0" build="p" autoUpdateAnimBg="0"/>
      <p:bldP spid="2427909" grpId="0" build="p" autoUpdateAnimBg="0"/>
      <p:bldP spid="2427910"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Words &amp; Music: Marc Byrd,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Steve Hindalong</a:t>
            </a:r>
          </a:p>
        </p:txBody>
      </p:sp>
      <p:pic>
        <p:nvPicPr>
          <p:cNvPr id="320514" name="Picture 2" descr="宇宙"/>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893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b="1" u="sng" dirty="0">
                <a:solidFill>
                  <a:schemeClr val="bg1"/>
                </a:solidFill>
                <a:latin typeface="Arial" panose="020B0604020202020204" pitchFamily="34" charset="0"/>
                <a:cs typeface="Arial" panose="020B0604020202020204" pitchFamily="34" charset="0"/>
              </a:rPr>
              <a:t>الفكرة الرئيسية</a:t>
            </a:r>
            <a:endParaRPr lang="en-US" b="1" dirty="0">
              <a:latin typeface="Arial" panose="020B0604020202020204" pitchFamily="34" charset="0"/>
              <a:cs typeface="Arial" panose="020B0604020202020204" pitchFamily="34" charset="0"/>
            </a:endParaRPr>
          </a:p>
        </p:txBody>
      </p:sp>
      <p:sp>
        <p:nvSpPr>
          <p:cNvPr id="2428932" name="Rectangle 4"/>
          <p:cNvSpPr>
            <a:spLocks noChangeArrowheads="1"/>
          </p:cNvSpPr>
          <p:nvPr/>
        </p:nvSpPr>
        <p:spPr bwMode="auto">
          <a:xfrm>
            <a:off x="152400" y="2971800"/>
            <a:ext cx="8915400" cy="2438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نحارب الفلسفات الوثنية في أيامنا ؟</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دافع عن الله</a:t>
            </a:r>
            <a:endPar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a:t>
            </a:r>
            <a:r>
              <a:rPr kumimoji="0" lang="ar-JO" sz="6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خالق</a:t>
            </a:r>
            <a:r>
              <a:rPr kumimoji="0" lang="ar-JO"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JO" sz="6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ملك</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3"/>
          <p:cNvSpPr>
            <a:spLocks/>
          </p:cNvSpPr>
          <p:nvPr/>
        </p:nvSpPr>
        <p:spPr bwMode="auto">
          <a:xfrm>
            <a:off x="2001838" y="1031875"/>
            <a:ext cx="1695574" cy="423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الأخلاقية النسبية</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322563" name="Rectangle 4"/>
          <p:cNvSpPr>
            <a:spLocks/>
          </p:cNvSpPr>
          <p:nvPr/>
        </p:nvSpPr>
        <p:spPr bwMode="auto">
          <a:xfrm>
            <a:off x="1447800" y="434975"/>
            <a:ext cx="1123936" cy="361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الإجهاض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322564" name="Rectangle 5"/>
          <p:cNvSpPr>
            <a:spLocks/>
          </p:cNvSpPr>
          <p:nvPr/>
        </p:nvSpPr>
        <p:spPr bwMode="auto">
          <a:xfrm>
            <a:off x="292100" y="134938"/>
            <a:ext cx="1136628" cy="57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زواج </a:t>
            </a:r>
          </a:p>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الشواذ</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322565" name="Rectangle 6"/>
          <p:cNvSpPr>
            <a:spLocks/>
          </p:cNvSpPr>
          <p:nvPr/>
        </p:nvSpPr>
        <p:spPr bwMode="auto">
          <a:xfrm>
            <a:off x="723900" y="1317624"/>
            <a:ext cx="1062018" cy="284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15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القتل الرحيم</a:t>
            </a:r>
            <a:endParaRPr kumimoji="0" lang="en-US" sz="15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br>
              <a:rPr lang="en-US" sz="1800" dirty="0">
                <a:solidFill>
                  <a:schemeClr val="bg1"/>
                </a:solidFill>
                <a:latin typeface="Arial" panose="020B0604020202020204" pitchFamily="34" charset="0"/>
                <a:cs typeface="Arial" panose="020B0604020202020204" pitchFamily="34" charset="0"/>
              </a:rPr>
            </a:br>
            <a:r>
              <a:rPr lang="ar-JO" sz="1800" dirty="0">
                <a:solidFill>
                  <a:schemeClr val="bg1"/>
                </a:solidFill>
                <a:latin typeface="Arial" panose="020B0604020202020204" pitchFamily="34" charset="0"/>
                <a:cs typeface="Arial" panose="020B0604020202020204" pitchFamily="34" charset="0"/>
              </a:rPr>
              <a:t>مشكلة البالونات – التطوريون ضد الخلقيون</a:t>
            </a:r>
            <a:endParaRPr lang="en-US" sz="1800" dirty="0">
              <a:solidFill>
                <a:schemeClr val="bg1"/>
              </a:solidFill>
              <a:latin typeface="Arial" panose="020B0604020202020204" pitchFamily="34" charset="0"/>
              <a:cs typeface="Arial" panose="020B0604020202020204" pitchFamily="34" charset="0"/>
            </a:endParaRPr>
          </a:p>
        </p:txBody>
      </p:sp>
      <p:sp>
        <p:nvSpPr>
          <p:cNvPr id="6090760" name="Rectangle 6"/>
          <p:cNvSpPr>
            <a:spLocks/>
          </p:cNvSpPr>
          <p:nvPr/>
        </p:nvSpPr>
        <p:spPr bwMode="auto">
          <a:xfrm>
            <a:off x="685800" y="5462588"/>
            <a:ext cx="3028944"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التطور</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6090761" name="Rectangle 5"/>
          <p:cNvSpPr>
            <a:spLocks/>
          </p:cNvSpPr>
          <p:nvPr/>
        </p:nvSpPr>
        <p:spPr bwMode="auto">
          <a:xfrm>
            <a:off x="5867400" y="5465763"/>
            <a:ext cx="2848004"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الخلق</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6090763" name="TextBox 10"/>
          <p:cNvSpPr txBox="1">
            <a:spLocks noChangeArrowheads="1"/>
          </p:cNvSpPr>
          <p:nvPr/>
        </p:nvSpPr>
        <p:spPr bwMode="auto">
          <a:xfrm>
            <a:off x="6096000" y="115888"/>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المشكلة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مزمور 11: 3</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2572"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المسيحية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2573"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الإنسانية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0" name="Rectangle 3"/>
          <p:cNvSpPr>
            <a:spLocks/>
          </p:cNvSpPr>
          <p:nvPr/>
        </p:nvSpPr>
        <p:spPr bwMode="auto">
          <a:xfrm>
            <a:off x="785812" y="1101725"/>
            <a:ext cx="1071543" cy="57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زواج</a:t>
            </a:r>
          </a:p>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الشواذ</a:t>
            </a:r>
            <a:endParaRPr kumimoji="0" lang="en-US" sz="1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324611" name="Rectangle 4"/>
          <p:cNvSpPr>
            <a:spLocks/>
          </p:cNvSpPr>
          <p:nvPr/>
        </p:nvSpPr>
        <p:spPr bwMode="auto">
          <a:xfrm>
            <a:off x="1982788" y="1049338"/>
            <a:ext cx="1803394" cy="761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الأخلاقية</a:t>
            </a:r>
          </a:p>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النسبية</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6092805" name="Rectangle 5"/>
          <p:cNvSpPr>
            <a:spLocks/>
          </p:cNvSpPr>
          <p:nvPr/>
        </p:nvSpPr>
        <p:spPr bwMode="auto">
          <a:xfrm>
            <a:off x="5562600" y="5465763"/>
            <a:ext cx="3581400" cy="4849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كلمة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6092806" name="Rectangle 6"/>
          <p:cNvSpPr>
            <a:spLocks/>
          </p:cNvSpPr>
          <p:nvPr/>
        </p:nvSpPr>
        <p:spPr bwMode="auto">
          <a:xfrm>
            <a:off x="685800" y="5462588"/>
            <a:ext cx="2957506" cy="4234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marL="0" marR="0" lvl="0" indent="0" algn="ctr" defTabSz="642938"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كلمة البشر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ar-JO" sz="1800" dirty="0">
                <a:solidFill>
                  <a:schemeClr val="tx1"/>
                </a:solidFill>
                <a:latin typeface="Arial" panose="020B0604020202020204" pitchFamily="34" charset="0"/>
                <a:cs typeface="Arial" panose="020B0604020202020204" pitchFamily="34" charset="0"/>
              </a:rPr>
              <a:t>مشكلة البالونات – كلمة البشر ضد كلمة الله</a:t>
            </a:r>
            <a:endParaRPr lang="en-US" sz="1800" dirty="0">
              <a:solidFill>
                <a:schemeClr val="tx1"/>
              </a:solidFill>
              <a:latin typeface="Arial" panose="020B0604020202020204" pitchFamily="34" charset="0"/>
              <a:cs typeface="Arial" panose="020B0604020202020204" pitchFamily="34" charset="0"/>
            </a:endParaRPr>
          </a:p>
        </p:txBody>
      </p:sp>
      <p:sp>
        <p:nvSpPr>
          <p:cNvPr id="324615"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المسيحية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4616"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الإنسانية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92811" name="TextBox 10"/>
          <p:cNvSpPr txBox="1">
            <a:spLocks noChangeArrowheads="1"/>
          </p:cNvSpPr>
          <p:nvPr/>
        </p:nvSpPr>
        <p:spPr bwMode="auto">
          <a:xfrm>
            <a:off x="6096000" y="115888"/>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الحل</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92812" name="TextBox 11"/>
          <p:cNvSpPr txBox="1">
            <a:spLocks noChangeArrowheads="1"/>
          </p:cNvSpPr>
          <p:nvPr/>
        </p:nvSpPr>
        <p:spPr bwMode="auto">
          <a:xfrm>
            <a:off x="6215074" y="623888"/>
            <a:ext cx="2928925"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 58: 12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indent="0"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p:spPr>
        <p:txBody>
          <a:bodyPr/>
          <a:lstStyle/>
          <a:p>
            <a:pPr>
              <a:defRPr/>
            </a:pPr>
            <a:r>
              <a:rPr lang="ar-JO"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rPr>
              <a:t>مريم (يوحنا 11)</a:t>
            </a:r>
            <a:endParaRPr lang="en-US"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endParaRPr>
          </a:p>
        </p:txBody>
      </p:sp>
      <p:pic>
        <p:nvPicPr>
          <p:cNvPr id="526338" name="Picture 2" descr="Screen Shot 2013-03-18 at 7.49.05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52547"/>
            <a:ext cx="9144000" cy="544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0260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وعظ العهد القديم </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العرض التقديمي والنص مجاناً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32258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772098" name="Picture 2" descr="1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title" idx="4294967295"/>
          </p:nvPr>
        </p:nvSpPr>
        <p:spPr>
          <a:xfrm>
            <a:off x="107950" y="0"/>
            <a:ext cx="8553450" cy="584775"/>
          </a:xfrm>
          <a:effectLst>
            <a:outerShdw blurRad="63500" dist="53882" dir="2700000" algn="ctr" rotWithShape="0">
              <a:schemeClr val="tx1">
                <a:alpha val="74998"/>
              </a:schemeClr>
            </a:outerShdw>
          </a:effectLst>
        </p:spPr>
        <p:txBody>
          <a:bodyPr anchor="t">
            <a:spAutoFit/>
          </a:bodyPr>
          <a:lstStyle/>
          <a:p>
            <a:pPr eaLnBrk="1" hangingPunct="1">
              <a:defRPr/>
            </a:pPr>
            <a:r>
              <a:rPr lang="ar-JO" sz="3200" b="1" dirty="0">
                <a:solidFill>
                  <a:schemeClr val="bg1"/>
                </a:solidFill>
                <a:latin typeface="Arial" panose="020B0604020202020204" pitchFamily="34" charset="0"/>
                <a:ea typeface="+mj-ea"/>
                <a:cs typeface="Arial" panose="020B0604020202020204" pitchFamily="34" charset="0"/>
              </a:rPr>
              <a:t>اتبع مبادئ التفسير الأساسية</a:t>
            </a:r>
            <a:endParaRPr lang="en-US" sz="3200" b="1" dirty="0">
              <a:solidFill>
                <a:schemeClr val="bg1"/>
              </a:solidFill>
              <a:latin typeface="Arial" panose="020B0604020202020204" pitchFamily="34" charset="0"/>
              <a:ea typeface="+mj-ea"/>
              <a:cs typeface="Arial" panose="020B0604020202020204" pitchFamily="34" charset="0"/>
            </a:endParaRPr>
          </a:p>
        </p:txBody>
      </p:sp>
      <p:sp>
        <p:nvSpPr>
          <p:cNvPr id="5" name="Rectangle 3"/>
          <p:cNvSpPr txBox="1">
            <a:spLocks noChangeArrowheads="1"/>
          </p:cNvSpPr>
          <p:nvPr/>
        </p:nvSpPr>
        <p:spPr>
          <a:xfrm>
            <a:off x="35496" y="836712"/>
            <a:ext cx="9054529" cy="568342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1. صلّ من أجل الإرشاد</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2. لاحظ بدقة</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3. اسعى نحو قصد الكاتب</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4. ثلاثة مفاتيح: السياق، السياق، السياق</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5. لا تحضر معنى من نص آخر</a:t>
            </a:r>
          </a:p>
          <a:p>
            <a:pPr marL="0" marR="0" lvl="0" indent="0" algn="r" defTabSz="914400" rtl="0" eaLnBrk="1" fontAlgn="base" latinLnBrk="0" hangingPunct="1">
              <a:lnSpc>
                <a:spcPct val="90000"/>
              </a:lnSpc>
              <a:spcBef>
                <a:spcPct val="20000"/>
              </a:spcBef>
              <a:spcAft>
                <a:spcPct val="0"/>
              </a:spcAft>
              <a:buClrTx/>
              <a:buSzTx/>
              <a:buFontTx/>
              <a:buNone/>
              <a:tabLst/>
              <a:defRPr/>
            </a:pPr>
            <a:r>
              <a:rPr lang="ar-JO" b="1" dirty="0">
                <a:solidFill>
                  <a:srgbClr val="FFFFFF"/>
                </a:solidFill>
                <a:effectLst>
                  <a:glow rad="317500">
                    <a:srgbClr val="000000">
                      <a:alpha val="91000"/>
                    </a:srgbClr>
                  </a:glow>
                </a:effectLst>
                <a:latin typeface="Arial" panose="020B0604020202020204" pitchFamily="34" charset="0"/>
                <a:cs typeface="Arial" panose="020B0604020202020204" pitchFamily="34" charset="0"/>
              </a:rPr>
              <a:t>6. أدرس التاريخ، الجغرافيا والعادات</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endParaRPr>
          </a:p>
          <a:p>
            <a:pPr marL="630238" marR="0" lvl="0" indent="-630238" algn="r" defTabSz="914400" rtl="0" eaLnBrk="1" fontAlgn="base" latinLnBrk="0" hangingPunct="1">
              <a:lnSpc>
                <a:spcPct val="90000"/>
              </a:lnSpc>
              <a:spcBef>
                <a:spcPct val="2000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endParaRPr>
          </a:p>
        </p:txBody>
      </p:sp>
      <p:sp>
        <p:nvSpPr>
          <p:cNvPr id="772101" name="Text Box 5"/>
          <p:cNvSpPr txBox="1">
            <a:spLocks noChangeArrowheads="1"/>
          </p:cNvSpPr>
          <p:nvPr/>
        </p:nvSpPr>
        <p:spPr bwMode="auto">
          <a:xfrm>
            <a:off x="8110270" y="76200"/>
            <a:ext cx="9797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42-43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445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09" name="Group 9"/>
          <p:cNvGrpSpPr>
            <a:grpSpLocks/>
          </p:cNvGrpSpPr>
          <p:nvPr/>
        </p:nvGrpSpPr>
        <p:grpSpPr bwMode="auto">
          <a:xfrm>
            <a:off x="0" y="0"/>
            <a:ext cx="9144000" cy="6858000"/>
            <a:chOff x="0" y="0"/>
            <a:chExt cx="5760" cy="4320"/>
          </a:xfrm>
        </p:grpSpPr>
        <p:pic>
          <p:nvPicPr>
            <p:cNvPr id="119812" name="Picture 5"/>
            <p:cNvPicPr>
              <a:picLocks noChangeAspect="1" noChangeArrowheads="1"/>
            </p:cNvPicPr>
            <p:nvPr/>
          </p:nvPicPr>
          <p:blipFill>
            <a:blip r:embed="rId3">
              <a:extLst>
                <a:ext uri="{28A0092B-C50C-407E-A947-70E740481C1C}">
                  <a14:useLocalDpi xmlns:a14="http://schemas.microsoft.com/office/drawing/2010/main" val="0"/>
                </a:ext>
              </a:extLst>
            </a:blip>
            <a:srcRect b="5263"/>
            <a:stretch>
              <a:fillRect/>
            </a:stretch>
          </p:blipFill>
          <p:spPr bwMode="black">
            <a:xfrm>
              <a:off x="2264" y="0"/>
              <a:ext cx="349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9813" name="Group 8"/>
            <p:cNvGrpSpPr>
              <a:grpSpLocks/>
            </p:cNvGrpSpPr>
            <p:nvPr/>
          </p:nvGrpSpPr>
          <p:grpSpPr bwMode="auto">
            <a:xfrm>
              <a:off x="0" y="0"/>
              <a:ext cx="2688" cy="4320"/>
              <a:chOff x="0" y="0"/>
              <a:chExt cx="2688" cy="4320"/>
            </a:xfrm>
          </p:grpSpPr>
          <p:sp>
            <p:nvSpPr>
              <p:cNvPr id="119814" name="Rectangle 6"/>
              <p:cNvSpPr>
                <a:spLocks noChangeArrowheads="1"/>
              </p:cNvSpPr>
              <p:nvPr/>
            </p:nvSpPr>
            <p:spPr bwMode="auto">
              <a:xfrm>
                <a:off x="0" y="0"/>
                <a:ext cx="2304" cy="4320"/>
              </a:xfrm>
              <a:prstGeom prst="rect">
                <a:avLst/>
              </a:prstGeom>
              <a:solidFill>
                <a:schemeClr val="tx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19815" name="Rectangle 7"/>
              <p:cNvSpPr>
                <a:spLocks noChangeArrowheads="1"/>
              </p:cNvSpPr>
              <p:nvPr/>
            </p:nvSpPr>
            <p:spPr bwMode="auto">
              <a:xfrm>
                <a:off x="2208" y="0"/>
                <a:ext cx="480" cy="2208"/>
              </a:xfrm>
              <a:prstGeom prst="rect">
                <a:avLst/>
              </a:prstGeom>
              <a:solidFill>
                <a:schemeClr val="tx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FFFFFF"/>
                  </a:solidFill>
                  <a:latin typeface="Arial" charset="0"/>
                  <a:ea typeface="ＭＳ Ｐゴシック" charset="0"/>
                  <a:cs typeface="Arial" charset="0"/>
                </a:endParaRPr>
              </a:p>
            </p:txBody>
          </p:sp>
        </p:grpSp>
      </p:grpSp>
      <p:sp>
        <p:nvSpPr>
          <p:cNvPr id="37890" name="Rectangle 2"/>
          <p:cNvSpPr>
            <a:spLocks noGrp="1" noChangeArrowheads="1"/>
          </p:cNvSpPr>
          <p:nvPr>
            <p:ph type="title"/>
          </p:nvPr>
        </p:nvSpPr>
        <p:spPr>
          <a:xfrm>
            <a:off x="0" y="228600"/>
            <a:ext cx="3581400" cy="6400800"/>
          </a:xfrm>
        </p:spPr>
        <p:txBody>
          <a:bodyPr/>
          <a:lstStyle/>
          <a:p>
            <a:pPr eaLnBrk="1" hangingPunct="1">
              <a:defRPr/>
            </a:pPr>
            <a:r>
              <a:rPr lang="ar-JO" dirty="0">
                <a:solidFill>
                  <a:srgbClr val="FF6533"/>
                </a:solidFill>
                <a:effectLst/>
                <a:latin typeface="Arial"/>
                <a:ea typeface="ＭＳ Ｐゴシック" charset="0"/>
                <a:cs typeface="Arial"/>
              </a:rPr>
              <a:t>السمات المشتركة لجميع نساء الشرق الأدنى القديم</a:t>
            </a:r>
            <a:endParaRPr lang="en-US" dirty="0">
              <a:solidFill>
                <a:srgbClr val="FF6533"/>
              </a:solidFill>
              <a:effectLst/>
              <a:latin typeface="Arial"/>
              <a:ea typeface="ＭＳ Ｐゴシック" charset="0"/>
              <a:cs typeface="Arial"/>
            </a:endParaRPr>
          </a:p>
        </p:txBody>
      </p:sp>
      <p:sp>
        <p:nvSpPr>
          <p:cNvPr id="119811" name="Text Box 10"/>
          <p:cNvSpPr txBox="1">
            <a:spLocks noChangeArrowheads="1"/>
          </p:cNvSpPr>
          <p:nvPr/>
        </p:nvSpPr>
        <p:spPr bwMode="auto">
          <a:xfrm>
            <a:off x="8395106" y="73968"/>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154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967205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sp>
        <p:nvSpPr>
          <p:cNvPr id="37890" name="Rectangle 2"/>
          <p:cNvSpPr>
            <a:spLocks noGrp="1" noChangeArrowheads="1"/>
          </p:cNvSpPr>
          <p:nvPr>
            <p:ph type="title"/>
          </p:nvPr>
        </p:nvSpPr>
        <p:spPr>
          <a:xfrm>
            <a:off x="0" y="228600"/>
            <a:ext cx="5003800" cy="1328738"/>
          </a:xfrm>
        </p:spPr>
        <p:txBody>
          <a:bodyPr/>
          <a:lstStyle/>
          <a:p>
            <a:pPr eaLnBrk="1" hangingPunct="1">
              <a:defRPr/>
            </a:pPr>
            <a:r>
              <a:rPr lang="ar-JO" dirty="0">
                <a:solidFill>
                  <a:schemeClr val="tx1"/>
                </a:solidFill>
                <a:latin typeface="Arial"/>
                <a:ea typeface="ＭＳ Ｐゴシック" charset="0"/>
                <a:cs typeface="Arial"/>
              </a:rPr>
              <a:t>السمات المشتركة لكل نساء الشرق الأدنى القديم</a:t>
            </a:r>
            <a:endParaRPr lang="en-US" dirty="0">
              <a:solidFill>
                <a:schemeClr val="tx1"/>
              </a:solidFill>
              <a:latin typeface="Arial"/>
              <a:ea typeface="ＭＳ Ｐゴシック" charset="0"/>
              <a:cs typeface="Arial"/>
            </a:endParaRPr>
          </a:p>
        </p:txBody>
      </p:sp>
      <p:sp>
        <p:nvSpPr>
          <p:cNvPr id="121860" name="Text Box 10"/>
          <p:cNvSpPr txBox="1">
            <a:spLocks noChangeArrowheads="1"/>
          </p:cNvSpPr>
          <p:nvPr/>
        </p:nvSpPr>
        <p:spPr bwMode="auto">
          <a:xfrm>
            <a:off x="8395106" y="73968"/>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154</a:t>
            </a:r>
            <a:endParaRPr lang="en-US" b="1" dirty="0">
              <a:solidFill>
                <a:srgbClr val="FFFFFF"/>
              </a:solidFill>
              <a:latin typeface="Arial" charset="0"/>
              <a:cs typeface="Arial" charset="0"/>
            </a:endParaRPr>
          </a:p>
        </p:txBody>
      </p:sp>
      <p:sp>
        <p:nvSpPr>
          <p:cNvPr id="11" name="Rectangle 2"/>
          <p:cNvSpPr txBox="1">
            <a:spLocks noChangeArrowheads="1"/>
          </p:cNvSpPr>
          <p:nvPr/>
        </p:nvSpPr>
        <p:spPr bwMode="black">
          <a:xfrm>
            <a:off x="0" y="2060575"/>
            <a:ext cx="5003800"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lvl1pPr marL="514350" indent="-5143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indent="0" algn="r" defTabSz="914400" fontAlgn="base">
              <a:spcBef>
                <a:spcPct val="0"/>
              </a:spcBef>
              <a:spcAft>
                <a:spcPct val="0"/>
              </a:spcAft>
            </a:pPr>
            <a:r>
              <a:rPr lang="ar-JO" sz="3200" b="1" dirty="0">
                <a:solidFill>
                  <a:srgbClr val="FFFFFF"/>
                </a:solidFill>
                <a:latin typeface="Arial" charset="0"/>
                <a:cs typeface="Arial" charset="0"/>
              </a:rPr>
              <a:t>1. الأمومة المثالية</a:t>
            </a:r>
            <a:endParaRPr lang="en-US" sz="3200" b="1" dirty="0">
              <a:solidFill>
                <a:srgbClr val="FFFFFF"/>
              </a:solidFill>
              <a:latin typeface="Arial" charset="0"/>
              <a:cs typeface="Arial" charset="0"/>
            </a:endParaRPr>
          </a:p>
          <a:p>
            <a:pPr marL="0" indent="0" algn="r" defTabSz="914400" fontAlgn="base">
              <a:spcBef>
                <a:spcPct val="0"/>
              </a:spcBef>
              <a:spcAft>
                <a:spcPct val="0"/>
              </a:spcAft>
            </a:pPr>
            <a:r>
              <a:rPr lang="ar-JO" sz="3200" b="1" dirty="0">
                <a:solidFill>
                  <a:srgbClr val="FFFFFF"/>
                </a:solidFill>
                <a:latin typeface="Arial" charset="0"/>
                <a:cs typeface="Arial" charset="0"/>
              </a:rPr>
              <a:t>2. خدمة الرجال</a:t>
            </a:r>
          </a:p>
          <a:p>
            <a:pPr marL="0" indent="0" algn="r" defTabSz="914400" fontAlgn="base">
              <a:spcBef>
                <a:spcPct val="0"/>
              </a:spcBef>
              <a:spcAft>
                <a:spcPct val="0"/>
              </a:spcAft>
            </a:pPr>
            <a:r>
              <a:rPr lang="ar-JO" sz="3200" b="1" dirty="0">
                <a:solidFill>
                  <a:srgbClr val="FFFFFF"/>
                </a:solidFill>
                <a:latin typeface="Arial" charset="0"/>
                <a:cs typeface="Arial" charset="0"/>
              </a:rPr>
              <a:t>3. نبيات</a:t>
            </a:r>
          </a:p>
          <a:p>
            <a:pPr marL="0" indent="0" algn="r" defTabSz="914400" fontAlgn="base">
              <a:spcBef>
                <a:spcPct val="0"/>
              </a:spcBef>
              <a:spcAft>
                <a:spcPct val="0"/>
              </a:spcAft>
            </a:pPr>
            <a:r>
              <a:rPr lang="ar-JO" sz="3200" b="1" dirty="0">
                <a:solidFill>
                  <a:srgbClr val="FFFFFF"/>
                </a:solidFill>
                <a:latin typeface="Arial" charset="0"/>
                <a:cs typeface="Arial" charset="0"/>
              </a:rPr>
              <a:t>4. المحظيات / تعدد الزوجات</a:t>
            </a:r>
            <a:endParaRPr lang="en-US" sz="3200" b="1" dirty="0">
              <a:solidFill>
                <a:srgbClr val="FFFFFF"/>
              </a:solidFill>
              <a:latin typeface="Arial" charset="0"/>
              <a:cs typeface="Arial" charset="0"/>
            </a:endParaRPr>
          </a:p>
          <a:p>
            <a:pPr marL="0" indent="0" algn="r" defTabSz="914400" fontAlgn="base">
              <a:spcBef>
                <a:spcPct val="0"/>
              </a:spcBef>
              <a:spcAft>
                <a:spcPct val="0"/>
              </a:spcAft>
            </a:pPr>
            <a:r>
              <a:rPr lang="en-US" sz="3200" b="1" dirty="0">
                <a:solidFill>
                  <a:srgbClr val="FFFFFF"/>
                </a:solidFill>
                <a:latin typeface="Arial" charset="0"/>
                <a:cs typeface="Arial" charset="0"/>
              </a:rPr>
              <a:t> </a:t>
            </a:r>
            <a:r>
              <a:rPr lang="ar-JO" sz="3200" b="1" dirty="0">
                <a:solidFill>
                  <a:srgbClr val="FFFFFF"/>
                </a:solidFill>
                <a:latin typeface="Arial" charset="0"/>
                <a:cs typeface="Arial" charset="0"/>
              </a:rPr>
              <a:t>5. ترتيبات الزواج</a:t>
            </a:r>
          </a:p>
          <a:p>
            <a:pPr marL="0" indent="0" algn="r" defTabSz="914400" fontAlgn="base">
              <a:spcBef>
                <a:spcPct val="0"/>
              </a:spcBef>
              <a:spcAft>
                <a:spcPct val="0"/>
              </a:spcAft>
            </a:pPr>
            <a:r>
              <a:rPr lang="ar-JO" sz="3200" b="1" dirty="0">
                <a:solidFill>
                  <a:srgbClr val="FFFFFF"/>
                </a:solidFill>
                <a:latin typeface="Arial" charset="0"/>
                <a:cs typeface="Arial" charset="0"/>
              </a:rPr>
              <a:t>6. الطلاق لمصلحة الرجال</a:t>
            </a:r>
            <a:endParaRPr lang="en-US" sz="3200" b="1" dirty="0">
              <a:solidFill>
                <a:srgbClr val="FFFFFF"/>
              </a:solidFill>
              <a:latin typeface="Arial" charset="0"/>
              <a:cs typeface="Arial" charset="0"/>
            </a:endParaRPr>
          </a:p>
          <a:p>
            <a:pPr marL="0" indent="0" algn="r" defTabSz="914400" fontAlgn="base">
              <a:spcBef>
                <a:spcPct val="0"/>
              </a:spcBef>
              <a:spcAft>
                <a:spcPct val="0"/>
              </a:spcAft>
            </a:pPr>
            <a:r>
              <a:rPr lang="ar-JO" sz="3200" b="1" dirty="0">
                <a:solidFill>
                  <a:srgbClr val="FFFFFF"/>
                </a:solidFill>
                <a:latin typeface="Arial" charset="0"/>
                <a:cs typeface="Arial" charset="0"/>
              </a:rPr>
              <a:t>7. محميات بالقانون</a:t>
            </a:r>
          </a:p>
          <a:p>
            <a:pPr marL="0" indent="0" algn="r" defTabSz="914400" fontAlgn="base">
              <a:spcBef>
                <a:spcPct val="0"/>
              </a:spcBef>
              <a:spcAft>
                <a:spcPct val="0"/>
              </a:spcAft>
            </a:pPr>
            <a:r>
              <a:rPr lang="ar-JO" sz="3200" b="1" dirty="0">
                <a:solidFill>
                  <a:srgbClr val="FFFFFF"/>
                </a:solidFill>
                <a:latin typeface="Arial" charset="0"/>
                <a:cs typeface="Arial" charset="0"/>
              </a:rPr>
              <a:t>8. القيادة الدينية</a:t>
            </a:r>
            <a:endParaRPr lang="en-US" sz="3200" b="1" dirty="0">
              <a:solidFill>
                <a:srgbClr val="FFFFFF"/>
              </a:solidFill>
              <a:latin typeface="Arial" charset="0"/>
              <a:cs typeface="Arial" charset="0"/>
            </a:endParaRPr>
          </a:p>
        </p:txBody>
      </p:sp>
      <p:pic>
        <p:nvPicPr>
          <p:cNvPr id="2" name="Picture 1"/>
          <p:cNvPicPr>
            <a:picLocks noChangeAspect="1"/>
          </p:cNvPicPr>
          <p:nvPr/>
        </p:nvPicPr>
        <p:blipFill rotWithShape="1">
          <a:blip r:embed="rId3"/>
          <a:srcRect l="2315" r="5862"/>
          <a:stretch/>
        </p:blipFill>
        <p:spPr>
          <a:xfrm>
            <a:off x="5129969" y="908548"/>
            <a:ext cx="4009352" cy="5489398"/>
          </a:xfrm>
          <a:prstGeom prst="rect">
            <a:avLst/>
          </a:prstGeom>
        </p:spPr>
      </p:pic>
    </p:spTree>
    <p:extLst>
      <p:ext uri="{BB962C8B-B14F-4D97-AF65-F5344CB8AC3E}">
        <p14:creationId xmlns:p14="http://schemas.microsoft.com/office/powerpoint/2010/main" val="216081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sz="4000">
                <a:latin typeface="Arial"/>
                <a:ea typeface="ＭＳ Ｐゴシック" charset="0"/>
                <a:cs typeface="Arial"/>
              </a:rPr>
              <a:t>Women Who Take Control</a:t>
            </a:r>
          </a:p>
        </p:txBody>
      </p:sp>
      <p:sp>
        <p:nvSpPr>
          <p:cNvPr id="15363" name="Rectangle 3"/>
          <p:cNvSpPr>
            <a:spLocks noGrp="1" noChangeArrowheads="1"/>
          </p:cNvSpPr>
          <p:nvPr>
            <p:ph type="body" idx="1"/>
          </p:nvPr>
        </p:nvSpPr>
        <p:spPr/>
        <p:txBody>
          <a:bodyPr/>
          <a:lstStyle/>
          <a:p>
            <a:pPr eaLnBrk="1" hangingPunct="1">
              <a:buFont typeface="Wingdings" pitchFamily="24" charset="2"/>
              <a:buChar char="Ø"/>
              <a:defRPr/>
            </a:pPr>
            <a:endParaRPr lang="en-US" sz="2800">
              <a:latin typeface="Arial"/>
              <a:ea typeface="+mn-ea"/>
              <a:cs typeface="Arial"/>
            </a:endParaRPr>
          </a:p>
        </p:txBody>
      </p:sp>
      <p:sp>
        <p:nvSpPr>
          <p:cNvPr id="123907" name="Rectangle 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171450"/>
            <a:ext cx="65293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3909" name="Text Box 6"/>
          <p:cNvSpPr txBox="1">
            <a:spLocks noChangeArrowheads="1"/>
          </p:cNvSpPr>
          <p:nvPr/>
        </p:nvSpPr>
        <p:spPr bwMode="auto">
          <a:xfrm>
            <a:off x="-36513" y="5516563"/>
            <a:ext cx="9180513" cy="120032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50000"/>
              </a:spcBef>
              <a:spcAft>
                <a:spcPct val="0"/>
              </a:spcAft>
            </a:pPr>
            <a:r>
              <a:rPr lang="ar-JO" altLang="zh-CN" sz="3600" b="1" dirty="0">
                <a:solidFill>
                  <a:srgbClr val="00273B"/>
                </a:solidFill>
                <a:latin typeface="Arial" charset="0"/>
                <a:cs typeface="Arial" charset="0"/>
              </a:rPr>
              <a:t>قفوا في الخلف، أنا موظفة الإستقبال</a:t>
            </a:r>
            <a:r>
              <a:rPr lang="en-US" altLang="zh-CN" sz="3600" b="1" dirty="0">
                <a:solidFill>
                  <a:srgbClr val="00273B"/>
                </a:solidFill>
                <a:latin typeface="Arial" charset="0"/>
                <a:cs typeface="Arial" charset="0"/>
              </a:rPr>
              <a:t>  </a:t>
            </a:r>
            <a:br>
              <a:rPr lang="en-US" altLang="zh-CN" sz="3600" b="1" dirty="0">
                <a:solidFill>
                  <a:srgbClr val="00273B"/>
                </a:solidFill>
                <a:latin typeface="Arial" charset="0"/>
                <a:cs typeface="Arial" charset="0"/>
              </a:rPr>
            </a:br>
            <a:r>
              <a:rPr lang="ar-JO" altLang="zh-CN" sz="3600" b="1" dirty="0">
                <a:solidFill>
                  <a:srgbClr val="00273B"/>
                </a:solidFill>
                <a:latin typeface="Arial" charset="0"/>
                <a:cs typeface="Arial" charset="0"/>
              </a:rPr>
              <a:t>ما سبب رغبتك برؤية الطبيب؟</a:t>
            </a:r>
            <a:endParaRPr lang="zh-CN" altLang="en-US" sz="3600" b="1" dirty="0">
              <a:solidFill>
                <a:srgbClr val="00273B"/>
              </a:solidFill>
              <a:latin typeface="Arial" charset="0"/>
              <a:ea typeface="SimSun" charset="0"/>
              <a:cs typeface="SimSun" charset="0"/>
            </a:endParaRPr>
          </a:p>
        </p:txBody>
      </p:sp>
    </p:spTree>
    <p:extLst>
      <p:ext uri="{BB962C8B-B14F-4D97-AF65-F5344CB8AC3E}">
        <p14:creationId xmlns:p14="http://schemas.microsoft.com/office/powerpoint/2010/main" val="1954047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3" name="Picture 8"/>
          <p:cNvPicPr>
            <a:picLocks noChangeAspect="1" noChangeArrowheads="1"/>
          </p:cNvPicPr>
          <p:nvPr/>
        </p:nvPicPr>
        <p:blipFill>
          <a:blip r:embed="rId4">
            <a:lum bright="-24000"/>
            <a:extLst>
              <a:ext uri="{28A0092B-C50C-407E-A947-70E740481C1C}">
                <a14:useLocalDpi xmlns:a14="http://schemas.microsoft.com/office/drawing/2010/main" val="0"/>
              </a:ext>
            </a:extLst>
          </a:blip>
          <a:srcRect l="16989" t="7956" r="35895" b="67819"/>
          <a:stretch>
            <a:fillRect/>
          </a:stretch>
        </p:blipFill>
        <p:spPr bwMode="auto">
          <a:xfrm>
            <a:off x="0" y="14288"/>
            <a:ext cx="9144000" cy="684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0" y="0"/>
            <a:ext cx="5029200" cy="685800"/>
          </a:xfrm>
          <a:solidFill>
            <a:schemeClr val="bg2"/>
          </a:solidFill>
        </p:spPr>
        <p:txBody>
          <a:bodyPr/>
          <a:lstStyle/>
          <a:p>
            <a:pPr eaLnBrk="1" hangingPunct="1">
              <a:defRPr/>
            </a:pPr>
            <a:r>
              <a:rPr lang="ar-JO" sz="2800" dirty="0">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9939" name="Rectangle 3"/>
          <p:cNvSpPr>
            <a:spLocks noGrp="1" noChangeArrowheads="1"/>
          </p:cNvSpPr>
          <p:nvPr>
            <p:ph type="body" sz="half" idx="1"/>
          </p:nvPr>
        </p:nvSpPr>
        <p:spPr>
          <a:xfrm>
            <a:off x="304800" y="1600200"/>
            <a:ext cx="4038600" cy="685800"/>
          </a:xfrm>
          <a:effectLst>
            <a:outerShdw blurRad="63500" dist="71842" dir="2700000" algn="ctr" rotWithShape="0">
              <a:schemeClr val="bg2">
                <a:alpha val="74998"/>
              </a:scheme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قوانين كثيرة</a:t>
            </a:r>
            <a:endParaRPr lang="en-US" sz="3600" b="1" dirty="0">
              <a:latin typeface="Arial" panose="020B0604020202020204" pitchFamily="34" charset="0"/>
              <a:ea typeface="ＭＳ Ｐゴシック" charset="0"/>
              <a:cs typeface="Arial" panose="020B0604020202020204" pitchFamily="34" charset="0"/>
            </a:endParaRPr>
          </a:p>
        </p:txBody>
      </p:sp>
      <p:sp>
        <p:nvSpPr>
          <p:cNvPr id="39955" name="Rectangle 19"/>
          <p:cNvSpPr>
            <a:spLocks noChangeArrowheads="1"/>
          </p:cNvSpPr>
          <p:nvPr/>
        </p:nvSpPr>
        <p:spPr bwMode="black">
          <a:xfrm>
            <a:off x="304800" y="2286000"/>
            <a:ext cx="40386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الممتلكات</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9956" name="Rectangle 20"/>
          <p:cNvSpPr>
            <a:spLocks noChangeArrowheads="1"/>
          </p:cNvSpPr>
          <p:nvPr/>
        </p:nvSpPr>
        <p:spPr bwMode="black">
          <a:xfrm>
            <a:off x="304800" y="2936875"/>
            <a:ext cx="40386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أدنى من الرجال</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9957" name="Rectangle 21"/>
          <p:cNvSpPr>
            <a:spLocks noChangeArrowheads="1"/>
          </p:cNvSpPr>
          <p:nvPr/>
        </p:nvSpPr>
        <p:spPr bwMode="black">
          <a:xfrm>
            <a:off x="3048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الإستغلال مسموح</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9958" name="Rectangle 22"/>
          <p:cNvSpPr>
            <a:spLocks noChangeArrowheads="1"/>
          </p:cNvSpPr>
          <p:nvPr/>
        </p:nvSpPr>
        <p:spPr bwMode="black">
          <a:xfrm>
            <a:off x="304800" y="4232275"/>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قلة متعلمة</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9959" name="Rectangle 23"/>
          <p:cNvSpPr>
            <a:spLocks noChangeArrowheads="1"/>
          </p:cNvSpPr>
          <p:nvPr/>
        </p:nvSpPr>
        <p:spPr bwMode="black">
          <a:xfrm>
            <a:off x="4648200" y="16002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قوانين قليلة</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9960" name="Rectangle 24"/>
          <p:cNvSpPr>
            <a:spLocks noChangeArrowheads="1"/>
          </p:cNvSpPr>
          <p:nvPr/>
        </p:nvSpPr>
        <p:spPr bwMode="black">
          <a:xfrm>
            <a:off x="4876800" y="2237063"/>
            <a:ext cx="38100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الأشخاص</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9961" name="Rectangle 25"/>
          <p:cNvSpPr>
            <a:spLocks noChangeArrowheads="1"/>
          </p:cNvSpPr>
          <p:nvPr/>
        </p:nvSpPr>
        <p:spPr bwMode="black">
          <a:xfrm>
            <a:off x="4648200" y="2936875"/>
            <a:ext cx="40386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مساوية للرجال</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9962" name="Rectangle 26"/>
          <p:cNvSpPr>
            <a:spLocks noChangeArrowheads="1"/>
          </p:cNvSpPr>
          <p:nvPr/>
        </p:nvSpPr>
        <p:spPr bwMode="black">
          <a:xfrm>
            <a:off x="46482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شهر العسل</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9963" name="Rectangle 27"/>
          <p:cNvSpPr>
            <a:spLocks noChangeArrowheads="1"/>
          </p:cNvSpPr>
          <p:nvPr/>
        </p:nvSpPr>
        <p:spPr bwMode="black">
          <a:xfrm>
            <a:off x="4648200" y="4232275"/>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الكل متعلمات</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25967"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154أ</a:t>
            </a:r>
            <a:endParaRPr lang="en-US" b="1"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73BA79-A38F-8F5C-45DF-34591B424451}"/>
              </a:ext>
            </a:extLst>
          </p:cNvPr>
          <p:cNvSpPr/>
          <p:nvPr/>
        </p:nvSpPr>
        <p:spPr bwMode="auto">
          <a:xfrm>
            <a:off x="195471" y="1060174"/>
            <a:ext cx="4300330" cy="540026"/>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الوثنيات</a:t>
            </a:r>
            <a:endParaRPr kumimoji="0" lang="en-US" sz="4800" b="1" i="0" u="none" strike="noStrike" cap="none" normalizeH="0" baseline="0" dirty="0">
              <a:ln>
                <a:noFill/>
              </a:ln>
              <a:solidFill>
                <a:srgbClr val="0070C0"/>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9F4571E-83AA-6533-F636-318472B7B0E9}"/>
              </a:ext>
            </a:extLst>
          </p:cNvPr>
          <p:cNvSpPr/>
          <p:nvPr/>
        </p:nvSpPr>
        <p:spPr bwMode="auto">
          <a:xfrm>
            <a:off x="4452730" y="1060174"/>
            <a:ext cx="4691270" cy="64452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لإ</a:t>
            </a:r>
            <a:r>
              <a:rPr kumimoji="0" lang="ar-JO" sz="48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س</a:t>
            </a:r>
            <a:r>
              <a:rPr kumimoji="0" lang="ar-JO" sz="48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ر</a:t>
            </a:r>
            <a:r>
              <a:rPr kumimoji="0" lang="ar-JO" sz="4800" b="1" i="0" u="none" strike="noStrike" cap="none" normalizeH="0" baseline="0" dirty="0">
                <a:ln>
                  <a:noFill/>
                </a:ln>
                <a:solidFill>
                  <a:srgbClr val="92D05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00B050"/>
                </a:solidFill>
                <a:effectLst/>
                <a:latin typeface="Arial" panose="020B0604020202020204" pitchFamily="34" charset="0"/>
                <a:cs typeface="Arial" panose="020B0604020202020204" pitchFamily="34" charset="0"/>
              </a:rPr>
              <a:t>ئ</a:t>
            </a:r>
            <a:r>
              <a:rPr kumimoji="0" lang="ar-JO" sz="4800" b="1" i="0" u="none" strike="noStrike" cap="none" normalizeH="0" baseline="0" dirty="0">
                <a:ln>
                  <a:noFill/>
                </a:ln>
                <a:solidFill>
                  <a:srgbClr val="00B0F0"/>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ل</a:t>
            </a:r>
            <a:r>
              <a:rPr kumimoji="0" lang="ar-JO" sz="4800" b="1" i="0" u="none" strike="noStrike" cap="none" normalizeH="0" baseline="0" dirty="0">
                <a:ln>
                  <a:noFill/>
                </a:ln>
                <a:solidFill>
                  <a:srgbClr val="FFF6C2"/>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FFCC66"/>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effectLst/>
                <a:latin typeface="Arial" panose="020B0604020202020204" pitchFamily="34" charset="0"/>
                <a:cs typeface="Arial" panose="020B0604020202020204" pitchFamily="34" charset="0"/>
              </a:rPr>
              <a:t>ت</a:t>
            </a:r>
            <a:endParaRPr kumimoji="0" lang="en-US" sz="4800" b="1" i="0" u="none" strike="noStrike" cap="none" normalizeH="0" baseline="0" dirty="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32068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59"/>
                                        </p:tgtEl>
                                        <p:attrNameLst>
                                          <p:attrName>style.visibility</p:attrName>
                                        </p:attrNameLst>
                                      </p:cBhvr>
                                      <p:to>
                                        <p:strVal val="visible"/>
                                      </p:to>
                                    </p:set>
                                    <p:animEffect transition="in" filter="fade">
                                      <p:cBhvr>
                                        <p:cTn id="12" dur="500"/>
                                        <p:tgtEl>
                                          <p:spTgt spid="399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55"/>
                                        </p:tgtEl>
                                        <p:attrNameLst>
                                          <p:attrName>style.visibility</p:attrName>
                                        </p:attrNameLst>
                                      </p:cBhvr>
                                      <p:to>
                                        <p:strVal val="visible"/>
                                      </p:to>
                                    </p:set>
                                    <p:animEffect transition="in" filter="fade">
                                      <p:cBhvr>
                                        <p:cTn id="17" dur="500"/>
                                        <p:tgtEl>
                                          <p:spTgt spid="399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60"/>
                                        </p:tgtEl>
                                        <p:attrNameLst>
                                          <p:attrName>style.visibility</p:attrName>
                                        </p:attrNameLst>
                                      </p:cBhvr>
                                      <p:to>
                                        <p:strVal val="visible"/>
                                      </p:to>
                                    </p:set>
                                    <p:animEffect transition="in" filter="fade">
                                      <p:cBhvr>
                                        <p:cTn id="22" dur="500"/>
                                        <p:tgtEl>
                                          <p:spTgt spid="399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956"/>
                                        </p:tgtEl>
                                        <p:attrNameLst>
                                          <p:attrName>style.visibility</p:attrName>
                                        </p:attrNameLst>
                                      </p:cBhvr>
                                      <p:to>
                                        <p:strVal val="visible"/>
                                      </p:to>
                                    </p:set>
                                    <p:animEffect transition="in" filter="fade">
                                      <p:cBhvr>
                                        <p:cTn id="27" dur="500"/>
                                        <p:tgtEl>
                                          <p:spTgt spid="399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961"/>
                                        </p:tgtEl>
                                        <p:attrNameLst>
                                          <p:attrName>style.visibility</p:attrName>
                                        </p:attrNameLst>
                                      </p:cBhvr>
                                      <p:to>
                                        <p:strVal val="visible"/>
                                      </p:to>
                                    </p:set>
                                    <p:animEffect transition="in" filter="fade">
                                      <p:cBhvr>
                                        <p:cTn id="32" dur="500"/>
                                        <p:tgtEl>
                                          <p:spTgt spid="399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957"/>
                                        </p:tgtEl>
                                        <p:attrNameLst>
                                          <p:attrName>style.visibility</p:attrName>
                                        </p:attrNameLst>
                                      </p:cBhvr>
                                      <p:to>
                                        <p:strVal val="visible"/>
                                      </p:to>
                                    </p:set>
                                    <p:animEffect transition="in" filter="fade">
                                      <p:cBhvr>
                                        <p:cTn id="37" dur="500"/>
                                        <p:tgtEl>
                                          <p:spTgt spid="399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962"/>
                                        </p:tgtEl>
                                        <p:attrNameLst>
                                          <p:attrName>style.visibility</p:attrName>
                                        </p:attrNameLst>
                                      </p:cBhvr>
                                      <p:to>
                                        <p:strVal val="visible"/>
                                      </p:to>
                                    </p:set>
                                    <p:animEffect transition="in" filter="fade">
                                      <p:cBhvr>
                                        <p:cTn id="42" dur="500"/>
                                        <p:tgtEl>
                                          <p:spTgt spid="399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958"/>
                                        </p:tgtEl>
                                        <p:attrNameLst>
                                          <p:attrName>style.visibility</p:attrName>
                                        </p:attrNameLst>
                                      </p:cBhvr>
                                      <p:to>
                                        <p:strVal val="visible"/>
                                      </p:to>
                                    </p:set>
                                    <p:animEffect transition="in" filter="fade">
                                      <p:cBhvr>
                                        <p:cTn id="47" dur="500"/>
                                        <p:tgtEl>
                                          <p:spTgt spid="3995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963"/>
                                        </p:tgtEl>
                                        <p:attrNameLst>
                                          <p:attrName>style.visibility</p:attrName>
                                        </p:attrNameLst>
                                      </p:cBhvr>
                                      <p:to>
                                        <p:strVal val="visible"/>
                                      </p:to>
                                    </p:set>
                                    <p:animEffect transition="in" filter="fade">
                                      <p:cBhvr>
                                        <p:cTn id="52" dur="500"/>
                                        <p:tgtEl>
                                          <p:spTgt spid="39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P spid="39955" grpId="0" autoUpdateAnimBg="0"/>
      <p:bldP spid="39956" grpId="0" autoUpdateAnimBg="0"/>
      <p:bldP spid="39957" grpId="0" autoUpdateAnimBg="0"/>
      <p:bldP spid="39958" grpId="0" autoUpdateAnimBg="0"/>
      <p:bldP spid="39959" grpId="0" autoUpdateAnimBg="0"/>
      <p:bldP spid="39960" grpId="0" autoUpdateAnimBg="0"/>
      <p:bldP spid="39961" grpId="0" autoUpdateAnimBg="0"/>
      <p:bldP spid="39962" grpId="0" autoUpdateAnimBg="0"/>
      <p:bldP spid="39963"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64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Rectangle 5"/>
          <p:cNvSpPr>
            <a:spLocks noChangeArrowheads="1"/>
          </p:cNvSpPr>
          <p:nvPr/>
        </p:nvSpPr>
        <p:spPr bwMode="auto">
          <a:xfrm>
            <a:off x="5562600" y="0"/>
            <a:ext cx="3581400" cy="6858000"/>
          </a:xfrm>
          <a:prstGeom prst="rect">
            <a:avLst/>
          </a:prstGeom>
          <a:solidFill>
            <a:schemeClr val="accent2"/>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128003" name="Rectangle 2"/>
          <p:cNvSpPr>
            <a:spLocks noGrp="1" noChangeArrowheads="1"/>
          </p:cNvSpPr>
          <p:nvPr>
            <p:ph type="title"/>
          </p:nvPr>
        </p:nvSpPr>
        <p:spPr>
          <a:xfrm>
            <a:off x="0" y="0"/>
            <a:ext cx="8229600" cy="1139825"/>
          </a:xfrm>
          <a:solidFill>
            <a:srgbClr val="0D0D0D"/>
          </a:solidFill>
        </p:spPr>
        <p:txBody>
          <a:bodyPr/>
          <a:lstStyle/>
          <a:p>
            <a:pPr eaLnBrk="1" hangingPunct="1"/>
            <a:r>
              <a:rPr lang="ar-JO" sz="3600" dirty="0">
                <a:solidFill>
                  <a:schemeClr val="tx1"/>
                </a:solidFill>
                <a:effectLst/>
                <a:latin typeface="Arial" panose="020B0604020202020204" pitchFamily="34" charset="0"/>
                <a:ea typeface="ＭＳ Ｐゴシック" charset="0"/>
                <a:cs typeface="Arial" panose="020B0604020202020204" pitchFamily="34" charset="0"/>
              </a:rPr>
              <a:t>لماذا احتاج موسى 40 سنة ليقود شعبه خارج البرية؟</a:t>
            </a:r>
            <a:endParaRPr lang="en-US" sz="3600"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7329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6"/>
          <p:cNvSpPr>
            <a:spLocks noChangeArrowheads="1"/>
          </p:cNvSpPr>
          <p:nvPr/>
        </p:nvSpPr>
        <p:spPr bwMode="auto">
          <a:xfrm>
            <a:off x="0" y="0"/>
            <a:ext cx="9144000" cy="6858000"/>
          </a:xfrm>
          <a:prstGeom prst="rect">
            <a:avLst/>
          </a:prstGeom>
          <a:solidFill>
            <a:srgbClr val="F0EEB3"/>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130050" name="Group 11"/>
          <p:cNvGrpSpPr>
            <a:grpSpLocks/>
          </p:cNvGrpSpPr>
          <p:nvPr/>
        </p:nvGrpSpPr>
        <p:grpSpPr bwMode="auto">
          <a:xfrm>
            <a:off x="3279063" y="1600200"/>
            <a:ext cx="2464420" cy="3257550"/>
            <a:chOff x="1728" y="1008"/>
            <a:chExt cx="1968" cy="2736"/>
          </a:xfrm>
        </p:grpSpPr>
        <p:pic>
          <p:nvPicPr>
            <p:cNvPr id="130064" name="Picture 5"/>
            <p:cNvPicPr>
              <a:picLocks noChangeAspect="1" noChangeArrowheads="1"/>
            </p:cNvPicPr>
            <p:nvPr/>
          </p:nvPicPr>
          <p:blipFill>
            <a:blip r:embed="rId3">
              <a:extLst>
                <a:ext uri="{28A0092B-C50C-407E-A947-70E740481C1C}">
                  <a14:useLocalDpi xmlns:a14="http://schemas.microsoft.com/office/drawing/2010/main" val="0"/>
                </a:ext>
              </a:extLst>
            </a:blip>
            <a:srcRect l="30066" t="39690" r="56046" b="46445"/>
            <a:stretch>
              <a:fillRect/>
            </a:stretch>
          </p:blipFill>
          <p:spPr bwMode="auto">
            <a:xfrm>
              <a:off x="1776" y="1008"/>
              <a:ext cx="1904" cy="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65" name="AutoShape 7"/>
            <p:cNvSpPr>
              <a:spLocks noChangeArrowheads="1"/>
            </p:cNvSpPr>
            <p:nvPr/>
          </p:nvSpPr>
          <p:spPr bwMode="auto">
            <a:xfrm>
              <a:off x="1776" y="3024"/>
              <a:ext cx="288" cy="720"/>
            </a:xfrm>
            <a:prstGeom prst="rtTriangle">
              <a:avLst/>
            </a:prstGeom>
            <a:solidFill>
              <a:srgbClr val="F0EE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30066" name="AutoShape 8"/>
            <p:cNvSpPr>
              <a:spLocks noChangeArrowheads="1"/>
            </p:cNvSpPr>
            <p:nvPr/>
          </p:nvSpPr>
          <p:spPr bwMode="auto">
            <a:xfrm flipH="1">
              <a:off x="3360" y="2928"/>
              <a:ext cx="336" cy="768"/>
            </a:xfrm>
            <a:prstGeom prst="rtTriangle">
              <a:avLst/>
            </a:prstGeom>
            <a:solidFill>
              <a:srgbClr val="F0EE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30067" name="AutoShape 9"/>
            <p:cNvSpPr>
              <a:spLocks noChangeArrowheads="1"/>
            </p:cNvSpPr>
            <p:nvPr/>
          </p:nvSpPr>
          <p:spPr bwMode="auto">
            <a:xfrm flipH="1" flipV="1">
              <a:off x="3168" y="1008"/>
              <a:ext cx="528" cy="768"/>
            </a:xfrm>
            <a:prstGeom prst="rtTriangle">
              <a:avLst/>
            </a:prstGeom>
            <a:solidFill>
              <a:srgbClr val="F0EE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30068" name="AutoShape 10"/>
            <p:cNvSpPr>
              <a:spLocks noChangeArrowheads="1"/>
            </p:cNvSpPr>
            <p:nvPr/>
          </p:nvSpPr>
          <p:spPr bwMode="auto">
            <a:xfrm flipV="1">
              <a:off x="1728" y="1008"/>
              <a:ext cx="336" cy="768"/>
            </a:xfrm>
            <a:prstGeom prst="rtTriangle">
              <a:avLst/>
            </a:prstGeom>
            <a:solidFill>
              <a:srgbClr val="F0EE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grpSp>
      <p:pic>
        <p:nvPicPr>
          <p:cNvPr id="130051" name="Picture 22"/>
          <p:cNvPicPr>
            <a:picLocks noChangeAspect="1" noChangeArrowheads="1"/>
          </p:cNvPicPr>
          <p:nvPr/>
        </p:nvPicPr>
        <p:blipFill>
          <a:blip r:embed="rId3">
            <a:extLst>
              <a:ext uri="{28A0092B-C50C-407E-A947-70E740481C1C}">
                <a14:useLocalDpi xmlns:a14="http://schemas.microsoft.com/office/drawing/2010/main" val="0"/>
              </a:ext>
            </a:extLst>
          </a:blip>
          <a:srcRect l="35895" t="57829" r="35895" b="27208"/>
          <a:stretch>
            <a:fillRect/>
          </a:stretch>
        </p:blipFill>
        <p:spPr bwMode="auto">
          <a:xfrm>
            <a:off x="5901966" y="4369324"/>
            <a:ext cx="3318234" cy="2488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10" name="Rectangle 26"/>
          <p:cNvSpPr>
            <a:spLocks noChangeArrowheads="1"/>
          </p:cNvSpPr>
          <p:nvPr/>
        </p:nvSpPr>
        <p:spPr bwMode="black">
          <a:xfrm>
            <a:off x="-448285" y="1828800"/>
            <a:ext cx="4038600" cy="6858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الحجاب مطلوب</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2014" name="Rectangle 30"/>
          <p:cNvSpPr>
            <a:spLocks noChangeArrowheads="1"/>
          </p:cNvSpPr>
          <p:nvPr/>
        </p:nvSpPr>
        <p:spPr bwMode="black">
          <a:xfrm>
            <a:off x="-448285" y="2478088"/>
            <a:ext cx="40386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عاهرات</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2015" name="Rectangle 31"/>
          <p:cNvSpPr>
            <a:spLocks noChangeArrowheads="1"/>
          </p:cNvSpPr>
          <p:nvPr/>
        </p:nvSpPr>
        <p:spPr bwMode="black">
          <a:xfrm>
            <a:off x="-448285" y="30861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تعدد الزوجات نادر</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2016" name="Rectangle 32"/>
          <p:cNvSpPr>
            <a:spLocks noChangeArrowheads="1"/>
          </p:cNvSpPr>
          <p:nvPr/>
        </p:nvSpPr>
        <p:spPr bwMode="black">
          <a:xfrm>
            <a:off x="-448285" y="3733800"/>
            <a:ext cx="4038600"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استغلال الأرامل</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2017" name="Rectangle 33"/>
          <p:cNvSpPr>
            <a:spLocks noChangeArrowheads="1"/>
          </p:cNvSpPr>
          <p:nvPr/>
        </p:nvSpPr>
        <p:spPr bwMode="black">
          <a:xfrm>
            <a:off x="4540807" y="1828800"/>
            <a:ext cx="4555067"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في الزواج فقط</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2019" name="Rectangle 35"/>
          <p:cNvSpPr>
            <a:spLocks noChangeArrowheads="1"/>
          </p:cNvSpPr>
          <p:nvPr/>
        </p:nvSpPr>
        <p:spPr bwMode="black">
          <a:xfrm>
            <a:off x="4523874" y="2478088"/>
            <a:ext cx="45720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العهارة غير قانونية</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2020" name="Rectangle 36"/>
          <p:cNvSpPr>
            <a:spLocks noChangeArrowheads="1"/>
          </p:cNvSpPr>
          <p:nvPr/>
        </p:nvSpPr>
        <p:spPr bwMode="black">
          <a:xfrm>
            <a:off x="4595311" y="3086100"/>
            <a:ext cx="4500563"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تعدد الزوجات مقبول</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2021" name="Rectangle 37"/>
          <p:cNvSpPr>
            <a:spLocks noChangeArrowheads="1"/>
          </p:cNvSpPr>
          <p:nvPr/>
        </p:nvSpPr>
        <p:spPr bwMode="black">
          <a:xfrm>
            <a:off x="4540808" y="3733800"/>
            <a:ext cx="4555066"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الإهتمام بالأرامل</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30063"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154أ</a:t>
            </a:r>
            <a:endParaRPr lang="en-US" b="1" dirty="0">
              <a:solidFill>
                <a:srgbClr val="FFFFFF"/>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C4329C0F-DE6F-ECB7-FA32-D4037C2D3725}"/>
              </a:ext>
            </a:extLst>
          </p:cNvPr>
          <p:cNvSpPr txBox="1">
            <a:spLocks noChangeArrowheads="1"/>
          </p:cNvSpPr>
          <p:nvPr/>
        </p:nvSpPr>
        <p:spPr bwMode="black">
          <a:xfrm>
            <a:off x="0" y="0"/>
            <a:ext cx="5029200" cy="685800"/>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defTabSz="914400" eaLnBrk="1" hangingPunct="1">
              <a:defRPr/>
            </a:pPr>
            <a:r>
              <a:rPr lang="ar-JO" sz="2800" kern="0" dirty="0">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kern="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FF2B8A67-C3CB-DDD4-FBFE-79E22B3C9C2B}"/>
              </a:ext>
            </a:extLst>
          </p:cNvPr>
          <p:cNvSpPr/>
          <p:nvPr/>
        </p:nvSpPr>
        <p:spPr bwMode="auto">
          <a:xfrm>
            <a:off x="195471" y="1060174"/>
            <a:ext cx="4300330" cy="540026"/>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الوثنيات</a:t>
            </a:r>
            <a:endParaRPr kumimoji="0" lang="en-US" sz="4800" b="1" i="0" u="none" strike="noStrike" cap="none" normalizeH="0" baseline="0" dirty="0">
              <a:ln>
                <a:noFill/>
              </a:ln>
              <a:solidFill>
                <a:srgbClr val="0070C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65B5CEE-F470-C89C-B62A-39535C259453}"/>
              </a:ext>
            </a:extLst>
          </p:cNvPr>
          <p:cNvSpPr/>
          <p:nvPr/>
        </p:nvSpPr>
        <p:spPr bwMode="auto">
          <a:xfrm>
            <a:off x="4452730" y="1060174"/>
            <a:ext cx="4691270" cy="64452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لإ</a:t>
            </a:r>
            <a:r>
              <a:rPr kumimoji="0" lang="ar-JO" sz="48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س</a:t>
            </a:r>
            <a:r>
              <a:rPr kumimoji="0" lang="ar-JO" sz="4800" b="1" i="0" u="none" strike="noStrike" cap="none" normalizeH="0" baseline="0" dirty="0">
                <a:ln>
                  <a:noFill/>
                </a:ln>
                <a:solidFill>
                  <a:schemeClr val="bg1">
                    <a:lumMod val="75000"/>
                  </a:schemeClr>
                </a:solidFill>
                <a:effectLst/>
                <a:latin typeface="Arial" panose="020B0604020202020204" pitchFamily="34" charset="0"/>
                <a:cs typeface="Arial" panose="020B0604020202020204" pitchFamily="34" charset="0"/>
              </a:rPr>
              <a:t>ر</a:t>
            </a:r>
            <a:r>
              <a:rPr kumimoji="0" lang="ar-JO" sz="4800" b="1" i="0" u="none" strike="noStrike" cap="none" normalizeH="0" baseline="0" dirty="0">
                <a:ln>
                  <a:noFill/>
                </a:ln>
                <a:solidFill>
                  <a:srgbClr val="92D05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00B050"/>
                </a:solidFill>
                <a:effectLst/>
                <a:latin typeface="Arial" panose="020B0604020202020204" pitchFamily="34" charset="0"/>
                <a:cs typeface="Arial" panose="020B0604020202020204" pitchFamily="34" charset="0"/>
              </a:rPr>
              <a:t>ئ</a:t>
            </a:r>
            <a:r>
              <a:rPr kumimoji="0" lang="ar-JO" sz="4800" b="1" i="0" u="none" strike="noStrike" cap="none" normalizeH="0" baseline="0" dirty="0">
                <a:ln>
                  <a:noFill/>
                </a:ln>
                <a:solidFill>
                  <a:srgbClr val="00B0F0"/>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ل</a:t>
            </a:r>
            <a:r>
              <a:rPr kumimoji="0" lang="ar-JO" sz="4800" b="1" i="0" u="none" strike="noStrike" cap="none" normalizeH="0" baseline="0" dirty="0">
                <a:ln>
                  <a:noFill/>
                </a:ln>
                <a:solidFill>
                  <a:srgbClr val="6450FA"/>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FFCC66"/>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chemeClr val="bg2"/>
                </a:solidFill>
                <a:effectLst/>
                <a:latin typeface="Arial" panose="020B0604020202020204" pitchFamily="34" charset="0"/>
                <a:cs typeface="Arial" panose="020B0604020202020204" pitchFamily="34" charset="0"/>
              </a:rPr>
              <a:t>ت</a:t>
            </a:r>
            <a:endParaRPr kumimoji="0" lang="en-US" sz="4800" b="1" i="0" u="none" strike="noStrike" cap="none" normalizeH="0" baseline="0" dirty="0">
              <a:ln>
                <a:noFill/>
              </a:ln>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659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010">
                                            <p:txEl>
                                              <p:pRg st="0" end="0"/>
                                            </p:txEl>
                                          </p:spTgt>
                                        </p:tgtEl>
                                        <p:attrNameLst>
                                          <p:attrName>style.visibility</p:attrName>
                                        </p:attrNameLst>
                                      </p:cBhvr>
                                      <p:to>
                                        <p:strVal val="visible"/>
                                      </p:to>
                                    </p:set>
                                    <p:animEffect transition="in" filter="fade">
                                      <p:cBhvr>
                                        <p:cTn id="7" dur="500"/>
                                        <p:tgtEl>
                                          <p:spTgt spid="420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017"/>
                                        </p:tgtEl>
                                        <p:attrNameLst>
                                          <p:attrName>style.visibility</p:attrName>
                                        </p:attrNameLst>
                                      </p:cBhvr>
                                      <p:to>
                                        <p:strVal val="visible"/>
                                      </p:to>
                                    </p:set>
                                    <p:animEffect transition="in" filter="fade">
                                      <p:cBhvr>
                                        <p:cTn id="12" dur="500"/>
                                        <p:tgtEl>
                                          <p:spTgt spid="420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014"/>
                                        </p:tgtEl>
                                        <p:attrNameLst>
                                          <p:attrName>style.visibility</p:attrName>
                                        </p:attrNameLst>
                                      </p:cBhvr>
                                      <p:to>
                                        <p:strVal val="visible"/>
                                      </p:to>
                                    </p:set>
                                    <p:animEffect transition="in" filter="fade">
                                      <p:cBhvr>
                                        <p:cTn id="17" dur="500"/>
                                        <p:tgtEl>
                                          <p:spTgt spid="420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019"/>
                                        </p:tgtEl>
                                        <p:attrNameLst>
                                          <p:attrName>style.visibility</p:attrName>
                                        </p:attrNameLst>
                                      </p:cBhvr>
                                      <p:to>
                                        <p:strVal val="visible"/>
                                      </p:to>
                                    </p:set>
                                    <p:animEffect transition="in" filter="fade">
                                      <p:cBhvr>
                                        <p:cTn id="22" dur="500"/>
                                        <p:tgtEl>
                                          <p:spTgt spid="42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015"/>
                                        </p:tgtEl>
                                        <p:attrNameLst>
                                          <p:attrName>style.visibility</p:attrName>
                                        </p:attrNameLst>
                                      </p:cBhvr>
                                      <p:to>
                                        <p:strVal val="visible"/>
                                      </p:to>
                                    </p:set>
                                    <p:animEffect transition="in" filter="fade">
                                      <p:cBhvr>
                                        <p:cTn id="27" dur="500"/>
                                        <p:tgtEl>
                                          <p:spTgt spid="420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020"/>
                                        </p:tgtEl>
                                        <p:attrNameLst>
                                          <p:attrName>style.visibility</p:attrName>
                                        </p:attrNameLst>
                                      </p:cBhvr>
                                      <p:to>
                                        <p:strVal val="visible"/>
                                      </p:to>
                                    </p:set>
                                    <p:animEffect transition="in" filter="fade">
                                      <p:cBhvr>
                                        <p:cTn id="32" dur="500"/>
                                        <p:tgtEl>
                                          <p:spTgt spid="420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016"/>
                                        </p:tgtEl>
                                        <p:attrNameLst>
                                          <p:attrName>style.visibility</p:attrName>
                                        </p:attrNameLst>
                                      </p:cBhvr>
                                      <p:to>
                                        <p:strVal val="visible"/>
                                      </p:to>
                                    </p:set>
                                    <p:animEffect transition="in" filter="fade">
                                      <p:cBhvr>
                                        <p:cTn id="37" dur="500"/>
                                        <p:tgtEl>
                                          <p:spTgt spid="420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021"/>
                                        </p:tgtEl>
                                        <p:attrNameLst>
                                          <p:attrName>style.visibility</p:attrName>
                                        </p:attrNameLst>
                                      </p:cBhvr>
                                      <p:to>
                                        <p:strVal val="visible"/>
                                      </p:to>
                                    </p:set>
                                    <p:animEffect transition="in" filter="fade">
                                      <p:cBhvr>
                                        <p:cTn id="42" dur="500"/>
                                        <p:tgtEl>
                                          <p:spTgt spid="42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0" grpId="0" build="p" autoUpdateAnimBg="0"/>
      <p:bldP spid="42014" grpId="0" autoUpdateAnimBg="0"/>
      <p:bldP spid="42015" grpId="0" autoUpdateAnimBg="0"/>
      <p:bldP spid="42016" grpId="0" autoUpdateAnimBg="0"/>
      <p:bldP spid="42017" grpId="0" autoUpdateAnimBg="0"/>
      <p:bldP spid="42019" grpId="0" autoUpdateAnimBg="0"/>
      <p:bldP spid="42020" grpId="0" autoUpdateAnimBg="0"/>
      <p:bldP spid="42021"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6"/>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pic>
        <p:nvPicPr>
          <p:cNvPr id="1320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9248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ctrTitle"/>
          </p:nvPr>
        </p:nvSpPr>
        <p:spPr>
          <a:xfrm>
            <a:off x="1905000" y="5257800"/>
            <a:ext cx="7010400" cy="1371600"/>
          </a:xfrm>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ساتي (حرق الأرملة) في الهند أدى إلى مقتل الآلاف حتى أدى ويليام كاري إلى إلغائه في عام 1829</a:t>
            </a:r>
            <a:endParaRPr lang="en-US" dirty="0">
              <a:latin typeface="Arial" panose="020B0604020202020204" pitchFamily="34" charset="0"/>
              <a:ea typeface="ＭＳ Ｐゴシック" charset="0"/>
              <a:cs typeface="Arial" panose="020B0604020202020204" pitchFamily="34" charset="0"/>
            </a:endParaRPr>
          </a:p>
        </p:txBody>
      </p:sp>
      <p:pic>
        <p:nvPicPr>
          <p:cNvPr id="132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0"/>
            <a:ext cx="2209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1" name="Picture 8"/>
          <p:cNvPicPr>
            <a:picLocks noChangeAspect="1" noChangeArrowheads="1"/>
          </p:cNvPicPr>
          <p:nvPr/>
        </p:nvPicPr>
        <p:blipFill>
          <a:blip r:embed="rId5">
            <a:extLst>
              <a:ext uri="{28A0092B-C50C-407E-A947-70E740481C1C}">
                <a14:useLocalDpi xmlns:a14="http://schemas.microsoft.com/office/drawing/2010/main" val="0"/>
              </a:ext>
            </a:extLst>
          </a:blip>
          <a:srcRect t="7950" b="12547"/>
          <a:stretch>
            <a:fillRect/>
          </a:stretch>
        </p:blipFill>
        <p:spPr bwMode="auto">
          <a:xfrm>
            <a:off x="0" y="4648200"/>
            <a:ext cx="17526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12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4145" name="Picture 16"/>
          <p:cNvPicPr>
            <a:picLocks noChangeAspect="1" noChangeArrowheads="1"/>
          </p:cNvPicPr>
          <p:nvPr/>
        </p:nvPicPr>
        <p:blipFill>
          <a:blip r:embed="rId4">
            <a:extLst>
              <a:ext uri="{28A0092B-C50C-407E-A947-70E740481C1C}">
                <a14:useLocalDpi xmlns:a14="http://schemas.microsoft.com/office/drawing/2010/main" val="0"/>
              </a:ext>
            </a:extLst>
          </a:blip>
          <a:srcRect t="17839"/>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Rectangle 4"/>
          <p:cNvSpPr>
            <a:spLocks noGrp="1" noChangeArrowheads="1"/>
          </p:cNvSpPr>
          <p:nvPr>
            <p:ph type="body" sz="half" idx="1"/>
          </p:nvPr>
        </p:nvSpPr>
        <p:spPr>
          <a:xfrm>
            <a:off x="-96250" y="1712494"/>
            <a:ext cx="4038600" cy="685800"/>
          </a:xfrm>
          <a:effectLst/>
        </p:spPr>
        <p:txBody>
          <a:bodyPr/>
          <a:lstStyle/>
          <a:p>
            <a:pPr algn="r" rtl="1" eaLnBrk="1" hangingPunct="1">
              <a:defRPr/>
            </a:pPr>
            <a:r>
              <a:rPr lang="ar-JO" sz="3600" b="1" dirty="0">
                <a:effectLst>
                  <a:glow rad="228600">
                    <a:schemeClr val="bg2"/>
                  </a:glow>
                </a:effectLst>
                <a:latin typeface="Arial" panose="020B0604020202020204" pitchFamily="34" charset="0"/>
                <a:ea typeface="ＭＳ Ｐゴシック" charset="0"/>
                <a:cs typeface="Arial" panose="020B0604020202020204" pitchFamily="34" charset="0"/>
              </a:rPr>
              <a:t>ذنب الزنا</a:t>
            </a:r>
            <a:endParaRPr lang="en-US" sz="3600" b="1" dirty="0">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43015" name="Rectangle 7"/>
          <p:cNvSpPr>
            <a:spLocks noChangeArrowheads="1"/>
          </p:cNvSpPr>
          <p:nvPr/>
        </p:nvSpPr>
        <p:spPr bwMode="black">
          <a:xfrm>
            <a:off x="-96250" y="2398294"/>
            <a:ext cx="4038600" cy="6096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يسيء إلى الممتلكات</a:t>
            </a:r>
            <a:endParaRPr lang="en-US"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43016" name="Rectangle 8"/>
          <p:cNvSpPr>
            <a:spLocks noChangeArrowheads="1"/>
          </p:cNvSpPr>
          <p:nvPr/>
        </p:nvSpPr>
        <p:spPr bwMode="black">
          <a:xfrm>
            <a:off x="-96250" y="3049169"/>
            <a:ext cx="4038600" cy="644525"/>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يسيء إلى الأزواج</a:t>
            </a:r>
            <a:endParaRPr lang="en-US"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43017" name="Rectangle 9"/>
          <p:cNvSpPr>
            <a:spLocks noChangeArrowheads="1"/>
          </p:cNvSpPr>
          <p:nvPr/>
        </p:nvSpPr>
        <p:spPr bwMode="black">
          <a:xfrm>
            <a:off x="-96250" y="3693694"/>
            <a:ext cx="4038600" cy="6858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عقوبات متنوعة</a:t>
            </a:r>
            <a:endParaRPr lang="en-US"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43018" name="Rectangle 10"/>
          <p:cNvSpPr>
            <a:spLocks noChangeArrowheads="1"/>
          </p:cNvSpPr>
          <p:nvPr/>
        </p:nvSpPr>
        <p:spPr bwMode="black">
          <a:xfrm>
            <a:off x="-96250" y="4344569"/>
            <a:ext cx="4038600" cy="720725"/>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منع زنا المحارم</a:t>
            </a:r>
            <a:endParaRPr lang="en-US"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43019" name="Rectangle 11"/>
          <p:cNvSpPr>
            <a:spLocks noChangeArrowheads="1"/>
          </p:cNvSpPr>
          <p:nvPr/>
        </p:nvSpPr>
        <p:spPr bwMode="black">
          <a:xfrm>
            <a:off x="4247150" y="1712494"/>
            <a:ext cx="4495800" cy="6858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براءة من الزنا</a:t>
            </a:r>
            <a:endParaRPr lang="en-US"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43020" name="Rectangle 12"/>
          <p:cNvSpPr>
            <a:spLocks noChangeArrowheads="1"/>
          </p:cNvSpPr>
          <p:nvPr/>
        </p:nvSpPr>
        <p:spPr bwMode="black">
          <a:xfrm>
            <a:off x="4247150" y="2398294"/>
            <a:ext cx="4495800" cy="6096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يسيء إلى الناس</a:t>
            </a:r>
            <a:endParaRPr lang="en-US"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43021" name="Rectangle 13"/>
          <p:cNvSpPr>
            <a:spLocks noChangeArrowheads="1"/>
          </p:cNvSpPr>
          <p:nvPr/>
        </p:nvSpPr>
        <p:spPr bwMode="black">
          <a:xfrm>
            <a:off x="4247150" y="3049169"/>
            <a:ext cx="4495800" cy="644525"/>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يسيء إلى الله أيضاً</a:t>
            </a:r>
            <a:endParaRPr lang="en-US"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43022" name="Rectangle 14"/>
          <p:cNvSpPr>
            <a:spLocks noChangeArrowheads="1"/>
          </p:cNvSpPr>
          <p:nvPr/>
        </p:nvSpPr>
        <p:spPr bwMode="black">
          <a:xfrm>
            <a:off x="4247150" y="3693694"/>
            <a:ext cx="4495800" cy="6858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عقوبة الموت</a:t>
            </a:r>
            <a:endParaRPr lang="en-US"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43023" name="Rectangle 15"/>
          <p:cNvSpPr>
            <a:spLocks noChangeArrowheads="1"/>
          </p:cNvSpPr>
          <p:nvPr/>
        </p:nvSpPr>
        <p:spPr bwMode="black">
          <a:xfrm>
            <a:off x="4247149" y="4344569"/>
            <a:ext cx="4495799" cy="720725"/>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قتل زنا المحارم</a:t>
            </a:r>
            <a:endParaRPr lang="en-US" sz="3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endParaRPr>
          </a:p>
        </p:txBody>
      </p:sp>
      <p:sp>
        <p:nvSpPr>
          <p:cNvPr id="134159"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rtl="1"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154ب</a:t>
            </a:r>
            <a:endParaRPr lang="en-US" b="1" dirty="0">
              <a:solidFill>
                <a:srgbClr val="FFFFFF"/>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7CC093E4-72AC-2BB6-090A-D48BB3F1354C}"/>
              </a:ext>
            </a:extLst>
          </p:cNvPr>
          <p:cNvSpPr txBox="1">
            <a:spLocks noChangeArrowheads="1"/>
          </p:cNvSpPr>
          <p:nvPr/>
        </p:nvSpPr>
        <p:spPr bwMode="black">
          <a:xfrm>
            <a:off x="0" y="0"/>
            <a:ext cx="5029200" cy="685800"/>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defTabSz="914400" rtl="1" eaLnBrk="1" hangingPunct="1">
              <a:defRPr/>
            </a:pPr>
            <a:r>
              <a:rPr lang="ar-JO" sz="2800" kern="0" dirty="0">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kern="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2C0FDC94-8BA2-C9E6-BF22-209A64E08DDB}"/>
              </a:ext>
            </a:extLst>
          </p:cNvPr>
          <p:cNvSpPr/>
          <p:nvPr/>
        </p:nvSpPr>
        <p:spPr bwMode="auto">
          <a:xfrm>
            <a:off x="51093" y="835586"/>
            <a:ext cx="4300330" cy="731520"/>
          </a:xfrm>
          <a:prstGeom prst="rect">
            <a:avLst/>
          </a:prstGeom>
          <a:solidFill>
            <a:srgbClr val="00206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effectLst/>
                <a:latin typeface="Arial" panose="020B0604020202020204" pitchFamily="34" charset="0"/>
                <a:cs typeface="Arial" panose="020B0604020202020204" pitchFamily="34" charset="0"/>
              </a:rPr>
              <a:t>الوثنيات</a:t>
            </a:r>
            <a:endParaRPr kumimoji="0" lang="en-US" sz="4800" b="1" i="0" u="none" strike="noStrike" cap="none" normalizeH="0" baseline="0" dirty="0">
              <a:ln>
                <a:noFill/>
              </a:ln>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502A75B-06A5-F8B6-B238-D24BC61D22EE}"/>
              </a:ext>
            </a:extLst>
          </p:cNvPr>
          <p:cNvSpPr/>
          <p:nvPr/>
        </p:nvSpPr>
        <p:spPr bwMode="auto">
          <a:xfrm>
            <a:off x="4792578" y="835586"/>
            <a:ext cx="4351421" cy="731520"/>
          </a:xfrm>
          <a:prstGeom prst="rect">
            <a:avLst/>
          </a:prstGeom>
          <a:solidFill>
            <a:srgbClr val="00206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لإ</a:t>
            </a:r>
            <a:r>
              <a:rPr kumimoji="0" lang="ar-JO" sz="48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س</a:t>
            </a:r>
            <a:r>
              <a:rPr kumimoji="0" lang="ar-JO" sz="4800" b="1" i="0" u="none" strike="noStrike" cap="none" normalizeH="0" baseline="0" dirty="0">
                <a:ln>
                  <a:noFill/>
                </a:ln>
                <a:effectLst/>
                <a:latin typeface="Arial" panose="020B0604020202020204" pitchFamily="34" charset="0"/>
                <a:cs typeface="Arial" panose="020B0604020202020204" pitchFamily="34" charset="0"/>
              </a:rPr>
              <a:t>ر</a:t>
            </a:r>
            <a:r>
              <a:rPr kumimoji="0" lang="ar-JO" sz="4800" b="1" i="0" u="none" strike="noStrike" cap="none" normalizeH="0" baseline="0" dirty="0">
                <a:ln>
                  <a:noFill/>
                </a:ln>
                <a:solidFill>
                  <a:srgbClr val="92D05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00B050"/>
                </a:solidFill>
                <a:effectLst/>
                <a:latin typeface="Arial" panose="020B0604020202020204" pitchFamily="34" charset="0"/>
                <a:cs typeface="Arial" panose="020B0604020202020204" pitchFamily="34" charset="0"/>
              </a:rPr>
              <a:t>ئ</a:t>
            </a:r>
            <a:r>
              <a:rPr kumimoji="0" lang="ar-JO" sz="4800" b="1" i="0" u="none" strike="noStrike" cap="none" normalizeH="0" baseline="0" dirty="0">
                <a:ln>
                  <a:noFill/>
                </a:ln>
                <a:solidFill>
                  <a:srgbClr val="00B0F0"/>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ل</a:t>
            </a:r>
            <a:r>
              <a:rPr kumimoji="0" lang="ar-JO" sz="4800" b="1" i="0" u="none" strike="noStrike" cap="none" normalizeH="0" baseline="0" dirty="0">
                <a:ln>
                  <a:noFill/>
                </a:ln>
                <a:solidFill>
                  <a:srgbClr val="6450FA"/>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FFCC66"/>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effectLst/>
                <a:latin typeface="Arial" panose="020B0604020202020204" pitchFamily="34" charset="0"/>
                <a:cs typeface="Arial" panose="020B0604020202020204" pitchFamily="34" charset="0"/>
              </a:rPr>
              <a:t>ت</a:t>
            </a:r>
            <a:endParaRPr kumimoji="0" lang="en-US" sz="4800" b="1" i="0" u="none" strike="noStrike" cap="none" normalizeH="0" baseline="0" dirty="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88978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fade">
                                      <p:cBhvr>
                                        <p:cTn id="7" dur="500"/>
                                        <p:tgtEl>
                                          <p:spTgt spid="430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9"/>
                                        </p:tgtEl>
                                        <p:attrNameLst>
                                          <p:attrName>style.visibility</p:attrName>
                                        </p:attrNameLst>
                                      </p:cBhvr>
                                      <p:to>
                                        <p:strVal val="visible"/>
                                      </p:to>
                                    </p:set>
                                    <p:animEffect transition="in" filter="fade">
                                      <p:cBhvr>
                                        <p:cTn id="12" dur="500"/>
                                        <p:tgtEl>
                                          <p:spTgt spid="430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5"/>
                                        </p:tgtEl>
                                        <p:attrNameLst>
                                          <p:attrName>style.visibility</p:attrName>
                                        </p:attrNameLst>
                                      </p:cBhvr>
                                      <p:to>
                                        <p:strVal val="visible"/>
                                      </p:to>
                                    </p:set>
                                    <p:animEffect transition="in" filter="fade">
                                      <p:cBhvr>
                                        <p:cTn id="17" dur="500"/>
                                        <p:tgtEl>
                                          <p:spTgt spid="43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20"/>
                                        </p:tgtEl>
                                        <p:attrNameLst>
                                          <p:attrName>style.visibility</p:attrName>
                                        </p:attrNameLst>
                                      </p:cBhvr>
                                      <p:to>
                                        <p:strVal val="visible"/>
                                      </p:to>
                                    </p:set>
                                    <p:animEffect transition="in" filter="fade">
                                      <p:cBhvr>
                                        <p:cTn id="22" dur="500"/>
                                        <p:tgtEl>
                                          <p:spTgt spid="430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6"/>
                                        </p:tgtEl>
                                        <p:attrNameLst>
                                          <p:attrName>style.visibility</p:attrName>
                                        </p:attrNameLst>
                                      </p:cBhvr>
                                      <p:to>
                                        <p:strVal val="visible"/>
                                      </p:to>
                                    </p:set>
                                    <p:animEffect transition="in" filter="fade">
                                      <p:cBhvr>
                                        <p:cTn id="27" dur="500"/>
                                        <p:tgtEl>
                                          <p:spTgt spid="430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21"/>
                                        </p:tgtEl>
                                        <p:attrNameLst>
                                          <p:attrName>style.visibility</p:attrName>
                                        </p:attrNameLst>
                                      </p:cBhvr>
                                      <p:to>
                                        <p:strVal val="visible"/>
                                      </p:to>
                                    </p:set>
                                    <p:animEffect transition="in" filter="fade">
                                      <p:cBhvr>
                                        <p:cTn id="32" dur="500"/>
                                        <p:tgtEl>
                                          <p:spTgt spid="430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17"/>
                                        </p:tgtEl>
                                        <p:attrNameLst>
                                          <p:attrName>style.visibility</p:attrName>
                                        </p:attrNameLst>
                                      </p:cBhvr>
                                      <p:to>
                                        <p:strVal val="visible"/>
                                      </p:to>
                                    </p:set>
                                    <p:animEffect transition="in" filter="fade">
                                      <p:cBhvr>
                                        <p:cTn id="37" dur="500"/>
                                        <p:tgtEl>
                                          <p:spTgt spid="430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022"/>
                                        </p:tgtEl>
                                        <p:attrNameLst>
                                          <p:attrName>style.visibility</p:attrName>
                                        </p:attrNameLst>
                                      </p:cBhvr>
                                      <p:to>
                                        <p:strVal val="visible"/>
                                      </p:to>
                                    </p:set>
                                    <p:animEffect transition="in" filter="fade">
                                      <p:cBhvr>
                                        <p:cTn id="42" dur="500"/>
                                        <p:tgtEl>
                                          <p:spTgt spid="430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018"/>
                                        </p:tgtEl>
                                        <p:attrNameLst>
                                          <p:attrName>style.visibility</p:attrName>
                                        </p:attrNameLst>
                                      </p:cBhvr>
                                      <p:to>
                                        <p:strVal val="visible"/>
                                      </p:to>
                                    </p:set>
                                    <p:animEffect transition="in" filter="fade">
                                      <p:cBhvr>
                                        <p:cTn id="47" dur="500"/>
                                        <p:tgtEl>
                                          <p:spTgt spid="430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023"/>
                                        </p:tgtEl>
                                        <p:attrNameLst>
                                          <p:attrName>style.visibility</p:attrName>
                                        </p:attrNameLst>
                                      </p:cBhvr>
                                      <p:to>
                                        <p:strVal val="visible"/>
                                      </p:to>
                                    </p:set>
                                    <p:animEffect transition="in" filter="fade">
                                      <p:cBhvr>
                                        <p:cTn id="52" dur="500"/>
                                        <p:tgtEl>
                                          <p:spTgt spid="43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autoUpdateAnimBg="0"/>
      <p:bldP spid="43015" grpId="0" autoUpdateAnimBg="0"/>
      <p:bldP spid="43016" grpId="0" autoUpdateAnimBg="0"/>
      <p:bldP spid="43017" grpId="0" autoUpdateAnimBg="0"/>
      <p:bldP spid="43018" grpId="0" autoUpdateAnimBg="0"/>
      <p:bldP spid="43019" grpId="0" autoUpdateAnimBg="0"/>
      <p:bldP spid="43020" grpId="0" autoUpdateAnimBg="0"/>
      <p:bldP spid="43021" grpId="0" autoUpdateAnimBg="0"/>
      <p:bldP spid="43022" grpId="0" autoUpdateAnimBg="0"/>
      <p:bldP spid="4302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3" descr="Screen Shot 2013-03-18 at 7.33.19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2" y="1571625"/>
            <a:ext cx="9144001"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ar-JO"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rPr>
              <a:t>مرثا ومريم (يوحنا 11)</a:t>
            </a:r>
            <a:endParaRPr lang="en-US"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218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7813"/>
            <a:ext cx="4038600" cy="2922587"/>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عدم وضوح الجنسين</a:t>
            </a:r>
            <a:endParaRPr lang="en-US" dirty="0">
              <a:latin typeface="Arial" panose="020B0604020202020204" pitchFamily="34" charset="0"/>
              <a:ea typeface="ＭＳ Ｐゴシック" charset="0"/>
              <a:cs typeface="Arial" panose="020B0604020202020204" pitchFamily="34" charset="0"/>
            </a:endParaRPr>
          </a:p>
        </p:txBody>
      </p:sp>
      <p:sp>
        <p:nvSpPr>
          <p:cNvPr id="35847" name="Rectangle 7"/>
          <p:cNvSpPr>
            <a:spLocks noGrp="1" noChangeArrowheads="1"/>
          </p:cNvSpPr>
          <p:nvPr>
            <p:ph type="body" sz="half" idx="1"/>
          </p:nvPr>
        </p:nvSpPr>
        <p:spPr>
          <a:xfrm>
            <a:off x="457200" y="5943600"/>
            <a:ext cx="4038600" cy="609600"/>
          </a:xfrm>
        </p:spPr>
        <p:txBody>
          <a:bodyPr/>
          <a:lstStyle/>
          <a:p>
            <a:pPr algn="ctr" rtl="1" eaLnBrk="1" hangingPunct="1">
              <a:defRPr/>
            </a:pPr>
            <a:r>
              <a:rPr lang="ar-JO" sz="2800" dirty="0">
                <a:latin typeface="Arial" panose="020B0604020202020204" pitchFamily="34" charset="0"/>
                <a:ea typeface="ＭＳ Ｐゴシック" charset="0"/>
                <a:cs typeface="Arial" panose="020B0604020202020204" pitchFamily="34" charset="0"/>
              </a:rPr>
              <a:t>ذكر أم أنثى؟</a:t>
            </a:r>
            <a:endParaRPr lang="en-US" sz="2800" dirty="0">
              <a:latin typeface="Arial" panose="020B0604020202020204" pitchFamily="34" charset="0"/>
              <a:ea typeface="ＭＳ Ｐゴシック" charset="0"/>
              <a:cs typeface="Arial" panose="020B0604020202020204" pitchFamily="34" charset="0"/>
            </a:endParaRPr>
          </a:p>
        </p:txBody>
      </p:sp>
      <p:pic>
        <p:nvPicPr>
          <p:cNvPr id="136195" name="Picture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4713" y="0"/>
            <a:ext cx="4459287" cy="6858000"/>
          </a:xfrm>
        </p:spPr>
      </p:pic>
    </p:spTree>
    <p:extLst>
      <p:ext uri="{BB962C8B-B14F-4D97-AF65-F5344CB8AC3E}">
        <p14:creationId xmlns:p14="http://schemas.microsoft.com/office/powerpoint/2010/main" val="3624605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7115" name="Rectangle 11"/>
          <p:cNvSpPr>
            <a:spLocks noChangeArrowheads="1"/>
          </p:cNvSpPr>
          <p:nvPr/>
        </p:nvSpPr>
        <p:spPr bwMode="black">
          <a:xfrm>
            <a:off x="-140366" y="1600200"/>
            <a:ext cx="4084638"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لها الحق بالطلاق</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7118" name="Rectangle 14"/>
          <p:cNvSpPr>
            <a:spLocks noChangeArrowheads="1"/>
          </p:cNvSpPr>
          <p:nvPr/>
        </p:nvSpPr>
        <p:spPr bwMode="black">
          <a:xfrm>
            <a:off x="-140366" y="2286000"/>
            <a:ext cx="40386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استغلال الطلاق</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138247" name="Picture 2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172777" y="3189651"/>
            <a:ext cx="3712846" cy="3526698"/>
          </a:xfrm>
        </p:spPr>
      </p:pic>
      <p:sp>
        <p:nvSpPr>
          <p:cNvPr id="47119" name="Rectangle 15"/>
          <p:cNvSpPr>
            <a:spLocks noChangeArrowheads="1"/>
          </p:cNvSpPr>
          <p:nvPr/>
        </p:nvSpPr>
        <p:spPr bwMode="black">
          <a:xfrm>
            <a:off x="-140366" y="2936875"/>
            <a:ext cx="40386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ضحية الإغتصاب</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7120" name="Rectangle 16"/>
          <p:cNvSpPr>
            <a:spLocks noChangeArrowheads="1"/>
          </p:cNvSpPr>
          <p:nvPr/>
        </p:nvSpPr>
        <p:spPr bwMode="black">
          <a:xfrm>
            <a:off x="-140366" y="35814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الميراث أحياناً</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7121" name="Rectangle 17"/>
          <p:cNvSpPr>
            <a:spLocks noChangeArrowheads="1"/>
          </p:cNvSpPr>
          <p:nvPr/>
        </p:nvSpPr>
        <p:spPr bwMode="black">
          <a:xfrm>
            <a:off x="-140366" y="4232275"/>
            <a:ext cx="4084638" cy="1863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أعمال خارحية متنوعة</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7122" name="Rectangle 18"/>
          <p:cNvSpPr>
            <a:spLocks noChangeArrowheads="1"/>
          </p:cNvSpPr>
          <p:nvPr/>
        </p:nvSpPr>
        <p:spPr bwMode="black">
          <a:xfrm>
            <a:off x="4572000" y="1600200"/>
            <a:ext cx="4605129"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ليس لها الحق بالطلاق</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7123" name="Rectangle 19"/>
          <p:cNvSpPr>
            <a:spLocks noChangeArrowheads="1"/>
          </p:cNvSpPr>
          <p:nvPr/>
        </p:nvSpPr>
        <p:spPr bwMode="black">
          <a:xfrm>
            <a:off x="4572000" y="2286000"/>
            <a:ext cx="45720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حماية في الطلاق</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7124" name="Rectangle 20"/>
          <p:cNvSpPr>
            <a:spLocks noChangeArrowheads="1"/>
          </p:cNvSpPr>
          <p:nvPr/>
        </p:nvSpPr>
        <p:spPr bwMode="black">
          <a:xfrm>
            <a:off x="4572000" y="2936875"/>
            <a:ext cx="45720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منع الإغتصاب</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7125" name="Rectangle 21"/>
          <p:cNvSpPr>
            <a:spLocks noChangeArrowheads="1"/>
          </p:cNvSpPr>
          <p:nvPr/>
        </p:nvSpPr>
        <p:spPr bwMode="black">
          <a:xfrm>
            <a:off x="4571999" y="3581400"/>
            <a:ext cx="4605129"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الميراث دائماً</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7126" name="Rectangle 22"/>
          <p:cNvSpPr>
            <a:spLocks noChangeArrowheads="1"/>
          </p:cNvSpPr>
          <p:nvPr/>
        </p:nvSpPr>
        <p:spPr bwMode="black">
          <a:xfrm>
            <a:off x="6144126" y="4232275"/>
            <a:ext cx="2999874"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أعمال خارحية متنوعة</a:t>
            </a:r>
          </a:p>
        </p:txBody>
      </p:sp>
      <p:sp>
        <p:nvSpPr>
          <p:cNvPr id="138256" name="Text Box 30"/>
          <p:cNvSpPr txBox="1">
            <a:spLocks noChangeArrowheads="1"/>
          </p:cNvSpPr>
          <p:nvPr/>
        </p:nvSpPr>
        <p:spPr bwMode="auto">
          <a:xfrm>
            <a:off x="7812088" y="44450"/>
            <a:ext cx="1260475"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154ب-ت</a:t>
            </a:r>
            <a:endParaRPr lang="en-US" b="1" dirty="0">
              <a:solidFill>
                <a:srgbClr val="FFFFFF"/>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64915548-4AE1-7459-6D32-C5C6B292CADC}"/>
              </a:ext>
            </a:extLst>
          </p:cNvPr>
          <p:cNvSpPr txBox="1">
            <a:spLocks noChangeArrowheads="1"/>
          </p:cNvSpPr>
          <p:nvPr/>
        </p:nvSpPr>
        <p:spPr bwMode="black">
          <a:xfrm>
            <a:off x="0" y="0"/>
            <a:ext cx="5029200" cy="685800"/>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defTabSz="914400" rtl="1" eaLnBrk="1" hangingPunct="1">
              <a:defRPr/>
            </a:pPr>
            <a:r>
              <a:rPr lang="ar-JO" sz="2800" kern="0" dirty="0">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kern="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F4870BA-1EE8-FEC2-F3C8-EE65BA227378}"/>
              </a:ext>
            </a:extLst>
          </p:cNvPr>
          <p:cNvSpPr/>
          <p:nvPr/>
        </p:nvSpPr>
        <p:spPr bwMode="auto">
          <a:xfrm>
            <a:off x="51093" y="835586"/>
            <a:ext cx="4300330" cy="731520"/>
          </a:xfrm>
          <a:prstGeom prst="rect">
            <a:avLst/>
          </a:prstGeom>
          <a:solidFill>
            <a:srgbClr val="00206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effectLst/>
                <a:latin typeface="Arial" panose="020B0604020202020204" pitchFamily="34" charset="0"/>
                <a:cs typeface="Arial" panose="020B0604020202020204" pitchFamily="34" charset="0"/>
              </a:rPr>
              <a:t>الوثنيات</a:t>
            </a:r>
            <a:endParaRPr kumimoji="0" lang="en-US" sz="4800" b="1" i="0" u="none" strike="noStrike" cap="none" normalizeH="0" baseline="0" dirty="0">
              <a:ln>
                <a:noFill/>
              </a:ln>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FCE426E-54EF-6521-B030-89EFAD557163}"/>
              </a:ext>
            </a:extLst>
          </p:cNvPr>
          <p:cNvSpPr/>
          <p:nvPr/>
        </p:nvSpPr>
        <p:spPr bwMode="auto">
          <a:xfrm>
            <a:off x="4792578" y="835586"/>
            <a:ext cx="4351421" cy="731520"/>
          </a:xfrm>
          <a:prstGeom prst="rect">
            <a:avLst/>
          </a:prstGeom>
          <a:solidFill>
            <a:srgbClr val="00206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لإ</a:t>
            </a:r>
            <a:r>
              <a:rPr kumimoji="0" lang="ar-JO" sz="48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س</a:t>
            </a:r>
            <a:r>
              <a:rPr kumimoji="0" lang="ar-JO" sz="4800" b="1" i="0" u="none" strike="noStrike" cap="none" normalizeH="0" baseline="0" dirty="0">
                <a:ln>
                  <a:noFill/>
                </a:ln>
                <a:effectLst/>
                <a:latin typeface="Arial" panose="020B0604020202020204" pitchFamily="34" charset="0"/>
                <a:cs typeface="Arial" panose="020B0604020202020204" pitchFamily="34" charset="0"/>
              </a:rPr>
              <a:t>ر</a:t>
            </a:r>
            <a:r>
              <a:rPr kumimoji="0" lang="ar-JO" sz="4800" b="1" i="0" u="none" strike="noStrike" cap="none" normalizeH="0" baseline="0" dirty="0">
                <a:ln>
                  <a:noFill/>
                </a:ln>
                <a:solidFill>
                  <a:srgbClr val="92D05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00B050"/>
                </a:solidFill>
                <a:effectLst/>
                <a:latin typeface="Arial" panose="020B0604020202020204" pitchFamily="34" charset="0"/>
                <a:cs typeface="Arial" panose="020B0604020202020204" pitchFamily="34" charset="0"/>
              </a:rPr>
              <a:t>ئ</a:t>
            </a:r>
            <a:r>
              <a:rPr kumimoji="0" lang="ar-JO" sz="4800" b="1" i="0" u="none" strike="noStrike" cap="none" normalizeH="0" baseline="0" dirty="0">
                <a:ln>
                  <a:noFill/>
                </a:ln>
                <a:solidFill>
                  <a:srgbClr val="00B0F0"/>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ل</a:t>
            </a:r>
            <a:r>
              <a:rPr kumimoji="0" lang="ar-JO" sz="4800" b="1" i="0" u="none" strike="noStrike" cap="none" normalizeH="0" baseline="0" dirty="0">
                <a:ln>
                  <a:noFill/>
                </a:ln>
                <a:solidFill>
                  <a:srgbClr val="6450FA"/>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FFCC66"/>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effectLst/>
                <a:latin typeface="Arial" panose="020B0604020202020204" pitchFamily="34" charset="0"/>
                <a:cs typeface="Arial" panose="020B0604020202020204" pitchFamily="34" charset="0"/>
              </a:rPr>
              <a:t>ت</a:t>
            </a:r>
            <a:endParaRPr kumimoji="0" lang="en-US" sz="4800" b="1" i="0" u="none" strike="noStrike" cap="none" normalizeH="0" baseline="0" dirty="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466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15">
                                            <p:txEl>
                                              <p:pRg st="0" end="0"/>
                                            </p:txEl>
                                          </p:spTgt>
                                        </p:tgtEl>
                                        <p:attrNameLst>
                                          <p:attrName>style.visibility</p:attrName>
                                        </p:attrNameLst>
                                      </p:cBhvr>
                                      <p:to>
                                        <p:strVal val="visible"/>
                                      </p:to>
                                    </p:set>
                                    <p:animEffect transition="in" filter="fade">
                                      <p:cBhvr>
                                        <p:cTn id="7" dur="500"/>
                                        <p:tgtEl>
                                          <p:spTgt spid="47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22"/>
                                        </p:tgtEl>
                                        <p:attrNameLst>
                                          <p:attrName>style.visibility</p:attrName>
                                        </p:attrNameLst>
                                      </p:cBhvr>
                                      <p:to>
                                        <p:strVal val="visible"/>
                                      </p:to>
                                    </p:set>
                                    <p:animEffect transition="in" filter="fade">
                                      <p:cBhvr>
                                        <p:cTn id="12" dur="500"/>
                                        <p:tgtEl>
                                          <p:spTgt spid="471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18"/>
                                        </p:tgtEl>
                                        <p:attrNameLst>
                                          <p:attrName>style.visibility</p:attrName>
                                        </p:attrNameLst>
                                      </p:cBhvr>
                                      <p:to>
                                        <p:strVal val="visible"/>
                                      </p:to>
                                    </p:set>
                                    <p:animEffect transition="in" filter="fade">
                                      <p:cBhvr>
                                        <p:cTn id="17" dur="500"/>
                                        <p:tgtEl>
                                          <p:spTgt spid="471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23"/>
                                        </p:tgtEl>
                                        <p:attrNameLst>
                                          <p:attrName>style.visibility</p:attrName>
                                        </p:attrNameLst>
                                      </p:cBhvr>
                                      <p:to>
                                        <p:strVal val="visible"/>
                                      </p:to>
                                    </p:set>
                                    <p:animEffect transition="in" filter="fade">
                                      <p:cBhvr>
                                        <p:cTn id="22" dur="500"/>
                                        <p:tgtEl>
                                          <p:spTgt spid="471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119"/>
                                        </p:tgtEl>
                                        <p:attrNameLst>
                                          <p:attrName>style.visibility</p:attrName>
                                        </p:attrNameLst>
                                      </p:cBhvr>
                                      <p:to>
                                        <p:strVal val="visible"/>
                                      </p:to>
                                    </p:set>
                                    <p:animEffect transition="in" filter="fade">
                                      <p:cBhvr>
                                        <p:cTn id="27" dur="500"/>
                                        <p:tgtEl>
                                          <p:spTgt spid="471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124"/>
                                        </p:tgtEl>
                                        <p:attrNameLst>
                                          <p:attrName>style.visibility</p:attrName>
                                        </p:attrNameLst>
                                      </p:cBhvr>
                                      <p:to>
                                        <p:strVal val="visible"/>
                                      </p:to>
                                    </p:set>
                                    <p:animEffect transition="in" filter="fade">
                                      <p:cBhvr>
                                        <p:cTn id="32" dur="500"/>
                                        <p:tgtEl>
                                          <p:spTgt spid="471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120"/>
                                        </p:tgtEl>
                                        <p:attrNameLst>
                                          <p:attrName>style.visibility</p:attrName>
                                        </p:attrNameLst>
                                      </p:cBhvr>
                                      <p:to>
                                        <p:strVal val="visible"/>
                                      </p:to>
                                    </p:set>
                                    <p:animEffect transition="in" filter="fade">
                                      <p:cBhvr>
                                        <p:cTn id="37" dur="500"/>
                                        <p:tgtEl>
                                          <p:spTgt spid="471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125"/>
                                        </p:tgtEl>
                                        <p:attrNameLst>
                                          <p:attrName>style.visibility</p:attrName>
                                        </p:attrNameLst>
                                      </p:cBhvr>
                                      <p:to>
                                        <p:strVal val="visible"/>
                                      </p:to>
                                    </p:set>
                                    <p:animEffect transition="in" filter="fade">
                                      <p:cBhvr>
                                        <p:cTn id="42" dur="500"/>
                                        <p:tgtEl>
                                          <p:spTgt spid="471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121"/>
                                        </p:tgtEl>
                                        <p:attrNameLst>
                                          <p:attrName>style.visibility</p:attrName>
                                        </p:attrNameLst>
                                      </p:cBhvr>
                                      <p:to>
                                        <p:strVal val="visible"/>
                                      </p:to>
                                    </p:set>
                                    <p:animEffect transition="in" filter="fade">
                                      <p:cBhvr>
                                        <p:cTn id="47" dur="500"/>
                                        <p:tgtEl>
                                          <p:spTgt spid="471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126"/>
                                        </p:tgtEl>
                                        <p:attrNameLst>
                                          <p:attrName>style.visibility</p:attrName>
                                        </p:attrNameLst>
                                      </p:cBhvr>
                                      <p:to>
                                        <p:strVal val="visible"/>
                                      </p:to>
                                    </p:set>
                                    <p:animEffect transition="in" filter="fade">
                                      <p:cBhvr>
                                        <p:cTn id="52" dur="500"/>
                                        <p:tgtEl>
                                          <p:spTgt spid="47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build="p" autoUpdateAnimBg="0"/>
      <p:bldP spid="47118" grpId="0" autoUpdateAnimBg="0"/>
      <p:bldP spid="47119" grpId="0" autoUpdateAnimBg="0"/>
      <p:bldP spid="47120" grpId="0" autoUpdateAnimBg="0"/>
      <p:bldP spid="47121" grpId="0" autoUpdateAnimBg="0"/>
      <p:bldP spid="47122" grpId="0" autoUpdateAnimBg="0"/>
      <p:bldP spid="47123" grpId="0" autoUpdateAnimBg="0"/>
      <p:bldP spid="47124" grpId="0" autoUpdateAnimBg="0"/>
      <p:bldP spid="47125" grpId="0" autoUpdateAnimBg="0"/>
      <p:bldP spid="4712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7"/>
          <p:cNvPicPr>
            <a:picLocks noChangeAspect="1" noChangeArrowheads="1"/>
          </p:cNvPicPr>
          <p:nvPr/>
        </p:nvPicPr>
        <p:blipFill>
          <a:blip r:embed="rId3">
            <a:extLst>
              <a:ext uri="{28A0092B-C50C-407E-A947-70E740481C1C}">
                <a14:useLocalDpi xmlns:a14="http://schemas.microsoft.com/office/drawing/2010/main" val="0"/>
              </a:ext>
            </a:extLst>
          </a:blip>
          <a:srcRect l="5185" r="5925"/>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228600" y="5715000"/>
            <a:ext cx="3200400" cy="914400"/>
          </a:xfrm>
        </p:spPr>
        <p:txBody>
          <a:bodyPr/>
          <a:lstStyle/>
          <a:p>
            <a:pPr eaLnBrk="1" hangingPunct="1">
              <a:defRPr/>
            </a:pPr>
            <a:r>
              <a:rPr lang="ar-JO" sz="3600" dirty="0">
                <a:solidFill>
                  <a:schemeClr val="tx1"/>
                </a:solidFill>
                <a:latin typeface="Arial" panose="020B0604020202020204" pitchFamily="34" charset="0"/>
                <a:ea typeface="ＭＳ Ｐゴシック" charset="0"/>
                <a:cs typeface="Arial" panose="020B0604020202020204" pitchFamily="34" charset="0"/>
              </a:rPr>
              <a:t>الهند         موظفات سيدات</a:t>
            </a:r>
            <a:endParaRPr lang="en-US" sz="360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7412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BE82DAB-C672-DAA8-525C-59C67CE44DA7}"/>
              </a:ext>
            </a:extLst>
          </p:cNvPr>
          <p:cNvSpPr>
            <a:spLocks noChangeArrowheads="1"/>
          </p:cNvSpPr>
          <p:nvPr/>
        </p:nvSpPr>
        <p:spPr bwMode="auto">
          <a:xfrm>
            <a:off x="0" y="0"/>
            <a:ext cx="9144000" cy="6858000"/>
          </a:xfrm>
          <a:prstGeom prst="rect">
            <a:avLst/>
          </a:prstGeom>
          <a:solidFill>
            <a:srgbClr val="FEF9EB"/>
          </a:solidFill>
          <a:ln w="9525">
            <a:solidFill>
              <a:schemeClr val="tx1"/>
            </a:solidFill>
            <a:miter lim="800000"/>
            <a:headEnd/>
            <a:tailEnd/>
          </a:ln>
        </p:spPr>
        <p:txBody>
          <a:bodyPr wrap="none" anchor="ctr"/>
          <a:lstStyle/>
          <a:p>
            <a:endParaRPr lang="en-US"/>
          </a:p>
        </p:txBody>
      </p:sp>
      <p:grpSp>
        <p:nvGrpSpPr>
          <p:cNvPr id="142338" name="Group 30"/>
          <p:cNvGrpSpPr>
            <a:grpSpLocks/>
          </p:cNvGrpSpPr>
          <p:nvPr/>
        </p:nvGrpSpPr>
        <p:grpSpPr bwMode="auto">
          <a:xfrm>
            <a:off x="6233731" y="0"/>
            <a:ext cx="1981200" cy="4191000"/>
            <a:chOff x="4080" y="1056"/>
            <a:chExt cx="1680" cy="3264"/>
          </a:xfrm>
        </p:grpSpPr>
        <p:pic>
          <p:nvPicPr>
            <p:cNvPr id="142357" name="Picture 28"/>
            <p:cNvPicPr>
              <a:picLocks noChangeAspect="1" noChangeArrowheads="1"/>
            </p:cNvPicPr>
            <p:nvPr/>
          </p:nvPicPr>
          <p:blipFill>
            <a:blip r:embed="rId3">
              <a:extLst>
                <a:ext uri="{28A0092B-C50C-407E-A947-70E740481C1C}">
                  <a14:useLocalDpi xmlns:a14="http://schemas.microsoft.com/office/drawing/2010/main" val="0"/>
                </a:ext>
              </a:extLst>
            </a:blip>
            <a:srcRect l="50011" t="38593" r="14717" b="12958"/>
            <a:stretch>
              <a:fillRect/>
            </a:stretch>
          </p:blipFill>
          <p:spPr bwMode="auto">
            <a:xfrm>
              <a:off x="4080" y="1056"/>
              <a:ext cx="1680" cy="3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58" name="Rectangle 29"/>
            <p:cNvSpPr>
              <a:spLocks noChangeArrowheads="1"/>
            </p:cNvSpPr>
            <p:nvPr/>
          </p:nvSpPr>
          <p:spPr bwMode="auto">
            <a:xfrm>
              <a:off x="4080" y="2448"/>
              <a:ext cx="96" cy="5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grpSp>
      <p:grpSp>
        <p:nvGrpSpPr>
          <p:cNvPr id="142339" name="Group 27"/>
          <p:cNvGrpSpPr>
            <a:grpSpLocks/>
          </p:cNvGrpSpPr>
          <p:nvPr/>
        </p:nvGrpSpPr>
        <p:grpSpPr bwMode="auto">
          <a:xfrm>
            <a:off x="1393942" y="1827385"/>
            <a:ext cx="4953000" cy="5181600"/>
            <a:chOff x="1920" y="672"/>
            <a:chExt cx="4032" cy="3840"/>
          </a:xfrm>
        </p:grpSpPr>
        <p:pic>
          <p:nvPicPr>
            <p:cNvPr id="142352" name="Picture 25"/>
            <p:cNvPicPr>
              <a:picLocks noChangeAspect="1" noChangeArrowheads="1"/>
            </p:cNvPicPr>
            <p:nvPr/>
          </p:nvPicPr>
          <p:blipFill>
            <a:blip r:embed="rId4">
              <a:extLst>
                <a:ext uri="{28A0092B-C50C-407E-A947-70E740481C1C}">
                  <a14:useLocalDpi xmlns:a14="http://schemas.microsoft.com/office/drawing/2010/main" val="0"/>
                </a:ext>
              </a:extLst>
            </a:blip>
            <a:srcRect l="6046" t="30756" r="9300" b="12245"/>
            <a:stretch>
              <a:fillRect/>
            </a:stretch>
          </p:blipFill>
          <p:spPr bwMode="auto">
            <a:xfrm>
              <a:off x="1920" y="672"/>
              <a:ext cx="4032" cy="3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47" name="Rectangle 19"/>
            <p:cNvSpPr>
              <a:spLocks noChangeArrowheads="1"/>
            </p:cNvSpPr>
            <p:nvPr/>
          </p:nvSpPr>
          <p:spPr bwMode="auto">
            <a:xfrm>
              <a:off x="2160" y="672"/>
              <a:ext cx="2448"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8148" name="Rectangle 20"/>
            <p:cNvSpPr>
              <a:spLocks noChangeArrowheads="1"/>
            </p:cNvSpPr>
            <p:nvPr/>
          </p:nvSpPr>
          <p:spPr bwMode="auto">
            <a:xfrm>
              <a:off x="5087" y="672"/>
              <a:ext cx="529"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48151" name="Rectangle 23"/>
            <p:cNvSpPr>
              <a:spLocks noChangeArrowheads="1"/>
            </p:cNvSpPr>
            <p:nvPr/>
          </p:nvSpPr>
          <p:spPr bwMode="auto">
            <a:xfrm>
              <a:off x="2208" y="3408"/>
              <a:ext cx="1632" cy="814"/>
            </a:xfrm>
            <a:prstGeom prst="rect">
              <a:avLst/>
            </a:prstGeom>
            <a:solidFill>
              <a:srgbClr val="F5EBE2"/>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8154" name="Rectangle 26"/>
            <p:cNvSpPr>
              <a:spLocks noChangeArrowheads="1"/>
            </p:cNvSpPr>
            <p:nvPr/>
          </p:nvSpPr>
          <p:spPr bwMode="auto">
            <a:xfrm>
              <a:off x="5591" y="720"/>
              <a:ext cx="336" cy="1584"/>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48132" name="Rectangle 4"/>
          <p:cNvSpPr>
            <a:spLocks noChangeArrowheads="1"/>
          </p:cNvSpPr>
          <p:nvPr/>
        </p:nvSpPr>
        <p:spPr bwMode="black">
          <a:xfrm>
            <a:off x="69509" y="1600200"/>
            <a:ext cx="3260865"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كاهنات</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8135" name="Rectangle 7"/>
          <p:cNvSpPr>
            <a:spLocks noChangeArrowheads="1"/>
          </p:cNvSpPr>
          <p:nvPr/>
        </p:nvSpPr>
        <p:spPr bwMode="black">
          <a:xfrm>
            <a:off x="101600" y="2286000"/>
            <a:ext cx="3235158"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نبيات</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8137" name="Rectangle 9"/>
          <p:cNvSpPr>
            <a:spLocks noChangeArrowheads="1"/>
          </p:cNvSpPr>
          <p:nvPr/>
        </p:nvSpPr>
        <p:spPr bwMode="black">
          <a:xfrm>
            <a:off x="101600" y="2936875"/>
            <a:ext cx="3235158"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القيادة نادرة</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8138" name="Rectangle 10"/>
          <p:cNvSpPr>
            <a:spLocks noChangeArrowheads="1"/>
          </p:cNvSpPr>
          <p:nvPr/>
        </p:nvSpPr>
        <p:spPr bwMode="black">
          <a:xfrm>
            <a:off x="0" y="3581400"/>
            <a:ext cx="3316546"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مكانة قانونية واجتماعية أعلى</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8140" name="Rectangle 12"/>
          <p:cNvSpPr>
            <a:spLocks noChangeArrowheads="1"/>
          </p:cNvSpPr>
          <p:nvPr/>
        </p:nvSpPr>
        <p:spPr bwMode="black">
          <a:xfrm>
            <a:off x="4343399" y="1600200"/>
            <a:ext cx="4800599"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ممنوع</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8141" name="Rectangle 13"/>
          <p:cNvSpPr>
            <a:spLocks noChangeArrowheads="1"/>
          </p:cNvSpPr>
          <p:nvPr/>
        </p:nvSpPr>
        <p:spPr bwMode="black">
          <a:xfrm>
            <a:off x="4343400" y="2286000"/>
            <a:ext cx="48006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نادراً</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8142" name="Rectangle 14"/>
          <p:cNvSpPr>
            <a:spLocks noChangeArrowheads="1"/>
          </p:cNvSpPr>
          <p:nvPr/>
        </p:nvSpPr>
        <p:spPr bwMode="black">
          <a:xfrm>
            <a:off x="4343400" y="2936875"/>
            <a:ext cx="4800598"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أكثر شيوعاً</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8143" name="Rectangle 15"/>
          <p:cNvSpPr>
            <a:spLocks noChangeArrowheads="1"/>
          </p:cNvSpPr>
          <p:nvPr/>
        </p:nvSpPr>
        <p:spPr bwMode="black">
          <a:xfrm>
            <a:off x="6305550" y="3581400"/>
            <a:ext cx="2838450" cy="15240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r" defTabSz="914400" rtl="1" fontAlgn="base">
              <a:spcBef>
                <a:spcPct val="20000"/>
              </a:spcBef>
              <a:spcAft>
                <a:spcPct val="0"/>
              </a:spcAft>
              <a:buClr>
                <a:srgbClr val="99FF99"/>
              </a:buClr>
              <a:buSzPct val="80000"/>
              <a:buFont typeface="Wingdings" charset="0"/>
              <a:buChar char="Ø"/>
              <a:defRPr/>
            </a:pPr>
            <a:r>
              <a:rPr lang="ar-JO"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أدنى لكن محمية في البيت</a:t>
            </a:r>
            <a:endParaRPr lang="en-US" sz="3600" b="1" dirty="0">
              <a:solidFill>
                <a:srgbClr val="993717"/>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42351"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154ت</a:t>
            </a:r>
            <a:endParaRPr lang="en-US" b="1" dirty="0">
              <a:solidFill>
                <a:srgbClr val="FFFFFF"/>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D8AE3B22-64D1-0F3E-7A03-4F45A4F6CBFB}"/>
              </a:ext>
            </a:extLst>
          </p:cNvPr>
          <p:cNvSpPr txBox="1">
            <a:spLocks noChangeArrowheads="1"/>
          </p:cNvSpPr>
          <p:nvPr/>
        </p:nvSpPr>
        <p:spPr bwMode="black">
          <a:xfrm>
            <a:off x="0" y="0"/>
            <a:ext cx="5029200" cy="685800"/>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defTabSz="914400" rtl="1" eaLnBrk="1" hangingPunct="1">
              <a:defRPr/>
            </a:pPr>
            <a:r>
              <a:rPr lang="ar-JO" sz="2800" kern="0" dirty="0">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kern="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D7E6170-D763-F90D-7CDE-C38FBA67A931}"/>
              </a:ext>
            </a:extLst>
          </p:cNvPr>
          <p:cNvSpPr/>
          <p:nvPr/>
        </p:nvSpPr>
        <p:spPr bwMode="auto">
          <a:xfrm>
            <a:off x="195471" y="1060174"/>
            <a:ext cx="4300330" cy="540026"/>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1"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الوثنيات</a:t>
            </a:r>
            <a:endParaRPr kumimoji="0" lang="en-US" sz="4800" b="1" i="0" u="none" strike="noStrike" cap="none" normalizeH="0" baseline="0" dirty="0">
              <a:ln>
                <a:noFill/>
              </a:ln>
              <a:solidFill>
                <a:srgbClr val="0070C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BED910-D40E-0304-4384-3DA98216386C}"/>
              </a:ext>
            </a:extLst>
          </p:cNvPr>
          <p:cNvSpPr/>
          <p:nvPr/>
        </p:nvSpPr>
        <p:spPr bwMode="auto">
          <a:xfrm>
            <a:off x="4452730" y="1060174"/>
            <a:ext cx="4691270" cy="64452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1"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لإ</a:t>
            </a:r>
            <a:r>
              <a:rPr kumimoji="0" lang="ar-JO" sz="48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س</a:t>
            </a:r>
            <a:r>
              <a:rPr kumimoji="0" lang="ar-JO" sz="48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ر</a:t>
            </a:r>
            <a:r>
              <a:rPr kumimoji="0" lang="ar-JO" sz="4800" b="1" i="0" u="none" strike="noStrike" cap="none" normalizeH="0" baseline="0" dirty="0">
                <a:ln>
                  <a:noFill/>
                </a:ln>
                <a:solidFill>
                  <a:srgbClr val="92D050"/>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rgbClr val="00B050"/>
                </a:solidFill>
                <a:effectLst/>
                <a:latin typeface="Arial" panose="020B0604020202020204" pitchFamily="34" charset="0"/>
                <a:cs typeface="Arial" panose="020B0604020202020204" pitchFamily="34" charset="0"/>
              </a:rPr>
              <a:t>ئ</a:t>
            </a:r>
            <a:r>
              <a:rPr kumimoji="0" lang="ar-JO" sz="4800" b="1" i="0" u="none" strike="noStrike" cap="none" normalizeH="0" baseline="0" dirty="0">
                <a:ln>
                  <a:noFill/>
                </a:ln>
                <a:solidFill>
                  <a:srgbClr val="00B0F0"/>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ل</a:t>
            </a:r>
            <a:r>
              <a:rPr kumimoji="0" lang="ar-JO" sz="4800" b="1" i="0" u="none" strike="noStrike" cap="none" normalizeH="0" baseline="0" dirty="0">
                <a:ln>
                  <a:noFill/>
                </a:ln>
                <a:solidFill>
                  <a:srgbClr val="FFF6C2"/>
                </a:solidFill>
                <a:effectLst/>
                <a:latin typeface="Arial" panose="020B0604020202020204" pitchFamily="34" charset="0"/>
                <a:cs typeface="Arial" panose="020B0604020202020204" pitchFamily="34" charset="0"/>
              </a:rPr>
              <a:t>ي</a:t>
            </a:r>
            <a:r>
              <a:rPr kumimoji="0" lang="ar-JO" sz="4800" b="1" i="0" u="none" strike="noStrike" cap="none" normalizeH="0" baseline="0" dirty="0">
                <a:ln>
                  <a:noFill/>
                </a:ln>
                <a:solidFill>
                  <a:srgbClr val="FFCC66"/>
                </a:solidFill>
                <a:effectLst/>
                <a:latin typeface="Arial" panose="020B0604020202020204" pitchFamily="34" charset="0"/>
                <a:cs typeface="Arial" panose="020B0604020202020204" pitchFamily="34" charset="0"/>
              </a:rPr>
              <a:t>ا</a:t>
            </a:r>
            <a:r>
              <a:rPr kumimoji="0" lang="ar-JO" sz="4800" b="1" i="0" u="none" strike="noStrike" cap="none" normalizeH="0" baseline="0" dirty="0">
                <a:ln>
                  <a:noFill/>
                </a:ln>
                <a:solidFill>
                  <a:schemeClr val="accent6">
                    <a:lumMod val="40000"/>
                    <a:lumOff val="60000"/>
                  </a:schemeClr>
                </a:solidFill>
                <a:effectLst/>
                <a:latin typeface="Arial" panose="020B0604020202020204" pitchFamily="34" charset="0"/>
                <a:cs typeface="Arial" panose="020B0604020202020204" pitchFamily="34" charset="0"/>
              </a:rPr>
              <a:t>ت</a:t>
            </a:r>
            <a:endParaRPr kumimoji="0" lang="en-US" sz="4800" b="1" i="0" u="none" strike="noStrike" cap="none" normalizeH="0" baseline="0" dirty="0">
              <a:ln>
                <a:noFill/>
              </a:ln>
              <a:solidFill>
                <a:schemeClr val="accent6">
                  <a:lumMod val="40000"/>
                  <a:lumOff val="6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106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fade">
                                      <p:cBhvr>
                                        <p:cTn id="7" dur="500"/>
                                        <p:tgtEl>
                                          <p:spTgt spid="481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0"/>
                                        </p:tgtEl>
                                        <p:attrNameLst>
                                          <p:attrName>style.visibility</p:attrName>
                                        </p:attrNameLst>
                                      </p:cBhvr>
                                      <p:to>
                                        <p:strVal val="visible"/>
                                      </p:to>
                                    </p:set>
                                    <p:animEffect transition="in" filter="fade">
                                      <p:cBhvr>
                                        <p:cTn id="12" dur="500"/>
                                        <p:tgtEl>
                                          <p:spTgt spid="481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35"/>
                                        </p:tgtEl>
                                        <p:attrNameLst>
                                          <p:attrName>style.visibility</p:attrName>
                                        </p:attrNameLst>
                                      </p:cBhvr>
                                      <p:to>
                                        <p:strVal val="visible"/>
                                      </p:to>
                                    </p:set>
                                    <p:animEffect transition="in" filter="fade">
                                      <p:cBhvr>
                                        <p:cTn id="17" dur="500"/>
                                        <p:tgtEl>
                                          <p:spTgt spid="48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41"/>
                                        </p:tgtEl>
                                        <p:attrNameLst>
                                          <p:attrName>style.visibility</p:attrName>
                                        </p:attrNameLst>
                                      </p:cBhvr>
                                      <p:to>
                                        <p:strVal val="visible"/>
                                      </p:to>
                                    </p:set>
                                    <p:animEffect transition="in" filter="fade">
                                      <p:cBhvr>
                                        <p:cTn id="22" dur="500"/>
                                        <p:tgtEl>
                                          <p:spTgt spid="481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37"/>
                                        </p:tgtEl>
                                        <p:attrNameLst>
                                          <p:attrName>style.visibility</p:attrName>
                                        </p:attrNameLst>
                                      </p:cBhvr>
                                      <p:to>
                                        <p:strVal val="visible"/>
                                      </p:to>
                                    </p:set>
                                    <p:animEffect transition="in" filter="fade">
                                      <p:cBhvr>
                                        <p:cTn id="27" dur="500"/>
                                        <p:tgtEl>
                                          <p:spTgt spid="481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142"/>
                                        </p:tgtEl>
                                        <p:attrNameLst>
                                          <p:attrName>style.visibility</p:attrName>
                                        </p:attrNameLst>
                                      </p:cBhvr>
                                      <p:to>
                                        <p:strVal val="visible"/>
                                      </p:to>
                                    </p:set>
                                    <p:animEffect transition="in" filter="fade">
                                      <p:cBhvr>
                                        <p:cTn id="32" dur="500"/>
                                        <p:tgtEl>
                                          <p:spTgt spid="481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138"/>
                                        </p:tgtEl>
                                        <p:attrNameLst>
                                          <p:attrName>style.visibility</p:attrName>
                                        </p:attrNameLst>
                                      </p:cBhvr>
                                      <p:to>
                                        <p:strVal val="visible"/>
                                      </p:to>
                                    </p:set>
                                    <p:animEffect transition="in" filter="fade">
                                      <p:cBhvr>
                                        <p:cTn id="37" dur="500"/>
                                        <p:tgtEl>
                                          <p:spTgt spid="481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143"/>
                                        </p:tgtEl>
                                        <p:attrNameLst>
                                          <p:attrName>style.visibility</p:attrName>
                                        </p:attrNameLst>
                                      </p:cBhvr>
                                      <p:to>
                                        <p:strVal val="visible"/>
                                      </p:to>
                                    </p:set>
                                    <p:animEffect transition="in" filter="fade">
                                      <p:cBhvr>
                                        <p:cTn id="42" dur="500"/>
                                        <p:tgtEl>
                                          <p:spTgt spid="48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autoUpdateAnimBg="0"/>
      <p:bldP spid="48135" grpId="0" autoUpdateAnimBg="0"/>
      <p:bldP spid="48137" grpId="0" autoUpdateAnimBg="0"/>
      <p:bldP spid="48138" grpId="0" autoUpdateAnimBg="0"/>
      <p:bldP spid="48140" grpId="0" autoUpdateAnimBg="0"/>
      <p:bldP spid="48141" grpId="0" autoUpdateAnimBg="0"/>
      <p:bldP spid="48142" grpId="0" autoUpdateAnimBg="0"/>
      <p:bldP spid="4814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772098" name="Picture 2" descr="1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title" idx="4294967295"/>
          </p:nvPr>
        </p:nvSpPr>
        <p:spPr>
          <a:xfrm>
            <a:off x="107950" y="0"/>
            <a:ext cx="8553450" cy="584775"/>
          </a:xfrm>
          <a:effectLst>
            <a:outerShdw blurRad="63500" dist="53882" dir="2700000" algn="ctr" rotWithShape="0">
              <a:schemeClr val="tx1">
                <a:alpha val="74998"/>
              </a:schemeClr>
            </a:outerShdw>
          </a:effectLst>
        </p:spPr>
        <p:txBody>
          <a:bodyPr anchor="t">
            <a:spAutoFit/>
          </a:bodyPr>
          <a:lstStyle/>
          <a:p>
            <a:pPr eaLnBrk="1" hangingPunct="1">
              <a:defRPr/>
            </a:pPr>
            <a:r>
              <a:rPr lang="ar-JO" sz="3200" b="1" dirty="0">
                <a:solidFill>
                  <a:schemeClr val="bg1"/>
                </a:solidFill>
                <a:latin typeface="Arial" panose="020B0604020202020204" pitchFamily="34" charset="0"/>
                <a:ea typeface="+mj-ea"/>
                <a:cs typeface="Arial" panose="020B0604020202020204" pitchFamily="34" charset="0"/>
              </a:rPr>
              <a:t>اتبع مبادئ التفسير الأساسية</a:t>
            </a:r>
            <a:endParaRPr lang="en-US" sz="3200" b="1" dirty="0">
              <a:solidFill>
                <a:schemeClr val="bg1"/>
              </a:solidFill>
              <a:latin typeface="Arial" panose="020B0604020202020204" pitchFamily="34" charset="0"/>
              <a:ea typeface="+mj-ea"/>
              <a:cs typeface="Arial" panose="020B0604020202020204" pitchFamily="34" charset="0"/>
            </a:endParaRPr>
          </a:p>
        </p:txBody>
      </p:sp>
      <p:sp>
        <p:nvSpPr>
          <p:cNvPr id="5" name="Rectangle 3"/>
          <p:cNvSpPr txBox="1">
            <a:spLocks noChangeArrowheads="1"/>
          </p:cNvSpPr>
          <p:nvPr/>
        </p:nvSpPr>
        <p:spPr>
          <a:xfrm>
            <a:off x="35496" y="836712"/>
            <a:ext cx="9054529" cy="568342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1. صلّ من أجل الإرشاد</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2. لاحظ بدقة</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3. اسعى نحو قصد الكاتب</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4. ثلاثة مفاتيح: السياق، السياق، السياق</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5. لا تحضر معنى من نص آخر</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6. أدرس التاريخ، الجغرافيا والعادات</a:t>
            </a:r>
          </a:p>
          <a:p>
            <a:pPr marL="0" marR="0" lvl="0" indent="0" algn="r" defTabSz="914400" rtl="0" eaLnBrk="1" fontAlgn="base" latinLnBrk="0" hangingPunct="1">
              <a:lnSpc>
                <a:spcPct val="90000"/>
              </a:lnSpc>
              <a:spcBef>
                <a:spcPct val="20000"/>
              </a:spcBef>
              <a:spcAft>
                <a:spcPct val="0"/>
              </a:spcAft>
              <a:buClrTx/>
              <a:buSzTx/>
              <a:buFontTx/>
              <a:buNone/>
              <a:tabLst/>
              <a:defRPr/>
            </a:pPr>
            <a:r>
              <a:rPr lang="ar-JO" b="1" dirty="0">
                <a:solidFill>
                  <a:srgbClr val="FFFFFF"/>
                </a:solidFill>
                <a:effectLst>
                  <a:glow rad="317500">
                    <a:srgbClr val="000000">
                      <a:alpha val="91000"/>
                    </a:srgbClr>
                  </a:glow>
                </a:effectLst>
                <a:latin typeface="Arial" panose="020B0604020202020204" pitchFamily="34" charset="0"/>
                <a:cs typeface="Arial" panose="020B0604020202020204" pitchFamily="34" charset="0"/>
              </a:rPr>
              <a:t>7. اتبع قانون (مقياس) الإيمان</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endParaRPr>
          </a:p>
          <a:p>
            <a:pPr marL="630238" marR="0" lvl="0" indent="-630238" algn="r" defTabSz="914400" rtl="0" eaLnBrk="1" fontAlgn="base" latinLnBrk="0" hangingPunct="1">
              <a:lnSpc>
                <a:spcPct val="90000"/>
              </a:lnSpc>
              <a:spcBef>
                <a:spcPct val="2000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endParaRPr>
          </a:p>
        </p:txBody>
      </p:sp>
      <p:sp>
        <p:nvSpPr>
          <p:cNvPr id="772101" name="Text Box 5"/>
          <p:cNvSpPr txBox="1">
            <a:spLocks noChangeArrowheads="1"/>
          </p:cNvSpPr>
          <p:nvPr/>
        </p:nvSpPr>
        <p:spPr bwMode="auto">
          <a:xfrm>
            <a:off x="8110270" y="76200"/>
            <a:ext cx="9797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42-43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80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0" descr="babel1"/>
          <p:cNvPicPr>
            <a:picLocks noChangeAspect="1" noChangeArrowheads="1"/>
          </p:cNvPicPr>
          <p:nvPr/>
        </p:nvPicPr>
        <p:blipFill>
          <a:blip r:embed="rId3">
            <a:extLst>
              <a:ext uri="{28A0092B-C50C-407E-A947-70E740481C1C}">
                <a14:useLocalDpi xmlns:a14="http://schemas.microsoft.com/office/drawing/2010/main" val="0"/>
              </a:ext>
            </a:extLst>
          </a:blip>
          <a:srcRect b="604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0482" name="Rectangle 2"/>
          <p:cNvSpPr>
            <a:spLocks noGrp="1" noChangeArrowheads="1"/>
          </p:cNvSpPr>
          <p:nvPr>
            <p:ph type="ctrTitle"/>
          </p:nvPr>
        </p:nvSpPr>
        <p:spPr>
          <a:xfrm>
            <a:off x="2133600" y="533400"/>
            <a:ext cx="4572000" cy="32004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هل الألسنة</a:t>
            </a:r>
            <a:br>
              <a:rPr lang="ar-JO"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هي لغة</a:t>
            </a:r>
            <a:br>
              <a:rPr lang="ar-JO"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سماوية؟</a:t>
            </a:r>
            <a:endParaRPr lang="en-US" dirty="0">
              <a:solidFill>
                <a:schemeClr val="bg1"/>
              </a:solidFill>
              <a:latin typeface="Arial" panose="020B0604020202020204" pitchFamily="34" charset="0"/>
              <a:cs typeface="Arial" panose="020B0604020202020204" pitchFamily="34" charset="0"/>
            </a:endParaRPr>
          </a:p>
        </p:txBody>
      </p:sp>
      <p:sp>
        <p:nvSpPr>
          <p:cNvPr id="660491" name="Rectangle 11"/>
          <p:cNvSpPr>
            <a:spLocks noChangeArrowheads="1"/>
          </p:cNvSpPr>
          <p:nvPr/>
        </p:nvSpPr>
        <p:spPr bwMode="auto">
          <a:xfrm>
            <a:off x="1905000" y="3475704"/>
            <a:ext cx="5105400" cy="2971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defTabSz="914400" fontAlgn="base">
              <a:spcBef>
                <a:spcPct val="20000"/>
              </a:spcBef>
              <a:spcAft>
                <a:spcPct val="0"/>
              </a:spcAft>
              <a:defRPr/>
            </a:pPr>
            <a:r>
              <a:rPr lang="ar-JO" altLang="ja-JP" sz="3200" b="1" dirty="0">
                <a:solidFill>
                  <a:srgbClr val="FFFFFF"/>
                </a:solidFill>
                <a:latin typeface="Arial" panose="020B0604020202020204" pitchFamily="34" charset="0"/>
                <a:ea typeface="ＭＳ Ｐゴシック" charset="0"/>
                <a:cs typeface="Arial" panose="020B0604020202020204" pitchFamily="34" charset="0"/>
              </a:rPr>
              <a:t>إن كنت أتكلم بألسنة الناس والملائكة ولكن ليس لي محبة                  فقد صرت نحاسا يطن                 أو صنجا يرن.</a:t>
            </a:r>
          </a:p>
          <a:p>
            <a:pPr algn="ctr" defTabSz="914400" fontAlgn="base">
              <a:spcBef>
                <a:spcPct val="20000"/>
              </a:spcBef>
              <a:spcAft>
                <a:spcPct val="0"/>
              </a:spcAft>
              <a:defRPr/>
            </a:pPr>
            <a:r>
              <a:rPr lang="en-US" sz="3200" b="1" dirty="0">
                <a:solidFill>
                  <a:srgbClr val="FFFFFF"/>
                </a:solidFill>
                <a:latin typeface="Arial" panose="020B0604020202020204" pitchFamily="34" charset="0"/>
                <a:ea typeface="ＭＳ Ｐゴシック" charset="0"/>
                <a:cs typeface="Arial" panose="020B0604020202020204" pitchFamily="34" charset="0"/>
              </a:rPr>
              <a:t>(</a:t>
            </a:r>
            <a:r>
              <a:rPr lang="ar-JO" sz="3200" b="1" dirty="0">
                <a:solidFill>
                  <a:srgbClr val="FFFFFF"/>
                </a:solidFill>
                <a:latin typeface="Arial" panose="020B0604020202020204" pitchFamily="34" charset="0"/>
                <a:ea typeface="ＭＳ Ｐゴシック" charset="0"/>
                <a:cs typeface="Arial" panose="020B0604020202020204" pitchFamily="34" charset="0"/>
              </a:rPr>
              <a:t>1 كو 13: 1</a:t>
            </a:r>
            <a:r>
              <a:rPr lang="en-US" sz="3200" b="1" dirty="0">
                <a:solidFill>
                  <a:srgbClr val="FFFFFF"/>
                </a:solidFill>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63704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5888"/>
            <a:ext cx="43561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8C567"/>
                </a:solidFill>
                <a:effectLst>
                  <a:glow rad="266700">
                    <a:srgbClr val="000000">
                      <a:alpha val="75000"/>
                    </a:srgbClr>
                  </a:glow>
                </a:effectLst>
                <a:uLnTx/>
                <a:uFillTx/>
                <a:latin typeface="Arial"/>
                <a:ea typeface="ＭＳ Ｐゴシック" charset="0"/>
                <a:cs typeface="Arial"/>
              </a:rPr>
              <a:t>يوم الخمسين (أعمال 2) كان وقت سكنى جماعية</a:t>
            </a:r>
            <a:endParaRPr kumimoji="0" lang="en-US" sz="3600" b="1" i="0" u="none" strike="noStrike" kern="1200" cap="none" spc="0" normalizeH="0" baseline="0" noProof="0" dirty="0">
              <a:ln>
                <a:noFill/>
              </a:ln>
              <a:solidFill>
                <a:srgbClr val="E8C567"/>
              </a:solidFill>
              <a:effectLst>
                <a:glow rad="266700">
                  <a:srgbClr val="000000">
                    <a:alpha val="75000"/>
                  </a:srgbClr>
                </a:glow>
              </a:effectLst>
              <a:uLnTx/>
              <a:uFillTx/>
              <a:latin typeface="Arial"/>
              <a:ea typeface="ＭＳ Ｐゴシック" charset="0"/>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ar-JO" sz="32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اليهود في يوم الخمسين – أعمال الرسل 2: 9- 11</a:t>
            </a:r>
            <a:endParaRPr lang="en-US" sz="2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00035" name="Text Box 3"/>
          <p:cNvSpPr txBox="1">
            <a:spLocks noChangeArrowheads="1"/>
          </p:cNvSpPr>
          <p:nvPr/>
        </p:nvSpPr>
        <p:spPr bwMode="auto">
          <a:xfrm>
            <a:off x="8363474" y="41281"/>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132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extBox 4"/>
          <p:cNvSpPr txBox="1"/>
          <p:nvPr/>
        </p:nvSpPr>
        <p:spPr>
          <a:xfrm>
            <a:off x="283525" y="533401"/>
            <a:ext cx="110617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روما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13</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6" name="TextBox 5"/>
          <p:cNvSpPr txBox="1"/>
          <p:nvPr/>
        </p:nvSpPr>
        <p:spPr>
          <a:xfrm>
            <a:off x="2505377" y="4343401"/>
            <a:ext cx="140433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القيروان</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12</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7" name="TextBox 6"/>
          <p:cNvSpPr txBox="1"/>
          <p:nvPr/>
        </p:nvSpPr>
        <p:spPr>
          <a:xfrm>
            <a:off x="4692856" y="1276350"/>
            <a:ext cx="93145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آسيا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8</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8" name="TextBox 7"/>
          <p:cNvSpPr txBox="1"/>
          <p:nvPr/>
        </p:nvSpPr>
        <p:spPr>
          <a:xfrm>
            <a:off x="5639758" y="1733550"/>
            <a:ext cx="110778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فريجيا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9</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9" name="TextBox 8"/>
          <p:cNvSpPr txBox="1"/>
          <p:nvPr/>
        </p:nvSpPr>
        <p:spPr>
          <a:xfrm>
            <a:off x="5689153" y="2209800"/>
            <a:ext cx="12312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بمفيليا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10</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0" name="TextBox 9"/>
          <p:cNvSpPr txBox="1"/>
          <p:nvPr/>
        </p:nvSpPr>
        <p:spPr>
          <a:xfrm>
            <a:off x="7221080" y="1066801"/>
            <a:ext cx="123441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كبادوكيا</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6</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1" name="TextBox 10"/>
          <p:cNvSpPr txBox="1"/>
          <p:nvPr/>
        </p:nvSpPr>
        <p:spPr>
          <a:xfrm>
            <a:off x="6532110" y="533401"/>
            <a:ext cx="10709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بنطس</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7</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2" name="TextBox 11"/>
          <p:cNvSpPr txBox="1"/>
          <p:nvPr/>
        </p:nvSpPr>
        <p:spPr>
          <a:xfrm>
            <a:off x="5172924" y="5334000"/>
            <a:ext cx="112701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مصر</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11</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3" name="TextBox 12"/>
          <p:cNvSpPr txBox="1"/>
          <p:nvPr/>
        </p:nvSpPr>
        <p:spPr>
          <a:xfrm>
            <a:off x="3369402" y="3048000"/>
            <a:ext cx="1152666"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كريت</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14</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4" name="TextBox 13"/>
          <p:cNvSpPr txBox="1"/>
          <p:nvPr/>
        </p:nvSpPr>
        <p:spPr>
          <a:xfrm>
            <a:off x="6420180" y="4572000"/>
            <a:ext cx="123762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اليهودية</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5</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5" name="TextBox 14"/>
          <p:cNvSpPr txBox="1"/>
          <p:nvPr/>
        </p:nvSpPr>
        <p:spPr>
          <a:xfrm>
            <a:off x="7655061" y="5943600"/>
            <a:ext cx="127770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العربية</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15</a:t>
            </a:r>
            <a:r>
              <a:rPr kumimoji="0" lang="en-US" sz="20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6" name="TextBox 15"/>
          <p:cNvSpPr txBox="1"/>
          <p:nvPr/>
        </p:nvSpPr>
        <p:spPr>
          <a:xfrm>
            <a:off x="7934659" y="1981200"/>
            <a:ext cx="106931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فرثيىة</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7" name="TextBox 16"/>
          <p:cNvSpPr txBox="1"/>
          <p:nvPr/>
        </p:nvSpPr>
        <p:spPr>
          <a:xfrm>
            <a:off x="8046977" y="3124201"/>
            <a:ext cx="98755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مادي</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2</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8" name="TextBox 17"/>
          <p:cNvSpPr txBox="1"/>
          <p:nvPr/>
        </p:nvSpPr>
        <p:spPr>
          <a:xfrm>
            <a:off x="8093703" y="3581401"/>
            <a:ext cx="100839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عيلام</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3</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19" name="TextBox 18"/>
          <p:cNvSpPr txBox="1"/>
          <p:nvPr/>
        </p:nvSpPr>
        <p:spPr>
          <a:xfrm>
            <a:off x="7317252" y="2590801"/>
            <a:ext cx="1535784"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بين النهرين</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4</a:t>
            </a:r>
            <a:r>
              <a:rPr kumimoji="0" lang="en-US" sz="20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p>
        </p:txBody>
      </p:sp>
      <p:sp>
        <p:nvSpPr>
          <p:cNvPr id="21" name="TextBox 20"/>
          <p:cNvSpPr txBox="1"/>
          <p:nvPr/>
        </p:nvSpPr>
        <p:spPr>
          <a:xfrm>
            <a:off x="346921" y="4992691"/>
            <a:ext cx="293680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آسيا</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مقاطعات الامبراطورية الرومانية </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2" name="TextBox 21"/>
          <p:cNvSpPr txBox="1"/>
          <p:nvPr/>
        </p:nvSpPr>
        <p:spPr>
          <a:xfrm>
            <a:off x="607089" y="5221293"/>
            <a:ext cx="264345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مادي</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مقاطعات امبراطورية بارثيا </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3" name="TextBox 22"/>
          <p:cNvSpPr txBox="1"/>
          <p:nvPr/>
        </p:nvSpPr>
        <p:spPr>
          <a:xfrm>
            <a:off x="282167" y="5449891"/>
            <a:ext cx="1223199"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روما</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مدن</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4" name="TextBox 23"/>
          <p:cNvSpPr txBox="1"/>
          <p:nvPr/>
        </p:nvSpPr>
        <p:spPr>
          <a:xfrm>
            <a:off x="483559" y="5711825"/>
            <a:ext cx="1104577"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كريت</a:t>
            </a:r>
            <a:r>
              <a:rPr kumimoji="0" lang="en-US" sz="1600" b="1" i="1"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a:t>
            </a: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t>
            </a:r>
            <a:r>
              <a:rPr kumimoji="0" lang="ar-JO"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جزر</a:t>
            </a:r>
            <a:endPar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5" name="TextBox 24"/>
          <p:cNvSpPr txBox="1"/>
          <p:nvPr/>
        </p:nvSpPr>
        <p:spPr>
          <a:xfrm>
            <a:off x="280408" y="6094125"/>
            <a:ext cx="468184"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أميال</a:t>
            </a:r>
            <a:endPar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sp>
        <p:nvSpPr>
          <p:cNvPr id="26" name="TextBox 25"/>
          <p:cNvSpPr txBox="1"/>
          <p:nvPr/>
        </p:nvSpPr>
        <p:spPr>
          <a:xfrm>
            <a:off x="96219" y="6400803"/>
            <a:ext cx="774357"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كيلومترات</a:t>
            </a:r>
            <a:endPar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endParaRP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(1) (2) (3) etc. indicate sequence in </a:t>
            </a:r>
            <a:r>
              <a:rPr kumimoji="0" lang="ar-SA"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أعمال الرسل</a:t>
            </a:r>
            <a:r>
              <a:rPr kumimoji="0" lang="en-US" sz="14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 2:9-11</a:t>
            </a:r>
          </a:p>
        </p:txBody>
      </p:sp>
      <p:sp>
        <p:nvSpPr>
          <p:cNvPr id="62" name="TextBox 61"/>
          <p:cNvSpPr txBox="1"/>
          <p:nvPr/>
        </p:nvSpPr>
        <p:spPr>
          <a:xfrm>
            <a:off x="6613518" y="4114808"/>
            <a:ext cx="977939"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03200">
                    <a:srgbClr val="1C1C1C">
                      <a:alpha val="87000"/>
                    </a:srgbClr>
                  </a:glow>
                </a:effectLst>
                <a:uLnTx/>
                <a:uFillTx/>
                <a:latin typeface="Arial" charset="0"/>
                <a:ea typeface="ＭＳ Ｐゴシック" charset="0"/>
                <a:cs typeface="Arial" charset="0"/>
              </a:rPr>
              <a:t>أورشليم</a:t>
            </a:r>
            <a:endParaRPr kumimoji="0" lang="en-US" sz="2400" b="1" i="0" u="none" strike="noStrike" kern="1200" cap="none" spc="0" normalizeH="0" baseline="0" noProof="0" dirty="0">
              <a:ln>
                <a:noFill/>
              </a:ln>
              <a:solidFill>
                <a:srgbClr val="FFFF00"/>
              </a:solidFill>
              <a:effectLst>
                <a:glow rad="203200">
                  <a:srgbClr val="1C1C1C">
                    <a:alpha val="87000"/>
                  </a:srgbClr>
                </a:glow>
              </a:effectLst>
              <a:uLnTx/>
              <a:uFillTx/>
              <a:latin typeface="Arial" charset="0"/>
              <a:ea typeface="ＭＳ Ｐゴシック" charset="0"/>
              <a:cs typeface="Arial" charset="0"/>
            </a:endParaRP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149098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985" name="Group 2"/>
          <p:cNvGrpSpPr>
            <a:grpSpLocks/>
          </p:cNvGrpSpPr>
          <p:nvPr/>
        </p:nvGrpSpPr>
        <p:grpSpPr bwMode="auto">
          <a:xfrm>
            <a:off x="0" y="-76200"/>
            <a:ext cx="9144000" cy="6934200"/>
            <a:chOff x="-476" y="0"/>
            <a:chExt cx="6236" cy="4441"/>
          </a:xfrm>
        </p:grpSpPr>
        <p:pic>
          <p:nvPicPr>
            <p:cNvPr id="297993"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994"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idx="4294967295"/>
          </p:nvPr>
        </p:nvSpPr>
        <p:spPr>
          <a:xfrm>
            <a:off x="228600" y="152400"/>
            <a:ext cx="8839200" cy="990600"/>
          </a:xfrm>
        </p:spPr>
        <p:txBody>
          <a:bodyPr/>
          <a:lstStyle/>
          <a:p>
            <a:pPr eaLnBrk="1" hangingPunct="1">
              <a:defRPr/>
            </a:pPr>
            <a:r>
              <a:rPr lang="ar-JO" sz="4000"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سبّح الرسل الله بلغات لم يتعلموها أبداً (أع 2)</a:t>
            </a:r>
            <a:endParaRPr lang="en-US" sz="4000" dirty="0">
              <a:solidFill>
                <a:schemeClr val="bg2"/>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2057400" y="2895600"/>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اللاتينية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7" name="TextBox 6"/>
          <p:cNvSpPr txBox="1">
            <a:spLocks noChangeArrowheads="1"/>
          </p:cNvSpPr>
          <p:nvPr/>
        </p:nvSpPr>
        <p:spPr bwMode="auto">
          <a:xfrm>
            <a:off x="685800" y="1600200"/>
            <a:ext cx="2263775"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المصرية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8" name="TextBox 7"/>
          <p:cNvSpPr txBox="1">
            <a:spLocks noChangeArrowheads="1"/>
          </p:cNvSpPr>
          <p:nvPr/>
        </p:nvSpPr>
        <p:spPr bwMode="auto">
          <a:xfrm>
            <a:off x="3375025" y="19732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العربية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9" name="TextBox 8"/>
          <p:cNvSpPr txBox="1">
            <a:spLocks noChangeArrowheads="1"/>
          </p:cNvSpPr>
          <p:nvPr/>
        </p:nvSpPr>
        <p:spPr bwMode="auto">
          <a:xfrm>
            <a:off x="5203825" y="25828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المديانية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4" name="TextBox 13"/>
          <p:cNvSpPr txBox="1">
            <a:spLocks noChangeArrowheads="1"/>
          </p:cNvSpPr>
          <p:nvPr/>
        </p:nvSpPr>
        <p:spPr bwMode="auto">
          <a:xfrm>
            <a:off x="6880225" y="16684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الفارسية</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5" name="TextBox 14"/>
          <p:cNvSpPr txBox="1">
            <a:spLocks noChangeArrowheads="1"/>
          </p:cNvSpPr>
          <p:nvPr/>
        </p:nvSpPr>
        <p:spPr bwMode="auto">
          <a:xfrm>
            <a:off x="7086600" y="3352800"/>
            <a:ext cx="1447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الخ ...</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P spid="6" grpId="0" build="allAtOnce"/>
      <p:bldP spid="7" grpId="0" build="allAtOnce"/>
      <p:bldP spid="8" grpId="0" build="allAtOnce"/>
      <p:bldP spid="9" grpId="0" build="allAtOnce"/>
      <p:bldP spid="14" grpId="0" build="allAtOnce"/>
      <p:bldP spid="15" grpId="0" build="allAtOnce"/>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918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8455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410188" cy="2488703"/>
          </a:xfrm>
          <a:effectLst/>
        </p:spPr>
        <p:txBody>
          <a:bodyPr/>
          <a:lstStyle/>
          <a:p>
            <a:pPr eaLnBrk="1" hangingPunct="1">
              <a:defRPr/>
            </a:pP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إعداد</a:t>
            </a:r>
            <a:b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كورنيليوس</a:t>
            </a:r>
            <a:br>
              <a:rPr lang="en-US"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(10: 1- 8).</a:t>
            </a:r>
            <a:endParaRPr lang="en-US"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59427" name="Rectangle 3"/>
          <p:cNvSpPr>
            <a:spLocks noGrp="1" noChangeArrowheads="1"/>
          </p:cNvSpPr>
          <p:nvPr>
            <p:ph type="body" idx="1"/>
          </p:nvPr>
        </p:nvSpPr>
        <p:spPr>
          <a:xfrm>
            <a:off x="4572000" y="4191000"/>
            <a:ext cx="4572000" cy="2667000"/>
          </a:xfrm>
          <a:effectLst/>
        </p:spPr>
        <p:txBody>
          <a:bodyPr/>
          <a:lstStyle/>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الصدقات والصلوات</a:t>
            </a:r>
            <a:endParaRPr lang="en-US"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الرؤية</a:t>
            </a:r>
            <a:endParaRPr lang="en-US"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pic>
        <p:nvPicPr>
          <p:cNvPr id="349188"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 y="6858000"/>
            <a:ext cx="28178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80"/>
          <a:ext cx="9144001" cy="6380164"/>
        </p:xfrm>
        <a:graphic>
          <a:graphicData uri="http://schemas.openxmlformats.org/drawingml/2006/table">
            <a:tbl>
              <a:tblPr/>
              <a:tblGrid>
                <a:gridCol w="1656157">
                  <a:extLst>
                    <a:ext uri="{9D8B030D-6E8A-4147-A177-3AD203B41FA5}">
                      <a16:colId xmlns:a16="http://schemas.microsoft.com/office/drawing/2014/main" val="20000"/>
                    </a:ext>
                  </a:extLst>
                </a:gridCol>
                <a:gridCol w="39594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04">
                <a:tc>
                  <a:txBody>
                    <a:bodyPr/>
                    <a:lstStyle/>
                    <a:p>
                      <a:pPr algn="ctr">
                        <a:spcAft>
                          <a:spcPts val="0"/>
                        </a:spcAft>
                      </a:pPr>
                      <a:r>
                        <a:rPr lang="ar-JO" sz="2400" b="1" dirty="0">
                          <a:solidFill>
                            <a:schemeClr val="bg1"/>
                          </a:solidFill>
                          <a:effectLst/>
                          <a:latin typeface="Arial"/>
                          <a:ea typeface="ＭＳ 明朝"/>
                          <a:cs typeface="Arial"/>
                        </a:rPr>
                        <a:t>الموضوع</a:t>
                      </a:r>
                      <a:endParaRPr lang="en-US" sz="2400" b="1" dirty="0">
                        <a:solidFill>
                          <a:schemeClr val="bg1"/>
                        </a:solidFill>
                        <a:effectLst/>
                        <a:latin typeface="Arial"/>
                        <a:ea typeface="ＭＳ 明朝"/>
                        <a:cs typeface="Arial"/>
                      </a:endParaRP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a:spcAft>
                          <a:spcPts val="0"/>
                        </a:spcAft>
                      </a:pPr>
                      <a:r>
                        <a:rPr lang="ar-JO" sz="2400" b="1" dirty="0">
                          <a:solidFill>
                            <a:schemeClr val="bg1"/>
                          </a:solidFill>
                          <a:effectLst/>
                          <a:latin typeface="Arial"/>
                          <a:ea typeface="ＭＳ 明朝"/>
                          <a:cs typeface="Arial"/>
                        </a:rPr>
                        <a:t>مرثا</a:t>
                      </a:r>
                      <a:endParaRPr lang="en-US" sz="2400" b="1" dirty="0">
                        <a:solidFill>
                          <a:schemeClr val="bg1"/>
                        </a:solidFill>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a:spcAft>
                          <a:spcPts val="0"/>
                        </a:spcAft>
                      </a:pPr>
                      <a:r>
                        <a:rPr lang="ar-JO" sz="2400" b="1" dirty="0">
                          <a:solidFill>
                            <a:schemeClr val="bg1"/>
                          </a:solidFill>
                          <a:effectLst/>
                          <a:latin typeface="Arial"/>
                          <a:ea typeface="ＭＳ 明朝"/>
                          <a:cs typeface="Arial"/>
                        </a:rPr>
                        <a:t>مريم</a:t>
                      </a:r>
                      <a:endParaRPr lang="en-US" sz="2400" b="1" dirty="0">
                        <a:solidFill>
                          <a:schemeClr val="bg1"/>
                        </a:solidFill>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194561">
                <a:tc>
                  <a:txBody>
                    <a:bodyPr/>
                    <a:lstStyle/>
                    <a:p>
                      <a:pPr algn="ctr">
                        <a:spcAft>
                          <a:spcPts val="0"/>
                        </a:spcAft>
                      </a:pPr>
                      <a:endParaRPr lang="en-US" sz="2400" b="1" dirty="0">
                        <a:solidFill>
                          <a:schemeClr val="bg1"/>
                        </a:solidFill>
                        <a:effectLst/>
                        <a:latin typeface="Arial"/>
                        <a:ea typeface="ＭＳ 明朝"/>
                        <a:cs typeface="Arial"/>
                      </a:endParaRPr>
                    </a:p>
                    <a:p>
                      <a:pPr algn="ctr">
                        <a:spcAft>
                          <a:spcPts val="0"/>
                        </a:spcAft>
                      </a:pPr>
                      <a:r>
                        <a:rPr lang="ar-JO" sz="2400" b="1" dirty="0">
                          <a:solidFill>
                            <a:schemeClr val="bg1"/>
                          </a:solidFill>
                          <a:effectLst/>
                          <a:latin typeface="Arial"/>
                          <a:ea typeface="ＭＳ 明朝"/>
                          <a:cs typeface="Arial"/>
                        </a:rPr>
                        <a:t>السعي نحو يسوع</a:t>
                      </a:r>
                      <a:endParaRPr lang="en-US" sz="2400" b="1" dirty="0">
                        <a:solidFill>
                          <a:schemeClr val="bg1"/>
                        </a:solidFill>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endParaRPr lang="en-US" sz="2400" b="1" dirty="0">
                        <a:solidFill>
                          <a:schemeClr val="bg1"/>
                        </a:solidFill>
                        <a:effectLst/>
                        <a:latin typeface="Arial"/>
                        <a:ea typeface="ＭＳ 明朝"/>
                        <a:cs typeface="Arial"/>
                      </a:endParaRPr>
                    </a:p>
                    <a:p>
                      <a:pPr algn="ctr">
                        <a:spcAft>
                          <a:spcPts val="0"/>
                        </a:spcAft>
                      </a:pPr>
                      <a:r>
                        <a:rPr lang="ar-JO" sz="2400" b="1" dirty="0">
                          <a:solidFill>
                            <a:schemeClr val="bg1"/>
                          </a:solidFill>
                        </a:rPr>
                        <a:t>ذهبت على الفور لتجد يسوع (20 أ) - خاصًا كفاعل</a:t>
                      </a:r>
                      <a:endParaRPr lang="en-US" sz="2400" b="1" dirty="0">
                        <a:solidFill>
                          <a:schemeClr val="bg1"/>
                        </a:solidFill>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endParaRPr lang="en-US" sz="2400" b="1" dirty="0">
                        <a:solidFill>
                          <a:schemeClr val="bg1"/>
                        </a:solidFill>
                        <a:effectLst/>
                        <a:latin typeface="Arial"/>
                        <a:ea typeface="ＭＳ 明朝"/>
                        <a:cs typeface="Arial"/>
                      </a:endParaRPr>
                    </a:p>
                    <a:p>
                      <a:pPr algn="ctr">
                        <a:spcAft>
                          <a:spcPts val="0"/>
                        </a:spcAft>
                      </a:pPr>
                      <a:r>
                        <a:rPr lang="ar-JO" sz="2400" b="1" dirty="0">
                          <a:solidFill>
                            <a:schemeClr val="bg1"/>
                          </a:solidFill>
                          <a:effectLst/>
                          <a:latin typeface="Arial"/>
                          <a:ea typeface="ＭＳ 明朝"/>
                          <a:cs typeface="Arial"/>
                        </a:rPr>
                        <a:t>أجلت</a:t>
                      </a:r>
                      <a:r>
                        <a:rPr lang="ar-JO" sz="2400" b="1" baseline="0" dirty="0">
                          <a:solidFill>
                            <a:schemeClr val="bg1"/>
                          </a:solidFill>
                          <a:effectLst/>
                          <a:latin typeface="Arial"/>
                          <a:ea typeface="ＭＳ 明朝"/>
                          <a:cs typeface="Arial"/>
                        </a:rPr>
                        <a:t> وبقيت في البيت (20ب) ومن ثم بشكل علني (29) مع مشاعر أكبر</a:t>
                      </a:r>
                      <a:endParaRPr lang="en-US" sz="2400" b="1" dirty="0">
                        <a:solidFill>
                          <a:schemeClr val="bg1"/>
                        </a:solidFill>
                        <a:effectLst/>
                        <a:latin typeface="Arial"/>
                        <a:ea typeface="ＭＳ 明朝"/>
                        <a:cs typeface="Arial"/>
                      </a:endParaRPr>
                    </a:p>
                    <a:p>
                      <a:pPr algn="ctr">
                        <a:spcAft>
                          <a:spcPts val="0"/>
                        </a:spcAft>
                      </a:pPr>
                      <a:endParaRPr lang="en-US" sz="2400" b="1" dirty="0">
                        <a:solidFill>
                          <a:schemeClr val="bg1"/>
                        </a:solidFill>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773">
                <a:tc>
                  <a:txBody>
                    <a:bodyPr/>
                    <a:lstStyle/>
                    <a:p>
                      <a:pPr algn="ctr">
                        <a:spcAft>
                          <a:spcPts val="0"/>
                        </a:spcAft>
                      </a:pPr>
                      <a:r>
                        <a:rPr lang="ar-JO" sz="2400" b="1" dirty="0">
                          <a:solidFill>
                            <a:schemeClr val="bg1"/>
                          </a:solidFill>
                          <a:effectLst/>
                          <a:latin typeface="Arial"/>
                          <a:ea typeface="ＭＳ 明朝"/>
                          <a:cs typeface="Arial"/>
                        </a:rPr>
                        <a:t>الكلمات إلى يسوع</a:t>
                      </a:r>
                      <a:endParaRPr lang="en-US" sz="2400" b="1" dirty="0">
                        <a:solidFill>
                          <a:schemeClr val="bg1"/>
                        </a:solidFill>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400" b="1" dirty="0">
                          <a:solidFill>
                            <a:schemeClr val="bg1"/>
                          </a:solidFill>
                          <a:effectLst/>
                          <a:latin typeface="Arial"/>
                          <a:ea typeface="ＭＳ 明朝"/>
                          <a:cs typeface="Arial"/>
                        </a:rPr>
                        <a:t>لوم مع إيمان (21)</a:t>
                      </a:r>
                    </a:p>
                    <a:p>
                      <a:pPr algn="ctr">
                        <a:spcAft>
                          <a:spcPts val="0"/>
                        </a:spcAft>
                      </a:pPr>
                      <a:r>
                        <a:rPr lang="en-US" sz="2400" b="1" dirty="0">
                          <a:solidFill>
                            <a:schemeClr val="bg1"/>
                          </a:solidFill>
                          <a:effectLst/>
                          <a:latin typeface="Arial"/>
                          <a:ea typeface="ＭＳ 明朝"/>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400" b="1" dirty="0">
                          <a:solidFill>
                            <a:schemeClr val="bg1"/>
                          </a:solidFill>
                          <a:effectLst/>
                          <a:latin typeface="Arial"/>
                          <a:ea typeface="ＭＳ 明朝"/>
                          <a:cs typeface="Arial"/>
                        </a:rPr>
                        <a:t>لوم مع سجود (32)</a:t>
                      </a:r>
                      <a:endParaRPr lang="en-US" sz="2400" b="1" dirty="0">
                        <a:solidFill>
                          <a:schemeClr val="bg1"/>
                        </a:solidFill>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26">
                <a:tc>
                  <a:txBody>
                    <a:bodyPr/>
                    <a:lstStyle/>
                    <a:p>
                      <a:pPr algn="ctr"/>
                      <a:r>
                        <a:rPr lang="ar-JO" sz="2400" b="1" baseline="0" dirty="0">
                          <a:solidFill>
                            <a:schemeClr val="bg1"/>
                          </a:solidFill>
                          <a:latin typeface="Arial"/>
                          <a:cs typeface="Arial"/>
                        </a:rPr>
                        <a:t>كلمات الشك</a:t>
                      </a:r>
                      <a:endParaRPr lang="en-US" sz="2400" b="1" dirty="0">
                        <a:solidFill>
                          <a:schemeClr val="bg1"/>
                        </a:solidFill>
                        <a:latin typeface="Arial"/>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400" b="1" dirty="0">
                          <a:solidFill>
                            <a:schemeClr val="bg1"/>
                          </a:solidFill>
                          <a:effectLst/>
                          <a:latin typeface="Arial"/>
                          <a:ea typeface="ＭＳ 明朝"/>
                          <a:cs typeface="Arial"/>
                        </a:rPr>
                        <a:t>لم</a:t>
                      </a:r>
                      <a:r>
                        <a:rPr lang="ar-JO" sz="2400" b="1" baseline="0" dirty="0">
                          <a:solidFill>
                            <a:schemeClr val="bg1"/>
                          </a:solidFill>
                          <a:effectLst/>
                          <a:latin typeface="Arial"/>
                          <a:ea typeface="ＭＳ 明朝"/>
                          <a:cs typeface="Arial"/>
                        </a:rPr>
                        <a:t> ترى أملاً في إقامة فورية       (24، 39)</a:t>
                      </a:r>
                      <a:r>
                        <a:rPr lang="en-US" sz="2400" b="1" dirty="0">
                          <a:solidFill>
                            <a:schemeClr val="bg1"/>
                          </a:solidFill>
                          <a:effectLst/>
                          <a:latin typeface="Arial"/>
                          <a:ea typeface="ＭＳ 明朝"/>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400" b="1" dirty="0">
                          <a:solidFill>
                            <a:schemeClr val="bg1"/>
                          </a:solidFill>
                          <a:effectLst/>
                          <a:latin typeface="Arial"/>
                          <a:ea typeface="ＭＳ 明朝"/>
                          <a:cs typeface="Arial"/>
                        </a:rPr>
                        <a:t>لا يوجد</a:t>
                      </a:r>
                      <a:endParaRPr lang="en-US" sz="2400" b="1" dirty="0">
                        <a:solidFill>
                          <a:schemeClr val="bg1"/>
                        </a:solidFill>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8" name="Rectangle 7"/>
          <p:cNvSpPr>
            <a:spLocks noChangeArrowheads="1"/>
          </p:cNvSpPr>
          <p:nvPr/>
        </p:nvSpPr>
        <p:spPr bwMode="auto">
          <a:xfrm>
            <a:off x="-15875" y="1341472"/>
            <a:ext cx="1563688"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a:spLocks noChangeArrowheads="1"/>
          </p:cNvSpPr>
          <p:nvPr/>
        </p:nvSpPr>
        <p:spPr bwMode="auto">
          <a:xfrm>
            <a:off x="1547813" y="548680"/>
            <a:ext cx="4032250" cy="720725"/>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a:spLocks noChangeArrowheads="1"/>
          </p:cNvSpPr>
          <p:nvPr/>
        </p:nvSpPr>
        <p:spPr bwMode="auto">
          <a:xfrm>
            <a:off x="1547813" y="1341472"/>
            <a:ext cx="4032250"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a:spLocks noChangeArrowheads="1"/>
          </p:cNvSpPr>
          <p:nvPr/>
        </p:nvSpPr>
        <p:spPr bwMode="auto">
          <a:xfrm>
            <a:off x="5580064" y="620713"/>
            <a:ext cx="3563937" cy="720725"/>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17"/>
          <p:cNvSpPr>
            <a:spLocks noChangeArrowheads="1"/>
          </p:cNvSpPr>
          <p:nvPr/>
        </p:nvSpPr>
        <p:spPr bwMode="auto">
          <a:xfrm>
            <a:off x="5580064" y="1341439"/>
            <a:ext cx="3671887" cy="2000250"/>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8408"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Rectangle 26"/>
          <p:cNvSpPr>
            <a:spLocks noChangeArrowheads="1"/>
          </p:cNvSpPr>
          <p:nvPr/>
        </p:nvSpPr>
        <p:spPr bwMode="auto">
          <a:xfrm>
            <a:off x="-42863" y="3349625"/>
            <a:ext cx="1562101"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7"/>
          <p:cNvSpPr>
            <a:spLocks noChangeArrowheads="1"/>
          </p:cNvSpPr>
          <p:nvPr/>
        </p:nvSpPr>
        <p:spPr bwMode="auto">
          <a:xfrm>
            <a:off x="1519272" y="3349625"/>
            <a:ext cx="4033837"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p:cNvSpPr>
            <a:spLocks noChangeArrowheads="1"/>
          </p:cNvSpPr>
          <p:nvPr/>
        </p:nvSpPr>
        <p:spPr bwMode="auto">
          <a:xfrm>
            <a:off x="5553075" y="3349625"/>
            <a:ext cx="3671888"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p:cNvSpPr>
            <a:spLocks noChangeArrowheads="1"/>
          </p:cNvSpPr>
          <p:nvPr/>
        </p:nvSpPr>
        <p:spPr bwMode="auto">
          <a:xfrm>
            <a:off x="-15875" y="5294313"/>
            <a:ext cx="1563688"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a:spLocks noChangeArrowheads="1"/>
          </p:cNvSpPr>
          <p:nvPr/>
        </p:nvSpPr>
        <p:spPr bwMode="auto">
          <a:xfrm>
            <a:off x="1547813" y="5294313"/>
            <a:ext cx="4032250"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Rectangle 31"/>
          <p:cNvSpPr>
            <a:spLocks noChangeArrowheads="1"/>
          </p:cNvSpPr>
          <p:nvPr/>
        </p:nvSpPr>
        <p:spPr bwMode="auto">
          <a:xfrm>
            <a:off x="5545139" y="5294347"/>
            <a:ext cx="3671887" cy="17287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8402"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ar-JO" sz="2800" b="1" dirty="0">
                <a:solidFill>
                  <a:srgbClr val="EAEAEA"/>
                </a:solidFill>
                <a:latin typeface="Arial" panose="020B0604020202020204" pitchFamily="34" charset="0"/>
                <a:ea typeface="ＭＳ Ｐゴシック" charset="0"/>
                <a:cs typeface="Arial" panose="020B0604020202020204" pitchFamily="34" charset="0"/>
              </a:rPr>
              <a:t>اختلاف مرثا عن مريم في يوحنا 11</a:t>
            </a:r>
            <a:endParaRPr lang="en-US" sz="2800" b="1" dirty="0">
              <a:solidFill>
                <a:srgbClr val="EAEAEA"/>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4618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7"/>
                                        </p:tgtEl>
                                        <p:attrNameLst>
                                          <p:attrName>ppt_x</p:attrName>
                                        </p:attrNameLst>
                                      </p:cBhvr>
                                      <p:tavLst>
                                        <p:tav tm="0">
                                          <p:val>
                                            <p:strVal val="ppt_x"/>
                                          </p:val>
                                        </p:tav>
                                        <p:tav tm="100000">
                                          <p:val>
                                            <p:strVal val="ppt_x"/>
                                          </p:val>
                                        </p:tav>
                                      </p:tavLst>
                                    </p:anim>
                                    <p:anim calcmode="lin" valueType="num">
                                      <p:cBhvr additive="base">
                                        <p:cTn id="37" dur="500"/>
                                        <p:tgtEl>
                                          <p:spTgt spid="27"/>
                                        </p:tgtEl>
                                        <p:attrNameLst>
                                          <p:attrName>ppt_y</p:attrName>
                                        </p:attrNameLst>
                                      </p:cBhvr>
                                      <p:tavLst>
                                        <p:tav tm="0">
                                          <p:val>
                                            <p:strVal val="ppt_y"/>
                                          </p:val>
                                        </p:tav>
                                        <p:tav tm="100000">
                                          <p:val>
                                            <p:strVal val="1+ppt_h/2"/>
                                          </p:val>
                                        </p:tav>
                                      </p:tavLst>
                                    </p:anim>
                                    <p:set>
                                      <p:cBhvr>
                                        <p:cTn id="38" dur="1" fill="hold">
                                          <p:stCondLst>
                                            <p:cond delay="499"/>
                                          </p:stCondLst>
                                        </p:cTn>
                                        <p:tgtEl>
                                          <p:spTgt spid="27"/>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28"/>
                                        </p:tgtEl>
                                        <p:attrNameLst>
                                          <p:attrName>ppt_x</p:attrName>
                                        </p:attrNameLst>
                                      </p:cBhvr>
                                      <p:tavLst>
                                        <p:tav tm="0">
                                          <p:val>
                                            <p:strVal val="ppt_x"/>
                                          </p:val>
                                        </p:tav>
                                        <p:tav tm="100000">
                                          <p:val>
                                            <p:strVal val="ppt_x"/>
                                          </p:val>
                                        </p:tav>
                                      </p:tavLst>
                                    </p:anim>
                                    <p:anim calcmode="lin" valueType="num">
                                      <p:cBhvr additive="base">
                                        <p:cTn id="43" dur="500"/>
                                        <p:tgtEl>
                                          <p:spTgt spid="28"/>
                                        </p:tgtEl>
                                        <p:attrNameLst>
                                          <p:attrName>ppt_y</p:attrName>
                                        </p:attrNameLst>
                                      </p:cBhvr>
                                      <p:tavLst>
                                        <p:tav tm="0">
                                          <p:val>
                                            <p:strVal val="ppt_y"/>
                                          </p:val>
                                        </p:tav>
                                        <p:tav tm="100000">
                                          <p:val>
                                            <p:strVal val="1+ppt_h/2"/>
                                          </p:val>
                                        </p:tav>
                                      </p:tavLst>
                                    </p:anim>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9"/>
                                        </p:tgtEl>
                                        <p:attrNameLst>
                                          <p:attrName>ppt_x</p:attrName>
                                        </p:attrNameLst>
                                      </p:cBhvr>
                                      <p:tavLst>
                                        <p:tav tm="0">
                                          <p:val>
                                            <p:strVal val="ppt_x"/>
                                          </p:val>
                                        </p:tav>
                                        <p:tav tm="100000">
                                          <p:val>
                                            <p:strVal val="ppt_x"/>
                                          </p:val>
                                        </p:tav>
                                      </p:tavLst>
                                    </p:anim>
                                    <p:anim calcmode="lin" valueType="num">
                                      <p:cBhvr additive="base">
                                        <p:cTn id="49" dur="500"/>
                                        <p:tgtEl>
                                          <p:spTgt spid="29"/>
                                        </p:tgtEl>
                                        <p:attrNameLst>
                                          <p:attrName>ppt_y</p:attrName>
                                        </p:attrNameLst>
                                      </p:cBhvr>
                                      <p:tavLst>
                                        <p:tav tm="0">
                                          <p:val>
                                            <p:strVal val="ppt_y"/>
                                          </p:val>
                                        </p:tav>
                                        <p:tav tm="100000">
                                          <p:val>
                                            <p:strVal val="1+ppt_h/2"/>
                                          </p:val>
                                        </p:tav>
                                      </p:tavLst>
                                    </p:anim>
                                    <p:set>
                                      <p:cBhvr>
                                        <p:cTn id="50" dur="1" fill="hold">
                                          <p:stCondLst>
                                            <p:cond delay="499"/>
                                          </p:stCondLst>
                                        </p:cTn>
                                        <p:tgtEl>
                                          <p:spTgt spid="2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0"/>
                                        </p:tgtEl>
                                        <p:attrNameLst>
                                          <p:attrName>ppt_x</p:attrName>
                                        </p:attrNameLst>
                                      </p:cBhvr>
                                      <p:tavLst>
                                        <p:tav tm="0">
                                          <p:val>
                                            <p:strVal val="ppt_x"/>
                                          </p:val>
                                        </p:tav>
                                        <p:tav tm="100000">
                                          <p:val>
                                            <p:strVal val="ppt_x"/>
                                          </p:val>
                                        </p:tav>
                                      </p:tavLst>
                                    </p:anim>
                                    <p:anim calcmode="lin" valueType="num">
                                      <p:cBhvr additive="base">
                                        <p:cTn id="55" dur="500"/>
                                        <p:tgtEl>
                                          <p:spTgt spid="30"/>
                                        </p:tgtEl>
                                        <p:attrNameLst>
                                          <p:attrName>ppt_y</p:attrName>
                                        </p:attrNameLst>
                                      </p:cBhvr>
                                      <p:tavLst>
                                        <p:tav tm="0">
                                          <p:val>
                                            <p:strVal val="ppt_y"/>
                                          </p:val>
                                        </p:tav>
                                        <p:tav tm="100000">
                                          <p:val>
                                            <p:strVal val="1+ppt_h/2"/>
                                          </p:val>
                                        </p:tav>
                                      </p:tavLst>
                                    </p:anim>
                                    <p:set>
                                      <p:cBhvr>
                                        <p:cTn id="56" dur="1" fill="hold">
                                          <p:stCondLst>
                                            <p:cond delay="499"/>
                                          </p:stCondLst>
                                        </p:cTn>
                                        <p:tgtEl>
                                          <p:spTgt spid="30"/>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31"/>
                                        </p:tgtEl>
                                        <p:attrNameLst>
                                          <p:attrName>ppt_x</p:attrName>
                                        </p:attrNameLst>
                                      </p:cBhvr>
                                      <p:tavLst>
                                        <p:tav tm="0">
                                          <p:val>
                                            <p:strVal val="ppt_x"/>
                                          </p:val>
                                        </p:tav>
                                        <p:tav tm="100000">
                                          <p:val>
                                            <p:strVal val="ppt_x"/>
                                          </p:val>
                                        </p:tav>
                                      </p:tavLst>
                                    </p:anim>
                                    <p:anim calcmode="lin" valueType="num">
                                      <p:cBhvr additive="base">
                                        <p:cTn id="61" dur="500"/>
                                        <p:tgtEl>
                                          <p:spTgt spid="31"/>
                                        </p:tgtEl>
                                        <p:attrNameLst>
                                          <p:attrName>ppt_y</p:attrName>
                                        </p:attrNameLst>
                                      </p:cBhvr>
                                      <p:tavLst>
                                        <p:tav tm="0">
                                          <p:val>
                                            <p:strVal val="ppt_y"/>
                                          </p:val>
                                        </p:tav>
                                        <p:tav tm="100000">
                                          <p:val>
                                            <p:strVal val="1+ppt_h/2"/>
                                          </p:val>
                                        </p:tav>
                                      </p:tavLst>
                                    </p:anim>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32"/>
                                        </p:tgtEl>
                                        <p:attrNameLst>
                                          <p:attrName>ppt_x</p:attrName>
                                        </p:attrNameLst>
                                      </p:cBhvr>
                                      <p:tavLst>
                                        <p:tav tm="0">
                                          <p:val>
                                            <p:strVal val="ppt_x"/>
                                          </p:val>
                                        </p:tav>
                                        <p:tav tm="100000">
                                          <p:val>
                                            <p:strVal val="ppt_x"/>
                                          </p:val>
                                        </p:tav>
                                      </p:tavLst>
                                    </p:anim>
                                    <p:anim calcmode="lin" valueType="num">
                                      <p:cBhvr additive="base">
                                        <p:cTn id="67" dur="500"/>
                                        <p:tgtEl>
                                          <p:spTgt spid="32"/>
                                        </p:tgtEl>
                                        <p:attrNameLst>
                                          <p:attrName>ppt_y</p:attrName>
                                        </p:attrNameLst>
                                      </p:cBhvr>
                                      <p:tavLst>
                                        <p:tav tm="0">
                                          <p:val>
                                            <p:strVal val="ppt_y"/>
                                          </p:val>
                                        </p:tav>
                                        <p:tav tm="100000">
                                          <p:val>
                                            <p:strVal val="1+ppt_h/2"/>
                                          </p:val>
                                        </p:tav>
                                      </p:tavLst>
                                    </p:anim>
                                    <p:set>
                                      <p:cBhvr>
                                        <p:cTn id="68"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7" grpId="0" animBg="1"/>
      <p:bldP spid="18" grpId="0" animBg="1"/>
      <p:bldP spid="27" grpId="0" animBg="1"/>
      <p:bldP spid="28" grpId="0" animBg="1"/>
      <p:bldP spid="29" grpId="0" animBg="1"/>
      <p:bldP spid="30" grpId="0" animBg="1"/>
      <p:bldP spid="31"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51234" name="Group 8"/>
          <p:cNvGrpSpPr>
            <a:grpSpLocks/>
          </p:cNvGrpSpPr>
          <p:nvPr/>
        </p:nvGrpSpPr>
        <p:grpSpPr bwMode="auto">
          <a:xfrm>
            <a:off x="4" y="0"/>
            <a:ext cx="3236913" cy="6858000"/>
            <a:chOff x="0" y="0"/>
            <a:chExt cx="2039" cy="4320"/>
          </a:xfrm>
        </p:grpSpPr>
        <p:pic>
          <p:nvPicPr>
            <p:cNvPr id="351237"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51235" name="Text Box 7"/>
          <p:cNvSpPr txBox="1">
            <a:spLocks noChangeArrowheads="1"/>
          </p:cNvSpPr>
          <p:nvPr/>
        </p:nvSpPr>
        <p:spPr bwMode="auto">
          <a:xfrm>
            <a:off x="1600200" y="4114802"/>
            <a:ext cx="6019800" cy="107711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بد أن بطرس تساءل لماذا أراد الله أن يذهب مع عبيد كرنيليوس</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370" name="Rectangle 2"/>
          <p:cNvSpPr>
            <a:spLocks noGrp="1" noChangeArrowheads="1"/>
          </p:cNvSpPr>
          <p:nvPr>
            <p:ph type="title"/>
          </p:nvPr>
        </p:nvSpPr>
        <p:spPr>
          <a:xfrm>
            <a:off x="2771779" y="277820"/>
            <a:ext cx="6372225" cy="1855787"/>
          </a:xfrm>
          <a:solidFill>
            <a:schemeClr val="bg2"/>
          </a:solidFill>
        </p:spPr>
        <p:txBody>
          <a:bodyPr/>
          <a:lstStyle/>
          <a:p>
            <a:pPr eaLnBrk="1" hangingPunct="1">
              <a:defRPr/>
            </a:pPr>
            <a:r>
              <a:rPr lang="ar-JO" altLang="ja-JP" sz="4000" b="1" dirty="0">
                <a:latin typeface="Arial" panose="020B0604020202020204" pitchFamily="34" charset="0"/>
                <a:ea typeface="ＭＳ Ｐゴシック" charset="0"/>
                <a:cs typeface="Arial" panose="020B0604020202020204" pitchFamily="34" charset="0"/>
              </a:rPr>
              <a:t>ماذا سيفعل الله بهؤلاء الرجال النجسين؟</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6" name="Rectangle 4"/>
          <p:cNvSpPr>
            <a:spLocks noGrp="1" noChangeArrowheads="1"/>
          </p:cNvSpPr>
          <p:nvPr>
            <p:ph type="title"/>
          </p:nvPr>
        </p:nvSpPr>
        <p:spPr>
          <a:xfrm>
            <a:off x="3881177" y="0"/>
            <a:ext cx="738450" cy="6858000"/>
          </a:xfrm>
          <a:solidFill>
            <a:srgbClr val="FF0000"/>
          </a:solidFill>
        </p:spPr>
        <p:txBody>
          <a:bodyPr vert="eaVert" wrap="square" anchor="t">
            <a:spAutoFit/>
          </a:bodyPr>
          <a:lstStyle/>
          <a:p>
            <a:pPr>
              <a:spcBef>
                <a:spcPct val="50000"/>
              </a:spcBef>
              <a:defRPr/>
            </a:pPr>
            <a:r>
              <a:rPr lang="ar-JO" altLang="ja-JP" sz="3600" b="1" dirty="0">
                <a:solidFill>
                  <a:srgbClr val="FFFFFF"/>
                </a:solidFill>
                <a:latin typeface="Arial" panose="020B0604020202020204" pitchFamily="34" charset="0"/>
                <a:ea typeface="ＭＳ Ｐゴシック" charset="0"/>
                <a:cs typeface="Arial" panose="020B0604020202020204" pitchFamily="34" charset="0"/>
              </a:rPr>
              <a:t>قُم يا بطرس اذبح وكُل</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ＭＳ Ｐゴシック" charset="0"/>
                <a:cs typeface="Arial" panose="020B0604020202020204" pitchFamily="34" charset="0"/>
              </a:rPr>
              <a:t>إعداد بطرس: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ＭＳ Ｐゴシック" charset="0"/>
                <a:cs typeface="Arial" panose="020B0604020202020204" pitchFamily="34" charset="0"/>
              </a:rPr>
              <a:t>الخطوة 3</a:t>
            </a:r>
            <a:endParaRPr kumimoji="0" lang="en-US" sz="48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619626" y="1676400"/>
            <a:ext cx="4524373" cy="5181600"/>
          </a:xfrm>
          <a:prstGeom prst="rect">
            <a:avLst/>
          </a:prstGeom>
          <a:noFill/>
          <a:ln w="9525">
            <a:noFill/>
            <a:miter lim="800000"/>
            <a:headEnd/>
            <a:tailEnd/>
          </a:ln>
          <a:effectLst/>
        </p:spPr>
        <p:txBody>
          <a:bodyPr lIns="91334" tIns="45667" rIns="91334" bIns="45667"/>
          <a:lstStyle/>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طعامًا "نجسًا"</a:t>
            </a:r>
          </a:p>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(10: 9- 16)</a:t>
            </a:r>
            <a:endParaRPr kumimoji="0" lang="en-US" altLang="zh-CN" sz="32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endParaRP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كان في الملائة</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دواب الأرض</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والوحوش</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والزّحافات</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وطيور السماء </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a:t>
            </a:r>
            <a:r>
              <a:rPr kumimoji="0" lang="ar-JO"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10: 12</a:t>
            </a:r>
            <a:r>
              <a:rPr kumimoji="0" lang="en-US" altLang="zh-CN" sz="3600" b="1" i="0"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9" descr="Purity%2Ejpg">
            <a:extLst>
              <a:ext uri="{FF2B5EF4-FFF2-40B4-BE49-F238E27FC236}">
                <a16:creationId xmlns:a16="http://schemas.microsoft.com/office/drawing/2014/main" id="{EB7049A0-809B-BE47-822C-2E80483246E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980238"/>
          </a:xfrm>
          <a:noFill/>
        </p:spPr>
      </p:pic>
      <p:sp>
        <p:nvSpPr>
          <p:cNvPr id="112642" name="Rectangle 6">
            <a:extLst>
              <a:ext uri="{FF2B5EF4-FFF2-40B4-BE49-F238E27FC236}">
                <a16:creationId xmlns:a16="http://schemas.microsoft.com/office/drawing/2014/main" id="{8A908A09-E490-D94A-ABDE-66623F0EB3FC}"/>
              </a:ext>
            </a:extLst>
          </p:cNvPr>
          <p:cNvSpPr>
            <a:spLocks noGrp="1" noChangeArrowheads="1"/>
          </p:cNvSpPr>
          <p:nvPr>
            <p:ph type="title"/>
          </p:nvPr>
        </p:nvSpPr>
        <p:spPr>
          <a:xfrm>
            <a:off x="304800" y="76200"/>
            <a:ext cx="7772400" cy="1069975"/>
          </a:xfrm>
          <a:noFill/>
        </p:spPr>
        <p:txBody>
          <a:bodyPr/>
          <a:lstStyle/>
          <a:p>
            <a:pPr algn="ctr" eaLnBrk="1" hangingPunct="1"/>
            <a:r>
              <a:rPr lang="ar-JO" altLang="zh-CN" b="1" dirty="0">
                <a:solidFill>
                  <a:schemeClr val="bg1"/>
                </a:solidFill>
                <a:latin typeface="Arial" panose="020B0604020202020204" pitchFamily="34" charset="0"/>
                <a:ea typeface="宋体" panose="02010600030101010101" pitchFamily="2" charset="-122"/>
                <a:cs typeface="Arial" panose="020B0604020202020204" pitchFamily="34" charset="0"/>
              </a:rPr>
              <a:t>مبادرة الله</a:t>
            </a:r>
            <a:endPar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643" name="Rectangle 3">
            <a:extLst>
              <a:ext uri="{FF2B5EF4-FFF2-40B4-BE49-F238E27FC236}">
                <a16:creationId xmlns:a16="http://schemas.microsoft.com/office/drawing/2014/main" id="{34ADF5E5-64B2-1340-A552-71B488EAA801}"/>
              </a:ext>
            </a:extLst>
          </p:cNvPr>
          <p:cNvSpPr>
            <a:spLocks noGrp="1" noChangeArrowheads="1"/>
          </p:cNvSpPr>
          <p:nvPr>
            <p:ph type="body" sz="half" idx="1"/>
          </p:nvPr>
        </p:nvSpPr>
        <p:spPr>
          <a:xfrm>
            <a:off x="3862552" y="3547240"/>
            <a:ext cx="4900448" cy="3310759"/>
          </a:xfrm>
        </p:spPr>
        <p:txBody>
          <a:bodyPr/>
          <a:lstStyle/>
          <a:p>
            <a:pPr marL="0" indent="0" algn="r" eaLnBrk="1" hangingPunct="1">
              <a:lnSpc>
                <a:spcPct val="90000"/>
              </a:lnSpc>
              <a:buFontTx/>
              <a:buNone/>
            </a:pPr>
            <a:r>
              <a:rPr lang="ar-JO" altLang="zh-CN" sz="4000" b="1" dirty="0">
                <a:solidFill>
                  <a:schemeClr val="bg1"/>
                </a:solidFill>
                <a:latin typeface="Arial" panose="020B0604020202020204" pitchFamily="34" charset="0"/>
                <a:ea typeface="宋体" panose="02010600030101010101" pitchFamily="2" charset="-122"/>
                <a:cs typeface="Arial" panose="020B0604020202020204" pitchFamily="34" charset="0"/>
              </a:rPr>
              <a:t>أ. أشرك الله بطرس في تحول كرنيليوس ليؤكد للكنيسة اليهودية أن الله كان يفعل شيئاً جديداً (١٧:١٠-٤٤).</a:t>
            </a:r>
            <a:endParaRPr lang="en-US" altLang="zh-CN" sz="4000" b="1"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a:extLst>
              <a:ext uri="{FF2B5EF4-FFF2-40B4-BE49-F238E27FC236}">
                <a16:creationId xmlns:a16="http://schemas.microsoft.com/office/drawing/2014/main" id="{19489C77-A386-4145-9DFF-93CEAC8FF02A}"/>
              </a:ext>
            </a:extLst>
          </p:cNvPr>
          <p:cNvSpPr>
            <a:spLocks noGrp="1" noChangeArrowheads="1"/>
          </p:cNvSpPr>
          <p:nvPr>
            <p:ph type="title"/>
          </p:nvPr>
        </p:nvSpPr>
        <p:spPr>
          <a:xfrm>
            <a:off x="152400" y="609600"/>
            <a:ext cx="8229600" cy="1143000"/>
          </a:xfrm>
        </p:spPr>
        <p:txBody>
          <a:bodyPr/>
          <a:lstStyle/>
          <a:p>
            <a:pPr eaLnBrk="1" hangingPunct="1">
              <a:defRPr/>
            </a:pPr>
            <a:r>
              <a:rPr lang="ar-JO" altLang="en-US" dirty="0">
                <a:latin typeface="Arial" panose="020B0604020202020204" pitchFamily="34" charset="0"/>
                <a:ea typeface="ＭＳ Ｐゴシック" panose="020B0600070205080204" pitchFamily="34" charset="-128"/>
                <a:cs typeface="Arial" panose="020B0604020202020204" pitchFamily="34" charset="0"/>
              </a:rPr>
              <a:t>قيصرية: المحبوبة والمحتقرة</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72068" name="Rectangle 4">
            <a:extLst>
              <a:ext uri="{FF2B5EF4-FFF2-40B4-BE49-F238E27FC236}">
                <a16:creationId xmlns:a16="http://schemas.microsoft.com/office/drawing/2014/main" id="{1C44529B-7A04-554C-8461-57D273238417}"/>
              </a:ext>
            </a:extLst>
          </p:cNvPr>
          <p:cNvSpPr>
            <a:spLocks noChangeArrowheads="1"/>
          </p:cNvSpPr>
          <p:nvPr/>
        </p:nvSpPr>
        <p:spPr bwMode="auto">
          <a:xfrm>
            <a:off x="5340626" y="1307813"/>
            <a:ext cx="1470990" cy="584775"/>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square" anchor="ctr">
            <a:spAutoFit/>
          </a:bodyPr>
          <a:lstStyle/>
          <a:p>
            <a:pPr marL="0" marR="0" lvl="0" indent="0" algn="l" defTabSz="914400" rtl="0" eaLnBrk="1" fontAlgn="base" latinLnBrk="0" hangingPunct="1">
              <a:lnSpc>
                <a:spcPct val="100000"/>
              </a:lnSpc>
              <a:spcBef>
                <a:spcPct val="20000"/>
              </a:spcBef>
              <a:spcAft>
                <a:spcPct val="0"/>
              </a:spcAft>
              <a:buClr>
                <a:srgbClr val="86D1EC"/>
              </a:buClr>
              <a:buSzTx/>
              <a:buFontTx/>
              <a:buChar char="•"/>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14691" name="Group 5">
            <a:extLst>
              <a:ext uri="{FF2B5EF4-FFF2-40B4-BE49-F238E27FC236}">
                <a16:creationId xmlns:a16="http://schemas.microsoft.com/office/drawing/2014/main" id="{043BD8C7-4261-2542-9D5C-3E24DC6E83C3}"/>
              </a:ext>
            </a:extLst>
          </p:cNvPr>
          <p:cNvGrpSpPr>
            <a:grpSpLocks/>
          </p:cNvGrpSpPr>
          <p:nvPr/>
        </p:nvGrpSpPr>
        <p:grpSpPr bwMode="auto">
          <a:xfrm>
            <a:off x="0" y="1752600"/>
            <a:ext cx="9144000" cy="5105400"/>
            <a:chOff x="192" y="1680"/>
            <a:chExt cx="4944" cy="2451"/>
          </a:xfrm>
        </p:grpSpPr>
        <p:pic>
          <p:nvPicPr>
            <p:cNvPr id="114692" name="Picture 6" descr="CaesareaDock">
              <a:extLst>
                <a:ext uri="{FF2B5EF4-FFF2-40B4-BE49-F238E27FC236}">
                  <a16:creationId xmlns:a16="http://schemas.microsoft.com/office/drawing/2014/main" id="{D734D647-8E45-5B4F-99B8-86E5D875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38"/>
            <a:stretch>
              <a:fillRect/>
            </a:stretch>
          </p:blipFill>
          <p:spPr bwMode="auto">
            <a:xfrm>
              <a:off x="192" y="1680"/>
              <a:ext cx="4944"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CaesareaDock">
              <a:extLst>
                <a:ext uri="{FF2B5EF4-FFF2-40B4-BE49-F238E27FC236}">
                  <a16:creationId xmlns:a16="http://schemas.microsoft.com/office/drawing/2014/main" id="{FEE79864-DC6F-564C-83F3-82302E9F0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644"/>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CB62EB65-0003-354E-97D0-F167F3D24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4119367-9410-784E-95C2-1B429743CC05}"/>
              </a:ext>
            </a:extLst>
          </p:cNvPr>
          <p:cNvSpPr>
            <a:spLocks noGrp="1"/>
          </p:cNvSpPr>
          <p:nvPr>
            <p:ph type="title" idx="4294967295"/>
          </p:nvPr>
        </p:nvSpPr>
        <p:spPr>
          <a:xfrm>
            <a:off x="4800600" y="0"/>
            <a:ext cx="4114800" cy="685800"/>
          </a:xfrm>
          <a:prstGeom prst="rect">
            <a:avLst/>
          </a:prstGeom>
        </p:spPr>
        <p:txBody>
          <a:bodyPr/>
          <a:lstStyle/>
          <a:p>
            <a:pPr eaLnBrk="1" hangingPunct="1">
              <a:defRPr/>
            </a:pPr>
            <a:r>
              <a:rPr lang="ar-JO" altLang="en-US" sz="3600" u="sng" dirty="0">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rPr>
              <a:t>تجاوب بطرس</a:t>
            </a:r>
            <a:endParaRPr lang="en-US" altLang="en-US" sz="3600" u="sng" dirty="0">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2">
            <a:extLst>
              <a:ext uri="{FF2B5EF4-FFF2-40B4-BE49-F238E27FC236}">
                <a16:creationId xmlns:a16="http://schemas.microsoft.com/office/drawing/2014/main" id="{FB2C9C6F-1B79-9E4E-9AA9-56F57AD8AD79}"/>
              </a:ext>
            </a:extLst>
          </p:cNvPr>
          <p:cNvSpPr txBox="1">
            <a:spLocks/>
          </p:cNvSpPr>
          <p:nvPr/>
        </p:nvSpPr>
        <p:spPr>
          <a:xfrm>
            <a:off x="4800600" y="914400"/>
            <a:ext cx="4114800" cy="5943600"/>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بالحق أنا أجد              أن الله لا يقبل الوجوه.    بل في كل أمة            الذي يتقيه ويصنع البر مقبول عنده</a:t>
            </a:r>
            <a:br>
              <a:rPr kumimoji="0" lang="en-US" altLang="ja-JP"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ja-JP"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(10: 34-35)</a:t>
            </a:r>
            <a:endParaRPr kumimoji="0" lang="en-US" altLang="en-US"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394" name="Rectangle 2"/>
          <p:cNvSpPr>
            <a:spLocks noGrp="1" noChangeArrowheads="1"/>
          </p:cNvSpPr>
          <p:nvPr>
            <p:ph type="title"/>
          </p:nvPr>
        </p:nvSpPr>
        <p:spPr>
          <a:xfrm>
            <a:off x="76200" y="277813"/>
            <a:ext cx="9144000" cy="1143000"/>
          </a:xfrm>
        </p:spPr>
        <p:txBody>
          <a:bodyPr/>
          <a:lstStyle/>
          <a:p>
            <a:pPr eaLnBrk="1" hangingPunct="1">
              <a:defRPr/>
            </a:pPr>
            <a:r>
              <a:rPr lang="ar-JO" sz="6000" b="1" dirty="0">
                <a:solidFill>
                  <a:schemeClr val="tx1"/>
                </a:solidFill>
                <a:latin typeface="Arial" panose="020B0604020202020204" pitchFamily="34" charset="0"/>
                <a:ea typeface="ＭＳ Ｐゴシック" charset="0"/>
                <a:cs typeface="Arial" panose="020B0604020202020204" pitchFamily="34" charset="0"/>
              </a:rPr>
              <a:t>منح الله روحه لكرنيليوس</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69667"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599" y="1727200"/>
            <a:ext cx="5627688"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8"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8" y="1727200"/>
            <a:ext cx="3494087"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419772341"/>
              </p:ext>
            </p:extLst>
          </p:nvPr>
        </p:nvGraphicFramePr>
        <p:xfrm>
          <a:off x="7" y="941389"/>
          <a:ext cx="9143994" cy="6024281"/>
        </p:xfrm>
        <a:graphic>
          <a:graphicData uri="http://schemas.openxmlformats.org/drawingml/2006/table">
            <a:tbl>
              <a:tblPr/>
              <a:tblGrid>
                <a:gridCol w="1403647">
                  <a:extLst>
                    <a:ext uri="{9D8B030D-6E8A-4147-A177-3AD203B41FA5}">
                      <a16:colId xmlns:a16="http://schemas.microsoft.com/office/drawing/2014/main" val="20000"/>
                    </a:ext>
                  </a:extLst>
                </a:gridCol>
                <a:gridCol w="1800199">
                  <a:extLst>
                    <a:ext uri="{9D8B030D-6E8A-4147-A177-3AD203B41FA5}">
                      <a16:colId xmlns:a16="http://schemas.microsoft.com/office/drawing/2014/main" val="20001"/>
                    </a:ext>
                  </a:extLst>
                </a:gridCol>
                <a:gridCol w="2074976">
                  <a:extLst>
                    <a:ext uri="{9D8B030D-6E8A-4147-A177-3AD203B41FA5}">
                      <a16:colId xmlns:a16="http://schemas.microsoft.com/office/drawing/2014/main" val="20002"/>
                    </a:ext>
                  </a:extLst>
                </a:gridCol>
                <a:gridCol w="1781762">
                  <a:extLst>
                    <a:ext uri="{9D8B030D-6E8A-4147-A177-3AD203B41FA5}">
                      <a16:colId xmlns:a16="http://schemas.microsoft.com/office/drawing/2014/main" val="20003"/>
                    </a:ext>
                  </a:extLst>
                </a:gridCol>
                <a:gridCol w="2083410">
                  <a:extLst>
                    <a:ext uri="{9D8B030D-6E8A-4147-A177-3AD203B41FA5}">
                      <a16:colId xmlns:a16="http://schemas.microsoft.com/office/drawing/2014/main" val="20004"/>
                    </a:ext>
                  </a:extLst>
                </a:gridCol>
              </a:tblGrid>
              <a:tr h="710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متكلمين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مستمعين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dirty="0">
                          <a:solidFill>
                            <a:srgbClr val="FFFFFF"/>
                          </a:solidFill>
                          <a:latin typeface="Arial" panose="020B0604020202020204" pitchFamily="34" charset="0"/>
                          <a:cs typeface="Arial" panose="020B0604020202020204" pitchFamily="34" charset="0"/>
                        </a:rPr>
                        <a:t>علاقتها بالخلاص</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السبب</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٢: ١-٤</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الرسل</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 غير</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 المخل</a:t>
                      </a:r>
                      <a:r>
                        <a:rPr lang="ar-JO" altLang="zh-CN" sz="2000" b="1" dirty="0">
                          <a:solidFill>
                            <a:srgbClr val="FFFFFF"/>
                          </a:solidFill>
                          <a:latin typeface="Arial" panose="020B0604020202020204" pitchFamily="34" charset="0"/>
                          <a:cs typeface="Arial" panose="020B0604020202020204" pitchFamily="34" charset="0"/>
                        </a:rPr>
                        <a:t>ّ</a:t>
                      </a:r>
                      <a:r>
                        <a:rPr lang="ar-SA" altLang="zh-CN" sz="2000" b="1" dirty="0">
                          <a:solidFill>
                            <a:srgbClr val="FFFFFF"/>
                          </a:solidFill>
                          <a:latin typeface="Arial" panose="020B0604020202020204" pitchFamily="34" charset="0"/>
                          <a:cs typeface="Arial" panose="020B0604020202020204" pitchFamily="34" charset="0"/>
                        </a:rPr>
                        <a:t>صين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يوم الخمسين</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بعد الخلاص</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تحقق لليهود من تحقيق </a:t>
                      </a:r>
                      <a:r>
                        <a:rPr lang="ar-SA" altLang="zh-CN" sz="2000" b="1" dirty="0" err="1">
                          <a:solidFill>
                            <a:srgbClr val="FFFFFF"/>
                          </a:solidFill>
                          <a:latin typeface="Arial" panose="020B0604020202020204" pitchFamily="34" charset="0"/>
                          <a:cs typeface="Arial" panose="020B0604020202020204" pitchFamily="34" charset="0"/>
                        </a:rPr>
                        <a:t>يوئيل</a:t>
                      </a:r>
                      <a:r>
                        <a:rPr lang="ar-SA" altLang="zh-CN" sz="2000" b="1" dirty="0">
                          <a:solidFill>
                            <a:srgbClr val="FFFFFF"/>
                          </a:solidFill>
                          <a:latin typeface="Arial" panose="020B0604020202020204" pitchFamily="34" charset="0"/>
                          <a:cs typeface="Arial" panose="020B0604020202020204" pitchFamily="34" charset="0"/>
                        </a:rPr>
                        <a:t> 2</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٨:</a:t>
                      </a:r>
                      <a:r>
                        <a:rPr lang="ar-SA" altLang="zh-CN" sz="2000" b="1" baseline="0" dirty="0">
                          <a:solidFill>
                            <a:srgbClr val="FFFFFF"/>
                          </a:solidFill>
                          <a:latin typeface="Arial" panose="020B0604020202020204" pitchFamily="34" charset="0"/>
                          <a:cs typeface="Arial" panose="020B0604020202020204" pitchFamily="34" charset="0"/>
                        </a:rPr>
                        <a:t> ١٤-١٧</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dirty="0">
                          <a:solidFill>
                            <a:srgbClr val="FFFFFF"/>
                          </a:solidFill>
                          <a:latin typeface="Arial" panose="020B0604020202020204" pitchFamily="34" charset="0"/>
                          <a:cs typeface="Arial" panose="020B0604020202020204" pitchFamily="34" charset="0"/>
                        </a:rPr>
                        <a:t>السامريون</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a:t>
                      </a:r>
                      <a:r>
                        <a:rPr lang="ar-SA" altLang="zh-CN" sz="2000" b="1" baseline="0" dirty="0">
                          <a:solidFill>
                            <a:srgbClr val="FFFFFF"/>
                          </a:solidFill>
                          <a:latin typeface="Arial" panose="020B0604020202020204" pitchFamily="34" charset="0"/>
                          <a:cs typeface="Arial" panose="020B0604020202020204" pitchFamily="34" charset="0"/>
                        </a:rPr>
                        <a:t> المخل</a:t>
                      </a:r>
                      <a:r>
                        <a:rPr lang="ar-JO" altLang="zh-CN" sz="2000" b="1" baseline="0" dirty="0">
                          <a:solidFill>
                            <a:srgbClr val="FFFFFF"/>
                          </a:solidFill>
                          <a:latin typeface="Arial" panose="020B0604020202020204" pitchFamily="34" charset="0"/>
                          <a:cs typeface="Arial" panose="020B0604020202020204" pitchFamily="34" charset="0"/>
                        </a:rPr>
                        <a:t>ّ</a:t>
                      </a:r>
                      <a:r>
                        <a:rPr lang="ar-SA" altLang="zh-CN" sz="2000" b="1" baseline="0" dirty="0">
                          <a:solidFill>
                            <a:srgbClr val="FFFFFF"/>
                          </a:solidFill>
                          <a:latin typeface="Arial" panose="020B0604020202020204" pitchFamily="34" charset="0"/>
                          <a:cs typeface="Arial" panose="020B0604020202020204" pitchFamily="34" charset="0"/>
                        </a:rPr>
                        <a:t>صين ولكن يشكون في خطة الله ( بطرس )</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بعد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تحقق </a:t>
                      </a:r>
                      <a:r>
                        <a:rPr lang="ar-JO" altLang="zh-CN" sz="2000" b="1" dirty="0">
                          <a:solidFill>
                            <a:srgbClr val="FFFFFF"/>
                          </a:solidFill>
                          <a:latin typeface="Arial" panose="020B0604020202020204" pitchFamily="34" charset="0"/>
                          <a:cs typeface="Arial" panose="020B0604020202020204" pitchFamily="34" charset="0"/>
                        </a:rPr>
                        <a:t>اليهود </a:t>
                      </a:r>
                      <a:r>
                        <a:rPr lang="ar-SA" altLang="zh-CN" sz="2000" b="1" dirty="0">
                          <a:solidFill>
                            <a:srgbClr val="FFFFFF"/>
                          </a:solidFill>
                          <a:latin typeface="Arial" panose="020B0604020202020204" pitchFamily="34" charset="0"/>
                          <a:cs typeface="Arial" panose="020B0604020202020204" pitchFamily="34" charset="0"/>
                        </a:rPr>
                        <a:t>من قبول الله للسامريين</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١٠: ٤٤-٤٧</a:t>
                      </a:r>
                      <a:endParaRPr kumimoji="0" lang="en-US"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الوثنيون</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baseline="0" dirty="0">
                          <a:solidFill>
                            <a:srgbClr val="FFFFFF"/>
                          </a:solidFill>
                          <a:latin typeface="Arial" panose="020B0604020202020204" pitchFamily="34" charset="0"/>
                          <a:cs typeface="Arial" panose="020B0604020202020204" pitchFamily="34" charset="0"/>
                        </a:rPr>
                        <a:t>( </a:t>
                      </a:r>
                      <a:r>
                        <a:rPr lang="ar-SA" altLang="zh-CN" sz="2000" b="1" baseline="0" dirty="0" err="1">
                          <a:solidFill>
                            <a:srgbClr val="FFFFFF"/>
                          </a:solidFill>
                          <a:latin typeface="Arial" panose="020B0604020202020204" pitchFamily="34" charset="0"/>
                          <a:cs typeface="Arial" panose="020B0604020202020204" pitchFamily="34" charset="0"/>
                        </a:rPr>
                        <a:t>كرنيليوس</a:t>
                      </a:r>
                      <a:r>
                        <a:rPr lang="ar-SA" altLang="zh-CN" sz="2000" b="1" baseline="0" dirty="0">
                          <a:solidFill>
                            <a:srgbClr val="FFFFFF"/>
                          </a:solidFill>
                          <a:latin typeface="Arial" panose="020B0604020202020204" pitchFamily="34"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baseline="0" dirty="0">
                          <a:solidFill>
                            <a:srgbClr val="FFFFFF"/>
                          </a:solidFill>
                          <a:latin typeface="Arial" panose="020B0604020202020204" pitchFamily="34" charset="0"/>
                          <a:cs typeface="Arial" panose="020B0604020202020204" pitchFamily="34" charset="0"/>
                        </a:rPr>
                        <a:t>وآخرون )</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a:t>
                      </a:r>
                      <a:r>
                        <a:rPr lang="ar-SA" altLang="zh-CN" sz="2000" b="1" baseline="0" dirty="0">
                          <a:solidFill>
                            <a:srgbClr val="FFFFFF"/>
                          </a:solidFill>
                          <a:latin typeface="Arial" panose="020B0604020202020204" pitchFamily="34" charset="0"/>
                          <a:cs typeface="Arial" panose="020B0604020202020204" pitchFamily="34" charset="0"/>
                        </a:rPr>
                        <a:t> المخل</a:t>
                      </a:r>
                      <a:r>
                        <a:rPr lang="ar-JO" altLang="zh-CN" sz="2000" b="1" baseline="0" dirty="0">
                          <a:solidFill>
                            <a:srgbClr val="FFFFFF"/>
                          </a:solidFill>
                          <a:latin typeface="Arial" panose="020B0604020202020204" pitchFamily="34" charset="0"/>
                          <a:cs typeface="Arial" panose="020B0604020202020204" pitchFamily="34" charset="0"/>
                        </a:rPr>
                        <a:t>ّ</a:t>
                      </a:r>
                      <a:r>
                        <a:rPr lang="ar-SA" altLang="zh-CN" sz="2000" b="1" baseline="0" dirty="0">
                          <a:solidFill>
                            <a:srgbClr val="FFFFFF"/>
                          </a:solidFill>
                          <a:latin typeface="Arial" panose="020B0604020202020204" pitchFamily="34" charset="0"/>
                          <a:cs typeface="Arial" panose="020B0604020202020204" pitchFamily="34" charset="0"/>
                        </a:rPr>
                        <a:t>صين ولكن يشكون في خطة الله ( بطرس )</a:t>
                      </a:r>
                      <a:endParaRPr lang="en-US" altLang="zh-CN" sz="20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وقت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br>
                        <a:rPr lang="ar-SA" sz="2000" b="1" dirty="0">
                          <a:solidFill>
                            <a:schemeClr val="bg1"/>
                          </a:solidFill>
                          <a:effectLst/>
                          <a:latin typeface="Arial" panose="020B0604020202020204" pitchFamily="34" charset="0"/>
                          <a:cs typeface="Arial" panose="020B0604020202020204" pitchFamily="34" charset="0"/>
                        </a:rPr>
                      </a:br>
                      <a:r>
                        <a:rPr lang="ar-SA" sz="2000" b="1" kern="1200" dirty="0">
                          <a:solidFill>
                            <a:schemeClr val="bg1"/>
                          </a:solidFill>
                          <a:effectLst/>
                          <a:latin typeface="Arial" panose="020B0604020202020204" pitchFamily="34" charset="0"/>
                          <a:ea typeface="+mn-ea"/>
                          <a:cs typeface="Arial" panose="020B0604020202020204" pitchFamily="34" charset="0"/>
                        </a:rPr>
                        <a:t>تحقق</a:t>
                      </a:r>
                      <a:r>
                        <a:rPr lang="ar-JO" sz="2000" b="1" kern="1200" dirty="0">
                          <a:solidFill>
                            <a:schemeClr val="bg1"/>
                          </a:solidFill>
                          <a:effectLst/>
                          <a:latin typeface="Arial" panose="020B0604020202020204" pitchFamily="34" charset="0"/>
                          <a:ea typeface="+mn-ea"/>
                          <a:cs typeface="Arial" panose="020B0604020202020204" pitchFamily="34" charset="0"/>
                        </a:rPr>
                        <a:t> اليهود</a:t>
                      </a:r>
                      <a:r>
                        <a:rPr lang="ar-SA" sz="2000" b="1" kern="1200" dirty="0">
                          <a:solidFill>
                            <a:schemeClr val="bg1"/>
                          </a:solidFill>
                          <a:effectLst/>
                          <a:latin typeface="Arial" panose="020B0604020202020204" pitchFamily="34" charset="0"/>
                          <a:ea typeface="+mn-ea"/>
                          <a:cs typeface="Arial" panose="020B0604020202020204" pitchFamily="34" charset="0"/>
                        </a:rPr>
                        <a:t> من قبول الله للأمم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١٩: ١-٧</a:t>
                      </a:r>
                      <a:endParaRPr kumimoji="0" lang="en-US"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مؤمني</a:t>
                      </a:r>
                      <a:r>
                        <a:rPr lang="ar-SA" altLang="zh-CN" sz="2000" b="1" baseline="0" dirty="0">
                          <a:solidFill>
                            <a:srgbClr val="FFFFFF"/>
                          </a:solidFill>
                          <a:latin typeface="Arial" panose="020B0604020202020204" pitchFamily="34" charset="0"/>
                          <a:cs typeface="Arial" panose="020B0604020202020204" pitchFamily="34" charset="0"/>
                        </a:rPr>
                        <a:t> العهد القديم بالمسيح</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اليهود الذين بحاجة لتأكيد رسالة ال</a:t>
                      </a:r>
                      <a:r>
                        <a:rPr lang="ar-JO" altLang="zh-CN" sz="2000" b="1" dirty="0">
                          <a:solidFill>
                            <a:srgbClr val="FFFFFF"/>
                          </a:solidFill>
                          <a:latin typeface="Arial" panose="020B0604020202020204" pitchFamily="34" charset="0"/>
                          <a:cs typeface="Arial" panose="020B0604020202020204" pitchFamily="34" charset="0"/>
                        </a:rPr>
                        <a:t>إ</a:t>
                      </a:r>
                      <a:r>
                        <a:rPr lang="ar-SA" altLang="zh-CN" sz="2000" b="1" dirty="0">
                          <a:solidFill>
                            <a:srgbClr val="FFFFFF"/>
                          </a:solidFill>
                          <a:latin typeface="Arial" panose="020B0604020202020204" pitchFamily="34" charset="0"/>
                          <a:cs typeface="Arial" panose="020B0604020202020204" pitchFamily="34" charset="0"/>
                        </a:rPr>
                        <a:t>نجيل</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dirty="0">
                          <a:solidFill>
                            <a:srgbClr val="FFFFFF"/>
                          </a:solidFill>
                          <a:latin typeface="Arial" panose="020B0604020202020204" pitchFamily="34" charset="0"/>
                          <a:cs typeface="Arial" panose="020B0604020202020204" pitchFamily="34" charset="0"/>
                        </a:rPr>
                        <a:t>وقت الخلاص</a:t>
                      </a:r>
                      <a:endParaRPr lang="en-US" altLang="zh-CN" sz="2000" b="1"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r>
                        <a:rPr lang="ar-SA" sz="2000" b="1" kern="1200" dirty="0">
                          <a:solidFill>
                            <a:schemeClr val="bg1"/>
                          </a:solidFill>
                          <a:effectLst/>
                          <a:latin typeface="Arial" panose="020B0604020202020204" pitchFamily="34" charset="0"/>
                          <a:ea typeface="+mn-ea"/>
                          <a:cs typeface="Arial" panose="020B0604020202020204" pitchFamily="34" charset="0"/>
                        </a:rPr>
                        <a:t>تحقق من صحة رسالة الله لليهود من خلال بولس</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232475" name="Text Box 2"/>
          <p:cNvSpPr txBox="1">
            <a:spLocks noChangeArrowheads="1"/>
          </p:cNvSpPr>
          <p:nvPr/>
        </p:nvSpPr>
        <p:spPr bwMode="auto">
          <a:xfrm>
            <a:off x="0" y="611503"/>
            <a:ext cx="9144000" cy="3692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1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توسان</a:t>
            </a:r>
            <a:r>
              <a:rPr kumimoji="0" lang="ar-SA"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تعليق معرفة الكتاب المقدس ، ٢:٤٠٨ ، مقتبس)</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87457" name="Rectangle 2"/>
          <p:cNvSpPr>
            <a:spLocks noGrp="1" noChangeArrowheads="1"/>
          </p:cNvSpPr>
          <p:nvPr>
            <p:ph type="title" idx="4294967295"/>
          </p:nvPr>
        </p:nvSpPr>
        <p:spPr>
          <a:xfrm>
            <a:off x="0" y="59053"/>
            <a:ext cx="9144000" cy="487361"/>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ar-SA" altLang="zh-CN" dirty="0">
                <a:solidFill>
                  <a:srgbClr val="FFFFFF"/>
                </a:solidFill>
                <a:latin typeface="Arial" charset="0"/>
                <a:ea typeface="ＭＳ Ｐゴシック" charset="0"/>
                <a:cs typeface="Arial" charset="0"/>
              </a:rPr>
              <a:t>التكلم بألسنة في أعمال الرسل</a:t>
            </a:r>
            <a:endParaRPr lang="en-US" dirty="0">
              <a:solidFill>
                <a:srgbClr val="FFFFFF"/>
              </a:solidFill>
              <a:effectLst/>
              <a:latin typeface="Arial" charset="0"/>
              <a:ea typeface="ＭＳ Ｐゴシック" charset="0"/>
            </a:endParaRPr>
          </a:p>
        </p:txBody>
      </p:sp>
      <p:sp>
        <p:nvSpPr>
          <p:cNvPr id="232477" name="Rectangle 122"/>
          <p:cNvSpPr>
            <a:spLocks noChangeArrowheads="1"/>
          </p:cNvSpPr>
          <p:nvPr/>
        </p:nvSpPr>
        <p:spPr bwMode="auto">
          <a:xfrm>
            <a:off x="2447937" y="6215069"/>
            <a:ext cx="187049"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2478" name="Text Box 123"/>
          <p:cNvSpPr txBox="1">
            <a:spLocks noChangeArrowheads="1"/>
          </p:cNvSpPr>
          <p:nvPr/>
        </p:nvSpPr>
        <p:spPr bwMode="auto">
          <a:xfrm>
            <a:off x="8382008" y="5"/>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١٢٣</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32479" name="Picture 2" descr="dove-holy-spiri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915" y="620726"/>
            <a:ext cx="1116013" cy="117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85699" name="Rectangle 2"/>
          <p:cNvSpPr>
            <a:spLocks noGrp="1" noChangeArrowheads="1"/>
          </p:cNvSpPr>
          <p:nvPr>
            <p:ph type="title" idx="4294967295"/>
          </p:nvPr>
        </p:nvSpPr>
        <p:spPr>
          <a:xfrm>
            <a:off x="5076056" y="609600"/>
            <a:ext cx="3995936" cy="4343400"/>
          </a:xfrm>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1. النبوة تبني المؤمنين </a:t>
            </a:r>
            <a:r>
              <a:rPr lang="ar-JO" b="1" dirty="0">
                <a:solidFill>
                  <a:srgbClr val="FFFF00"/>
                </a:solidFill>
                <a:latin typeface="Arial" panose="020B0604020202020204" pitchFamily="34" charset="0"/>
                <a:ea typeface="Osaka" charset="0"/>
                <a:cs typeface="Arial" panose="020B0604020202020204" pitchFamily="34" charset="0"/>
              </a:rPr>
              <a:t>الآخرين</a:t>
            </a:r>
            <a:r>
              <a:rPr lang="ar-JO" b="1" dirty="0">
                <a:solidFill>
                  <a:schemeClr val="bg1"/>
                </a:solidFill>
                <a:latin typeface="Arial" panose="020B0604020202020204" pitchFamily="34" charset="0"/>
                <a:ea typeface="Osaka" charset="0"/>
                <a:cs typeface="Arial" panose="020B0604020202020204" pitchFamily="34" charset="0"/>
              </a:rPr>
              <a:t>  (1 كو 14: 2-5)</a:t>
            </a:r>
            <a:endParaRPr lang="en-US" b="1" dirty="0">
              <a:latin typeface="Arial" panose="020B0604020202020204" pitchFamily="34" charset="0"/>
              <a:ea typeface="Osaka" charset="0"/>
              <a:cs typeface="Arial" panose="020B0604020202020204" pitchFamily="34" charset="0"/>
            </a:endParaRPr>
          </a:p>
        </p:txBody>
      </p:sp>
      <p:sp>
        <p:nvSpPr>
          <p:cNvPr id="28570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285701" name="Picture 1030" descr="438px-Agab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06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87747"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87748" name="Rectangle 2"/>
          <p:cNvSpPr>
            <a:spLocks noChangeArrowheads="1"/>
          </p:cNvSpPr>
          <p:nvPr/>
        </p:nvSpPr>
        <p:spPr bwMode="auto">
          <a:xfrm>
            <a:off x="107504" y="2286000"/>
            <a:ext cx="896448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 لأن من يتكلم بلسان لا يكلم الناس بل الله لأن ليس أحد يسمع </a:t>
            </a:r>
          </a:p>
          <a:p>
            <a:pPr marL="0" marR="0" lvl="0" indent="0" algn="r" defTabSz="914400" rtl="0" eaLnBrk="1" fontAlgn="base" latinLnBrk="0" hangingPunct="1">
              <a:lnSpc>
                <a:spcPct val="90000"/>
              </a:lnSpc>
              <a:spcBef>
                <a:spcPct val="0"/>
              </a:spcBef>
              <a:spcAft>
                <a:spcPct val="0"/>
              </a:spcAft>
              <a:buClrTx/>
              <a:buSzTx/>
              <a:buFontTx/>
              <a:buNone/>
              <a:tabLst/>
              <a:defRPr/>
            </a:pPr>
            <a:r>
              <a:rPr lang="ar-JO" sz="3200" b="1" dirty="0">
                <a:solidFill>
                  <a:srgbClr val="FFFFFF"/>
                </a:solidFill>
                <a:latin typeface="Arial" panose="020B0604020202020204" pitchFamily="34" charset="0"/>
                <a:ea typeface="Osaka"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ولكنه بالروح يتكلم بأسرار.</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3 وأما من يتنبأ فيكلم الناس ببنيان ووعظ وتسلية.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87749" name="Picture 1032"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Rectangle 2"/>
          <p:cNvSpPr>
            <a:spLocks noGrp="1" noChangeArrowheads="1"/>
          </p:cNvSpPr>
          <p:nvPr>
            <p:ph type="title" idx="4294967295"/>
          </p:nvPr>
        </p:nvSpPr>
        <p:spPr>
          <a:xfrm>
            <a:off x="3048000" y="0"/>
            <a:ext cx="6096000" cy="2209800"/>
          </a:xfrm>
          <a:solidFill>
            <a:srgbClr val="CC3300"/>
          </a:solidFill>
        </p:spPr>
        <p:txBody>
          <a:bodyPr/>
          <a:lstStyle/>
          <a:p>
            <a:pPr marL="736600" indent="-736600" algn="l" eaLnBrk="1" hangingPunct="1">
              <a:lnSpc>
                <a:spcPct val="90000"/>
              </a:lnSpc>
              <a:defRPr/>
            </a:pPr>
            <a:r>
              <a:rPr lang="ar-JO" sz="3600" dirty="0">
                <a:solidFill>
                  <a:schemeClr val="bg1"/>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أ. النبوة يفهمها الآخرون بينما الألسنة يفهمها الله وحده (1كو14: 2-3).</a:t>
            </a:r>
            <a:endParaRPr lang="en-US" sz="3600" dirty="0">
              <a:solidFill>
                <a:schemeClr val="tx1"/>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977" name="Group 1026"/>
          <p:cNvGrpSpPr>
            <a:grpSpLocks/>
          </p:cNvGrpSpPr>
          <p:nvPr/>
        </p:nvGrpSpPr>
        <p:grpSpPr bwMode="auto">
          <a:xfrm>
            <a:off x="0" y="0"/>
            <a:ext cx="4114800" cy="3886200"/>
            <a:chOff x="96" y="192"/>
            <a:chExt cx="2844" cy="2880"/>
          </a:xfrm>
        </p:grpSpPr>
        <p:pic>
          <p:nvPicPr>
            <p:cNvPr id="254982"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3" name="Rectangle 1028"/>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grpSp>
      <p:sp>
        <p:nvSpPr>
          <p:cNvPr id="254978" name="Rectangle 1029"/>
          <p:cNvSpPr>
            <a:spLocks noGrp="1" noChangeArrowheads="1"/>
          </p:cNvSpPr>
          <p:nvPr>
            <p:ph type="ctrTitle"/>
          </p:nvPr>
        </p:nvSpPr>
        <p:spPr>
          <a:xfrm>
            <a:off x="3048000" y="474875"/>
            <a:ext cx="5943600" cy="1169551"/>
          </a:xfrm>
        </p:spPr>
        <p:txBody>
          <a:bodyPr/>
          <a:lstStyle/>
          <a:p>
            <a:pPr eaLnBrk="1" hangingPunct="1"/>
            <a:r>
              <a:rPr lang="ar-JO" sz="3500" b="1" dirty="0">
                <a:latin typeface="Arial" panose="020B0604020202020204" pitchFamily="34" charset="0"/>
                <a:ea typeface="ＭＳ Ｐゴシック" charset="0"/>
                <a:cs typeface="Arial" panose="020B0604020202020204" pitchFamily="34" charset="0"/>
              </a:rPr>
              <a:t>امتحانات النبي الحقيقي</a:t>
            </a:r>
            <a:br>
              <a:rPr lang="ar-JO" sz="3500" b="1" dirty="0">
                <a:latin typeface="Arial" panose="020B0604020202020204" pitchFamily="34" charset="0"/>
                <a:ea typeface="ＭＳ Ｐゴシック" charset="0"/>
                <a:cs typeface="Arial" panose="020B0604020202020204" pitchFamily="34" charset="0"/>
              </a:rPr>
            </a:br>
            <a:r>
              <a:rPr lang="en-US" sz="3500" b="1" dirty="0">
                <a:latin typeface="Arial" panose="020B0604020202020204" pitchFamily="34" charset="0"/>
                <a:ea typeface="ＭＳ Ｐゴシック" charset="0"/>
                <a:cs typeface="Arial" panose="020B0604020202020204" pitchFamily="34" charset="0"/>
              </a:rPr>
              <a:t>(</a:t>
            </a:r>
            <a:r>
              <a:rPr lang="ar-JO" sz="3500" b="1" dirty="0">
                <a:latin typeface="Arial" panose="020B0604020202020204" pitchFamily="34" charset="0"/>
                <a:ea typeface="ＭＳ Ｐゴシック" charset="0"/>
                <a:cs typeface="Arial" panose="020B0604020202020204" pitchFamily="34" charset="0"/>
              </a:rPr>
              <a:t>تث 18: 20، 22</a:t>
            </a:r>
            <a:r>
              <a:rPr lang="en-US" sz="3500" b="1" dirty="0">
                <a:latin typeface="Arial" panose="020B0604020202020204" pitchFamily="34" charset="0"/>
                <a:ea typeface="ＭＳ Ｐゴシック" charset="0"/>
                <a:cs typeface="Arial" panose="020B0604020202020204" pitchFamily="34" charset="0"/>
              </a:rPr>
              <a:t>)</a:t>
            </a:r>
            <a:endParaRPr lang="en-US" sz="3500" dirty="0">
              <a:latin typeface="Arial" panose="020B0604020202020204" pitchFamily="34" charset="0"/>
              <a:ea typeface="ＭＳ Ｐゴシック" charset="0"/>
              <a:cs typeface="Arial" panose="020B0604020202020204" pitchFamily="34" charset="0"/>
            </a:endParaRPr>
          </a:p>
        </p:txBody>
      </p:sp>
      <p:sp>
        <p:nvSpPr>
          <p:cNvPr id="202758" name="Text Box 1030"/>
          <p:cNvSpPr txBox="1">
            <a:spLocks noChangeArrowheads="1"/>
          </p:cNvSpPr>
          <p:nvPr/>
        </p:nvSpPr>
        <p:spPr bwMode="auto">
          <a:xfrm>
            <a:off x="3657600" y="1951038"/>
            <a:ext cx="5257800"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7525" indent="-5175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7525" marR="0" lvl="0" indent="-517525" algn="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660066"/>
                </a:solidFill>
                <a:effectLst/>
                <a:uLnTx/>
                <a:uFillTx/>
                <a:latin typeface="Arial" panose="020B0604020202020204" pitchFamily="34" charset="0"/>
                <a:ea typeface="Osaka" charset="0"/>
                <a:cs typeface="Arial" panose="020B0604020202020204" pitchFamily="34" charset="0"/>
              </a:rPr>
              <a:t>1. تنبؤات صحيحة 100%</a:t>
            </a:r>
          </a:p>
          <a:p>
            <a:pPr marL="517525" marR="0" lvl="0" indent="-517525"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660066"/>
                </a:solidFill>
                <a:effectLst/>
                <a:uLnTx/>
                <a:uFillTx/>
                <a:latin typeface="Arial" panose="020B0604020202020204" pitchFamily="34" charset="0"/>
                <a:ea typeface="Osaka" charset="0"/>
                <a:cs typeface="Arial" panose="020B0604020202020204" pitchFamily="34" charset="0"/>
              </a:rPr>
              <a:t>2. يعبد الرب</a:t>
            </a:r>
            <a:endParaRPr kumimoji="0" lang="en-US" sz="3600" b="0" i="0" u="none" strike="noStrike" kern="1200" cap="none" spc="0" normalizeH="0" baseline="0" noProof="0" dirty="0">
              <a:ln>
                <a:noFill/>
              </a:ln>
              <a:solidFill>
                <a:srgbClr val="660066"/>
              </a:solidFill>
              <a:effectLst/>
              <a:uLnTx/>
              <a:uFillTx/>
              <a:latin typeface="Arial" panose="020B0604020202020204" pitchFamily="34" charset="0"/>
              <a:ea typeface="Osaka" charset="0"/>
              <a:cs typeface="Arial" panose="020B0604020202020204" pitchFamily="34" charset="0"/>
            </a:endParaRPr>
          </a:p>
        </p:txBody>
      </p:sp>
      <p:sp>
        <p:nvSpPr>
          <p:cNvPr id="254980" name="Text Box 1031"/>
          <p:cNvSpPr txBox="1">
            <a:spLocks noChangeArrowheads="1"/>
          </p:cNvSpPr>
          <p:nvPr/>
        </p:nvSpPr>
        <p:spPr bwMode="auto">
          <a:xfrm>
            <a:off x="76200" y="4903323"/>
            <a:ext cx="8991600" cy="1643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20 وأما النبي الذي يطغي فيتكلم باسمي كلاماً لم أوصه أن يتكلم به أو الذي يتكلم باسم آلهة أخرى فيموت ذلك النبي 22 فما تكلم به النبي باسم الرب ولم يحدث ولم يصر فهو الكلام الذي لم يتكلم به الرب بل بطغيان تكلم به النبي فلا تخف منه</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820463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02758">
                                            <p:txEl>
                                              <p:pRg st="0" end="0"/>
                                            </p:txEl>
                                          </p:spTgt>
                                        </p:tgtEl>
                                        <p:attrNameLst>
                                          <p:attrName>style.visibility</p:attrName>
                                        </p:attrNameLst>
                                      </p:cBhvr>
                                      <p:to>
                                        <p:strVal val="visible"/>
                                      </p:to>
                                    </p:set>
                                    <p:anim calcmode="lin" valueType="num">
                                      <p:cBhvr>
                                        <p:cTn id="7" dur="1000" fill="hold"/>
                                        <p:tgtEl>
                                          <p:spTgt spid="20275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275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275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02758">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02758">
                                            <p:txEl>
                                              <p:pRg st="1" end="1"/>
                                            </p:txEl>
                                          </p:spTgt>
                                        </p:tgtEl>
                                        <p:attrNameLst>
                                          <p:attrName>style.visibility</p:attrName>
                                        </p:attrNameLst>
                                      </p:cBhvr>
                                      <p:to>
                                        <p:strVal val="visible"/>
                                      </p:to>
                                    </p:set>
                                    <p:anim calcmode="lin" valueType="num">
                                      <p:cBhvr>
                                        <p:cTn id="13" dur="1000" fill="hold"/>
                                        <p:tgtEl>
                                          <p:spTgt spid="20275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0275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02758">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027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2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ar-JO" sz="2800" b="1" dirty="0">
                <a:solidFill>
                  <a:srgbClr val="EAEAEA"/>
                </a:solidFill>
                <a:latin typeface="Arial" panose="020B0604020202020204" pitchFamily="34" charset="0"/>
                <a:ea typeface="ＭＳ Ｐゴシック" charset="0"/>
                <a:cs typeface="Arial" panose="020B0604020202020204" pitchFamily="34" charset="0"/>
              </a:rPr>
              <a:t>اختلاف مرثا عن مريم في يوحنا 11</a:t>
            </a:r>
            <a:endParaRPr lang="en-US" sz="28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15875" y="1155700"/>
            <a:ext cx="1844675" cy="17224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a:spLocks noChangeArrowheads="1"/>
          </p:cNvSpPr>
          <p:nvPr/>
        </p:nvSpPr>
        <p:spPr bwMode="auto">
          <a:xfrm>
            <a:off x="1838325" y="1166847"/>
            <a:ext cx="4032250" cy="20081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17"/>
          <p:cNvSpPr>
            <a:spLocks noChangeArrowheads="1"/>
          </p:cNvSpPr>
          <p:nvPr/>
        </p:nvSpPr>
        <p:spPr bwMode="auto">
          <a:xfrm>
            <a:off x="5684838" y="1166813"/>
            <a:ext cx="3722687" cy="20002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9430"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26"/>
          <p:cNvSpPr>
            <a:spLocks noChangeArrowheads="1"/>
          </p:cNvSpPr>
          <p:nvPr/>
        </p:nvSpPr>
        <p:spPr bwMode="auto">
          <a:xfrm>
            <a:off x="-42863" y="2843214"/>
            <a:ext cx="1871663" cy="206533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7"/>
          <p:cNvSpPr>
            <a:spLocks noChangeArrowheads="1"/>
          </p:cNvSpPr>
          <p:nvPr/>
        </p:nvSpPr>
        <p:spPr bwMode="auto">
          <a:xfrm>
            <a:off x="1809750" y="2928972"/>
            <a:ext cx="403383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p:cNvSpPr>
            <a:spLocks noChangeArrowheads="1"/>
          </p:cNvSpPr>
          <p:nvPr/>
        </p:nvSpPr>
        <p:spPr bwMode="auto">
          <a:xfrm>
            <a:off x="5657850" y="2928972"/>
            <a:ext cx="372268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p:cNvSpPr>
            <a:spLocks noChangeArrowheads="1"/>
          </p:cNvSpPr>
          <p:nvPr/>
        </p:nvSpPr>
        <p:spPr bwMode="auto">
          <a:xfrm>
            <a:off x="-15875" y="4908550"/>
            <a:ext cx="1844675" cy="19494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a:spLocks noChangeArrowheads="1"/>
          </p:cNvSpPr>
          <p:nvPr/>
        </p:nvSpPr>
        <p:spPr bwMode="auto">
          <a:xfrm>
            <a:off x="1838325" y="4873625"/>
            <a:ext cx="4032250" cy="19002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Rectangle 31"/>
          <p:cNvSpPr>
            <a:spLocks noChangeArrowheads="1"/>
          </p:cNvSpPr>
          <p:nvPr/>
        </p:nvSpPr>
        <p:spPr bwMode="auto">
          <a:xfrm>
            <a:off x="5649914" y="4873659"/>
            <a:ext cx="3722687" cy="1984375"/>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22226" y="549275"/>
          <a:ext cx="9144001" cy="6015038"/>
        </p:xfrm>
        <a:graphic>
          <a:graphicData uri="http://schemas.openxmlformats.org/drawingml/2006/table">
            <a:tbl>
              <a:tblPr/>
              <a:tblGrid>
                <a:gridCol w="1784331">
                  <a:extLst>
                    <a:ext uri="{9D8B030D-6E8A-4147-A177-3AD203B41FA5}">
                      <a16:colId xmlns:a16="http://schemas.microsoft.com/office/drawing/2014/main" val="20000"/>
                    </a:ext>
                  </a:extLst>
                </a:gridCol>
                <a:gridCol w="3831278">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69">
                <a:tc>
                  <a:txBody>
                    <a:bodyPr/>
                    <a:lstStyle/>
                    <a:p>
                      <a:pPr algn="ctr">
                        <a:spcAft>
                          <a:spcPts val="0"/>
                        </a:spcAft>
                      </a:pPr>
                      <a:r>
                        <a:rPr lang="ar-JO" sz="2000" b="1" dirty="0">
                          <a:solidFill>
                            <a:schemeClr val="bg1"/>
                          </a:solidFill>
                          <a:effectLst/>
                          <a:latin typeface="Arial" panose="020B0604020202020204" pitchFamily="34" charset="0"/>
                          <a:ea typeface="ＭＳ 明朝"/>
                          <a:cs typeface="Arial" panose="020B0604020202020204" pitchFamily="34" charset="0"/>
                        </a:rPr>
                        <a:t>الموضوع</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a:spcAft>
                          <a:spcPts val="0"/>
                        </a:spcAft>
                      </a:pPr>
                      <a:r>
                        <a:rPr lang="ar-JO" sz="2000" b="1" dirty="0">
                          <a:solidFill>
                            <a:schemeClr val="bg1"/>
                          </a:solidFill>
                          <a:effectLst/>
                          <a:latin typeface="Arial" panose="020B0604020202020204" pitchFamily="34" charset="0"/>
                          <a:ea typeface="ＭＳ 明朝"/>
                          <a:cs typeface="Arial" panose="020B0604020202020204" pitchFamily="34" charset="0"/>
                        </a:rPr>
                        <a:t>مرثا</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a:spcAft>
                          <a:spcPts val="0"/>
                        </a:spcAft>
                      </a:pPr>
                      <a:r>
                        <a:rPr lang="ar-JO" sz="2000" b="1" dirty="0">
                          <a:solidFill>
                            <a:schemeClr val="bg1"/>
                          </a:solidFill>
                          <a:effectLst/>
                          <a:latin typeface="Arial" panose="020B0604020202020204" pitchFamily="34" charset="0"/>
                          <a:ea typeface="ＭＳ 明朝"/>
                          <a:cs typeface="Arial" panose="020B0604020202020204" pitchFamily="34" charset="0"/>
                        </a:rPr>
                        <a:t>مريم</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828960">
                <a:tc>
                  <a:txBody>
                    <a:bodyPr/>
                    <a:lstStyle/>
                    <a:p>
                      <a:pPr algn="ctr">
                        <a:spcAft>
                          <a:spcPts val="0"/>
                        </a:spcAft>
                      </a:pPr>
                      <a:r>
                        <a:rPr lang="ar-JO" sz="2000" b="1" dirty="0">
                          <a:solidFill>
                            <a:schemeClr val="bg1"/>
                          </a:solidFill>
                          <a:effectLst/>
                          <a:latin typeface="Arial" panose="020B0604020202020204" pitchFamily="34" charset="0"/>
                          <a:ea typeface="ＭＳ 明朝"/>
                          <a:cs typeface="Arial" panose="020B0604020202020204" pitchFamily="34" charset="0"/>
                        </a:rPr>
                        <a:t>رد يسوع</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000" b="1" dirty="0">
                          <a:solidFill>
                            <a:schemeClr val="bg1"/>
                          </a:solidFill>
                          <a:latin typeface="Arial" panose="020B0604020202020204" pitchFamily="34" charset="0"/>
                          <a:cs typeface="Arial" panose="020B0604020202020204" pitchFamily="34" charset="0"/>
                        </a:rPr>
                        <a:t>اختبر إيمانها ما إذا كان بإمكانه إقامة لعازر (23) ، وادعى أنه القيامة والحياة (25) ، وسألها عما إذا كانت تؤمن (26)</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000" b="1" dirty="0">
                          <a:solidFill>
                            <a:schemeClr val="bg1"/>
                          </a:solidFill>
                          <a:effectLst/>
                          <a:latin typeface="Arial" panose="020B0604020202020204" pitchFamily="34" charset="0"/>
                          <a:ea typeface="ＭＳ 明朝"/>
                          <a:cs typeface="Arial" panose="020B0604020202020204" pitchFamily="34" charset="0"/>
                        </a:rPr>
                        <a:t>لم يمتحن إيمانها – بل سأل عن مكان الجسد</a:t>
                      </a:r>
                      <a:r>
                        <a:rPr lang="ar-JO" sz="2000" b="1" baseline="0" dirty="0">
                          <a:solidFill>
                            <a:schemeClr val="bg1"/>
                          </a:solidFill>
                          <a:effectLst/>
                          <a:latin typeface="Arial" panose="020B0604020202020204" pitchFamily="34" charset="0"/>
                          <a:ea typeface="ＭＳ 明朝"/>
                          <a:cs typeface="Arial" panose="020B0604020202020204" pitchFamily="34" charset="0"/>
                        </a:rPr>
                        <a:t> (34) ثم بكى (35)</a:t>
                      </a:r>
                      <a:r>
                        <a:rPr lang="en-US" sz="2000" b="1" dirty="0">
                          <a:solidFill>
                            <a:schemeClr val="bg1"/>
                          </a:solidFill>
                          <a:effectLst/>
                          <a:latin typeface="Arial" panose="020B0604020202020204" pitchFamily="34" charset="0"/>
                          <a:ea typeface="ＭＳ 明朝"/>
                          <a:cs typeface="Arial" panose="020B0604020202020204" pitchFamily="34" charset="0"/>
                        </a:rPr>
                        <a:t> </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996">
                <a:tc>
                  <a:txBody>
                    <a:bodyPr/>
                    <a:lstStyle/>
                    <a:p>
                      <a:pPr algn="ctr">
                        <a:spcAft>
                          <a:spcPts val="0"/>
                        </a:spcAft>
                      </a:pPr>
                      <a:r>
                        <a:rPr lang="ar-JO" sz="2000" b="1" dirty="0">
                          <a:solidFill>
                            <a:schemeClr val="bg1"/>
                          </a:solidFill>
                          <a:effectLst/>
                          <a:latin typeface="Arial" panose="020B0604020202020204" pitchFamily="34" charset="0"/>
                          <a:ea typeface="ＭＳ 明朝"/>
                          <a:cs typeface="Arial" panose="020B0604020202020204" pitchFamily="34" charset="0"/>
                        </a:rPr>
                        <a:t>إعلانات</a:t>
                      </a:r>
                      <a:r>
                        <a:rPr lang="ar-JO" sz="2000" b="1" baseline="0" dirty="0">
                          <a:solidFill>
                            <a:schemeClr val="bg1"/>
                          </a:solidFill>
                          <a:effectLst/>
                          <a:latin typeface="Arial" panose="020B0604020202020204" pitchFamily="34" charset="0"/>
                          <a:ea typeface="ＭＳ 明朝"/>
                          <a:cs typeface="Arial" panose="020B0604020202020204" pitchFamily="34" charset="0"/>
                        </a:rPr>
                        <a:t> الإيمان في المسيح</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000" b="1" dirty="0">
                          <a:solidFill>
                            <a:schemeClr val="bg1"/>
                          </a:solidFill>
                          <a:latin typeface="Arial" panose="020B0604020202020204" pitchFamily="34" charset="0"/>
                          <a:cs typeface="Arial" panose="020B0604020202020204" pitchFamily="34" charset="0"/>
                        </a:rPr>
                        <a:t>مرتين: يمكن للمسيح أن يشفي (21) و "أنت المسيح ... ابن الله ... من الله" (27)</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000" b="1" dirty="0">
                          <a:solidFill>
                            <a:schemeClr val="bg1"/>
                          </a:solidFill>
                          <a:effectLst/>
                          <a:latin typeface="Arial" panose="020B0604020202020204" pitchFamily="34" charset="0"/>
                          <a:ea typeface="ＭＳ 明朝"/>
                          <a:cs typeface="Arial" panose="020B0604020202020204" pitchFamily="34" charset="0"/>
                        </a:rPr>
                        <a:t>لا تصريحات</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913">
                <a:tc>
                  <a:txBody>
                    <a:bodyPr/>
                    <a:lstStyle/>
                    <a:p>
                      <a:pPr algn="ctr">
                        <a:spcAft>
                          <a:spcPts val="0"/>
                        </a:spcAft>
                      </a:pPr>
                      <a:r>
                        <a:rPr lang="ar-JO" sz="2000" b="1" dirty="0">
                          <a:solidFill>
                            <a:schemeClr val="bg1"/>
                          </a:solidFill>
                          <a:effectLst/>
                          <a:latin typeface="Arial" panose="020B0604020202020204" pitchFamily="34" charset="0"/>
                          <a:ea typeface="ＭＳ 明朝"/>
                          <a:cs typeface="Arial" panose="020B0604020202020204" pitchFamily="34" charset="0"/>
                        </a:rPr>
                        <a:t>نقص الإيمان</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000" b="1" dirty="0">
                          <a:solidFill>
                            <a:schemeClr val="bg1"/>
                          </a:solidFill>
                          <a:latin typeface="Arial" panose="020B0604020202020204" pitchFamily="34" charset="0"/>
                          <a:cs typeface="Arial" panose="020B0604020202020204" pitchFamily="34" charset="0"/>
                        </a:rPr>
                        <a:t>ولا يزال الشك يشكو من رائحة الجسد (39) فيما لم يلاحظ رد فعل من يواسيها</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a:spcAft>
                          <a:spcPts val="0"/>
                        </a:spcAft>
                      </a:pPr>
                      <a:r>
                        <a:rPr lang="ar-JO" sz="2000" b="1" dirty="0">
                          <a:solidFill>
                            <a:schemeClr val="bg1"/>
                          </a:solidFill>
                          <a:effectLst/>
                          <a:latin typeface="Arial" panose="020B0604020202020204" pitchFamily="34" charset="0"/>
                          <a:ea typeface="ＭＳ 明朝"/>
                          <a:cs typeface="Arial" panose="020B0604020202020204" pitchFamily="34" charset="0"/>
                        </a:rPr>
                        <a:t>جاء كثيرون من الذين آمنوا (45) لكن بعضاً منهم خانوا يسوع وأخبروا الفريسيين (46)</a:t>
                      </a:r>
                      <a:endParaRPr lang="en-US" sz="2000" b="1"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2" name="Rectangle 1">
            <a:extLst>
              <a:ext uri="{FF2B5EF4-FFF2-40B4-BE49-F238E27FC236}">
                <a16:creationId xmlns:a16="http://schemas.microsoft.com/office/drawing/2014/main" id="{E11FE901-4B3A-4E87-A499-0611501FD7BA}"/>
              </a:ext>
            </a:extLst>
          </p:cNvPr>
          <p:cNvSpPr>
            <a:spLocks noChangeArrowheads="1"/>
          </p:cNvSpPr>
          <p:nvPr/>
        </p:nvSpPr>
        <p:spPr bwMode="auto">
          <a:xfrm>
            <a:off x="-15875" y="980788"/>
            <a:ext cx="1563688" cy="2008187"/>
          </a:xfrm>
          <a:prstGeom prst="rect">
            <a:avLst/>
          </a:prstGeom>
          <a:solidFill>
            <a:schemeClr val="tx1"/>
          </a:solidFill>
          <a:ln w="9525">
            <a:solidFill>
              <a:schemeClr val="tx1"/>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 name="Rectangle 2">
            <a:extLst>
              <a:ext uri="{FF2B5EF4-FFF2-40B4-BE49-F238E27FC236}">
                <a16:creationId xmlns:a16="http://schemas.microsoft.com/office/drawing/2014/main" id="{DB70FBF2-A352-9C3C-11FB-24E20B4F020C}"/>
              </a:ext>
            </a:extLst>
          </p:cNvPr>
          <p:cNvSpPr>
            <a:spLocks noChangeArrowheads="1"/>
          </p:cNvSpPr>
          <p:nvPr/>
        </p:nvSpPr>
        <p:spPr bwMode="auto">
          <a:xfrm>
            <a:off x="1547813" y="980788"/>
            <a:ext cx="4032250" cy="2008187"/>
          </a:xfrm>
          <a:prstGeom prst="rect">
            <a:avLst/>
          </a:prstGeom>
          <a:solidFill>
            <a:schemeClr val="tx1"/>
          </a:solidFill>
          <a:ln w="9525">
            <a:solidFill>
              <a:schemeClr val="tx1"/>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3">
            <a:extLst>
              <a:ext uri="{FF2B5EF4-FFF2-40B4-BE49-F238E27FC236}">
                <a16:creationId xmlns:a16="http://schemas.microsoft.com/office/drawing/2014/main" id="{0DB18D51-9ED9-CA55-3BE3-69C312ECD974}"/>
              </a:ext>
            </a:extLst>
          </p:cNvPr>
          <p:cNvSpPr>
            <a:spLocks noChangeArrowheads="1"/>
          </p:cNvSpPr>
          <p:nvPr/>
        </p:nvSpPr>
        <p:spPr bwMode="auto">
          <a:xfrm>
            <a:off x="5580067" y="980728"/>
            <a:ext cx="3671887" cy="2000250"/>
          </a:xfrm>
          <a:prstGeom prst="rect">
            <a:avLst/>
          </a:prstGeom>
          <a:solidFill>
            <a:schemeClr val="tx1"/>
          </a:solidFill>
          <a:ln w="9525">
            <a:solidFill>
              <a:schemeClr val="tx1"/>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Rectangle 4">
            <a:extLst>
              <a:ext uri="{FF2B5EF4-FFF2-40B4-BE49-F238E27FC236}">
                <a16:creationId xmlns:a16="http://schemas.microsoft.com/office/drawing/2014/main" id="{49997366-C081-FF65-730E-77D9E6CC7D3A}"/>
              </a:ext>
            </a:extLst>
          </p:cNvPr>
          <p:cNvSpPr>
            <a:spLocks noChangeArrowheads="1"/>
          </p:cNvSpPr>
          <p:nvPr/>
        </p:nvSpPr>
        <p:spPr bwMode="auto">
          <a:xfrm>
            <a:off x="-42861" y="2988914"/>
            <a:ext cx="1562101" cy="1944688"/>
          </a:xfrm>
          <a:prstGeom prst="rect">
            <a:avLst/>
          </a:prstGeom>
          <a:solidFill>
            <a:schemeClr val="tx1"/>
          </a:solidFill>
          <a:ln w="9525">
            <a:solidFill>
              <a:schemeClr val="tx1"/>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5">
            <a:extLst>
              <a:ext uri="{FF2B5EF4-FFF2-40B4-BE49-F238E27FC236}">
                <a16:creationId xmlns:a16="http://schemas.microsoft.com/office/drawing/2014/main" id="{92FA8FCB-C7AB-8CEF-F779-C580181EE096}"/>
              </a:ext>
            </a:extLst>
          </p:cNvPr>
          <p:cNvSpPr>
            <a:spLocks noChangeArrowheads="1"/>
          </p:cNvSpPr>
          <p:nvPr/>
        </p:nvSpPr>
        <p:spPr bwMode="auto">
          <a:xfrm>
            <a:off x="1519299" y="2988914"/>
            <a:ext cx="4033837" cy="1944688"/>
          </a:xfrm>
          <a:prstGeom prst="rect">
            <a:avLst/>
          </a:prstGeom>
          <a:solidFill>
            <a:schemeClr val="tx1"/>
          </a:solidFill>
          <a:ln w="9525">
            <a:solidFill>
              <a:schemeClr val="tx1"/>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 name="Rectangle 6">
            <a:extLst>
              <a:ext uri="{FF2B5EF4-FFF2-40B4-BE49-F238E27FC236}">
                <a16:creationId xmlns:a16="http://schemas.microsoft.com/office/drawing/2014/main" id="{C8A240B0-07F4-FDD5-218E-746C1517CACB}"/>
              </a:ext>
            </a:extLst>
          </p:cNvPr>
          <p:cNvSpPr>
            <a:spLocks noChangeArrowheads="1"/>
          </p:cNvSpPr>
          <p:nvPr/>
        </p:nvSpPr>
        <p:spPr bwMode="auto">
          <a:xfrm>
            <a:off x="5553075" y="2988914"/>
            <a:ext cx="3671888" cy="1944688"/>
          </a:xfrm>
          <a:prstGeom prst="rect">
            <a:avLst/>
          </a:prstGeom>
          <a:solidFill>
            <a:schemeClr val="tx1"/>
          </a:solidFill>
          <a:ln w="9525">
            <a:solidFill>
              <a:schemeClr val="tx1"/>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Rectangle 8">
            <a:extLst>
              <a:ext uri="{FF2B5EF4-FFF2-40B4-BE49-F238E27FC236}">
                <a16:creationId xmlns:a16="http://schemas.microsoft.com/office/drawing/2014/main" id="{C5BC7CEC-197A-3DF7-79E9-894A51BFF462}"/>
              </a:ext>
            </a:extLst>
          </p:cNvPr>
          <p:cNvSpPr>
            <a:spLocks noChangeArrowheads="1"/>
          </p:cNvSpPr>
          <p:nvPr/>
        </p:nvSpPr>
        <p:spPr bwMode="auto">
          <a:xfrm>
            <a:off x="-15875" y="4933602"/>
            <a:ext cx="1563688" cy="1655762"/>
          </a:xfrm>
          <a:prstGeom prst="rect">
            <a:avLst/>
          </a:prstGeom>
          <a:solidFill>
            <a:schemeClr val="tx1"/>
          </a:solidFill>
          <a:ln w="9525">
            <a:solidFill>
              <a:schemeClr val="tx1"/>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9">
            <a:extLst>
              <a:ext uri="{FF2B5EF4-FFF2-40B4-BE49-F238E27FC236}">
                <a16:creationId xmlns:a16="http://schemas.microsoft.com/office/drawing/2014/main" id="{04D8475E-218C-B01E-CE4A-09BF0031D9FD}"/>
              </a:ext>
            </a:extLst>
          </p:cNvPr>
          <p:cNvSpPr>
            <a:spLocks noChangeArrowheads="1"/>
          </p:cNvSpPr>
          <p:nvPr/>
        </p:nvSpPr>
        <p:spPr bwMode="auto">
          <a:xfrm>
            <a:off x="1547813" y="4933602"/>
            <a:ext cx="4032250" cy="1655762"/>
          </a:xfrm>
          <a:prstGeom prst="rect">
            <a:avLst/>
          </a:prstGeom>
          <a:solidFill>
            <a:schemeClr val="tx1"/>
          </a:solidFill>
          <a:ln w="9525">
            <a:solidFill>
              <a:schemeClr val="tx1"/>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Rectangle 10">
            <a:extLst>
              <a:ext uri="{FF2B5EF4-FFF2-40B4-BE49-F238E27FC236}">
                <a16:creationId xmlns:a16="http://schemas.microsoft.com/office/drawing/2014/main" id="{32683C3C-B595-8922-55B0-B05D718CD323}"/>
              </a:ext>
            </a:extLst>
          </p:cNvPr>
          <p:cNvSpPr>
            <a:spLocks noChangeArrowheads="1"/>
          </p:cNvSpPr>
          <p:nvPr/>
        </p:nvSpPr>
        <p:spPr bwMode="auto">
          <a:xfrm>
            <a:off x="5545139" y="4933636"/>
            <a:ext cx="3671887" cy="1728787"/>
          </a:xfrm>
          <a:prstGeom prst="rect">
            <a:avLst/>
          </a:prstGeom>
          <a:solidFill>
            <a:schemeClr val="tx1"/>
          </a:solidFill>
          <a:ln w="9525">
            <a:solidFill>
              <a:schemeClr val="tx1"/>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9143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0" nodeType="clickEffect">
                                  <p:stCondLst>
                                    <p:cond delay="0"/>
                                  </p:stCondLst>
                                  <p:childTnLst>
                                    <p:animEffect transition="out" filter="blinds(horizontal)">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0" nodeType="clickEffect">
                                  <p:stCondLst>
                                    <p:cond delay="0"/>
                                  </p:stCondLst>
                                  <p:childTnLst>
                                    <p:animEffect transition="out" filter="blinds(horizontal)">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9" grpId="0" animBg="1"/>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2483" name="Rectangle 173"/>
          <p:cNvSpPr>
            <a:spLocks noGrp="1" noChangeArrowheads="1"/>
          </p:cNvSpPr>
          <p:nvPr>
            <p:ph type="title" idx="4294967295"/>
          </p:nvPr>
        </p:nvSpPr>
        <p:spPr>
          <a:xfrm>
            <a:off x="0" y="1"/>
            <a:ext cx="9144000" cy="525142"/>
          </a:xfrm>
          <a:gradFill rotWithShape="1">
            <a:gsLst>
              <a:gs pos="0">
                <a:srgbClr val="0000FF"/>
              </a:gs>
              <a:gs pos="100000">
                <a:schemeClr val="tx1"/>
              </a:gs>
            </a:gsLst>
            <a:path path="rect">
              <a:fillToRect l="100000" t="100000"/>
            </a:path>
          </a:gra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مقارنة الألسنة في أعمال الرسل وكورنثوس الأولى</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759538821"/>
              </p:ext>
            </p:extLst>
          </p:nvPr>
        </p:nvGraphicFramePr>
        <p:xfrm>
          <a:off x="0" y="944563"/>
          <a:ext cx="9144000" cy="4634242"/>
        </p:xfrm>
        <a:graphic>
          <a:graphicData uri="http://schemas.openxmlformats.org/drawingml/2006/table">
            <a:tbl>
              <a:tblPr/>
              <a:tblGrid>
                <a:gridCol w="1981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2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وجه المقارنة</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أعمال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1 كورنثوس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يتحدثان باللغات الأجنبية المعروفة</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تم التكلم بلغات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العالم الروماني</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 2: 7-11)</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بما أن نفس المصطلح (</a:t>
                      </a:r>
                      <a:r>
                        <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glossa</a:t>
                      </a: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 يستخدم فيجب أن نفترض أن طبيعة الموهبة هي نفسها</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يعملان كعلامة لغير المؤمنين</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حث السامعين على قبول المغفرة (أع 2: 38).</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احتياج غير المؤمنين في الجماعة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إلى ترجمة الألسنة للبركة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(1 كو 21:14-22).</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لديه الله كمصدر وليس الذات</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المتكلمون بالألسنة لم يحاولوا الحصول على الموهبة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 ٢: ٢)</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الألسنة ضمن مواهب الروح</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(1 كو 12-14)</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bl>
          </a:graphicData>
        </a:graphic>
      </p:graphicFrame>
      <p:sp>
        <p:nvSpPr>
          <p:cNvPr id="532504" name="Text Box 2"/>
          <p:cNvSpPr txBox="1">
            <a:spLocks noChangeArrowheads="1"/>
          </p:cNvSpPr>
          <p:nvPr/>
        </p:nvSpPr>
        <p:spPr bwMode="auto">
          <a:xfrm>
            <a:off x="8148779" y="-19050"/>
            <a:ext cx="1091918"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161 ت ت</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3198"/>
          </a:xfrm>
          <a:gradFill rotWithShape="1">
            <a:gsLst>
              <a:gs pos="0">
                <a:srgbClr val="660066"/>
              </a:gs>
              <a:gs pos="100000">
                <a:schemeClr val="tx1"/>
              </a:gs>
            </a:gsLst>
            <a:path path="rect">
              <a:fillToRect l="100000" t="100000"/>
            </a:path>
          </a:gra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التباينات بين الألسنة في أعمال و1 كورنثوس</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752052834"/>
              </p:ext>
            </p:extLst>
          </p:nvPr>
        </p:nvGraphicFramePr>
        <p:xfrm>
          <a:off x="0" y="771528"/>
          <a:ext cx="9144000" cy="5782287"/>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التباين</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أعمال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1 كورنثوس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سيطرة المتكلم</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مسيطر عليها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غير مسيطر عليها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أعطيت لِ</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مجموعات فقط</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أفراد حصلوا على الموهبة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الظاهرة المرئية</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ريح ونار في المرة الأولى</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(أعمال 2: 2)</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لا يوجد</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عدد المرات لكل شخص</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مرة واحدة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متكررة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الفاهمين</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المتكلمين المحليين</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الذين لهم موهبة الترجمة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الترجمة</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ليست موهبة طبيعية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نعم (موهبة الترجمة الطبيعية)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التواريخ</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33 – 53 م (أع 2-19)</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56 م</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متى حدثت</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غالباً عند الخلاص</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غالباً بعد الخلاص</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الإستخدام</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استخدمت دائماً بشكل مناسب</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أسيء استخدامها غالباً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القيود</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لا يوجد</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البعض: فقط 2-3 لكل خدمة، كل واحد بدوره، يحتاج إلى مترجم (1 كو 14: 27).</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534580" name="Text Box 2"/>
          <p:cNvSpPr txBox="1">
            <a:spLocks noChangeArrowheads="1"/>
          </p:cNvSpPr>
          <p:nvPr/>
        </p:nvSpPr>
        <p:spPr bwMode="auto">
          <a:xfrm>
            <a:off x="7884368" y="-76200"/>
            <a:ext cx="1432529"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161 ت ت</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2082"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2083" name="Rectangle 2"/>
          <p:cNvSpPr>
            <a:spLocks noChangeArrowheads="1"/>
          </p:cNvSpPr>
          <p:nvPr/>
        </p:nvSpPr>
        <p:spPr bwMode="auto">
          <a:xfrm>
            <a:off x="0" y="2286000"/>
            <a:ext cx="9036496"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14288" marR="0" lvl="0" indent="-14288" algn="r" defTabSz="9144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4 من يتكلم بلسان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يبني نفسه</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وأما من يتنبأ فيبني الكنيسة.</a:t>
            </a:r>
          </a:p>
          <a:p>
            <a:pPr marL="14288" marR="0" lvl="0" indent="-14288" algn="r" defTabSz="9144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 إني أريد أن جميعكم تتكلمون بألسنة ولكن بالأولى أن تتنبأوا، لأن من يتنبأ أعظم ممن يتكلم بألسنة إلا إذا ترجم حتى تنال الكنيسة بنيانا.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302084" name="Picture 1029"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060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6" name="Rectangle 2"/>
          <p:cNvSpPr>
            <a:spLocks noGrp="1" noChangeArrowheads="1"/>
          </p:cNvSpPr>
          <p:nvPr>
            <p:ph type="title" idx="4294967295"/>
          </p:nvPr>
        </p:nvSpPr>
        <p:spPr>
          <a:xfrm>
            <a:off x="3048000" y="0"/>
            <a:ext cx="6096000" cy="2060848"/>
          </a:xfrm>
          <a:solidFill>
            <a:schemeClr val="accent2"/>
          </a:solidFill>
        </p:spPr>
        <p:txBody>
          <a:bodyPr/>
          <a:lstStyle/>
          <a:p>
            <a:pPr marL="736600" indent="-736600" algn="l" eaLnBrk="1" hangingPunct="1">
              <a:lnSpc>
                <a:spcPct val="90000"/>
              </a:lnSpc>
              <a:defRPr/>
            </a:pPr>
            <a:r>
              <a:rPr lang="ar-JO" sz="3600" dirty="0">
                <a:solidFill>
                  <a:schemeClr val="bg1"/>
                </a:solidFill>
                <a:effectLst>
                  <a:outerShdw blurRad="38100" dist="38100" dir="2700000" algn="tl">
                    <a:srgbClr val="000000"/>
                  </a:outerShdw>
                </a:effectLst>
                <a:latin typeface="Arial" panose="020B0604020202020204" pitchFamily="34" charset="0"/>
                <a:ea typeface="Osaka" charset="0"/>
                <a:cs typeface="Arial" panose="020B0604020202020204" pitchFamily="34" charset="0"/>
              </a:rPr>
              <a:t>ب. النبوة تبني الكنيسة بينما الألسنة تبني المتكلم فقط (1 كو 14: 4-5).</a:t>
            </a:r>
            <a:endParaRPr lang="en-US" sz="3600" dirty="0">
              <a:solidFill>
                <a:schemeClr val="bg1"/>
              </a:solidFill>
              <a:latin typeface="Arial" panose="020B0604020202020204" pitchFamily="34" charset="0"/>
              <a:ea typeface="Osaka" charset="0"/>
              <a:cs typeface="Arial" panose="020B0604020202020204"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0" y="0"/>
            <a:ext cx="9180512" cy="6885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4130" name="Rectangle 2"/>
          <p:cNvSpPr>
            <a:spLocks noGrp="1" noChangeArrowheads="1"/>
          </p:cNvSpPr>
          <p:nvPr>
            <p:ph type="title" idx="4294967295"/>
          </p:nvPr>
        </p:nvSpPr>
        <p:spPr>
          <a:xfrm>
            <a:off x="35496" y="274638"/>
            <a:ext cx="9073008" cy="1143000"/>
          </a:xfrm>
        </p:spPr>
        <p:txBody>
          <a:bodyPr/>
          <a:lstStyle/>
          <a:p>
            <a:pPr marL="628650" indent="-628650" algn="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2. الألسنة غير المترجمة </a:t>
            </a:r>
            <a:r>
              <a:rPr lang="ar-JO" sz="4000" b="1" dirty="0">
                <a:solidFill>
                  <a:srgbClr val="FFFF00"/>
                </a:solidFill>
                <a:latin typeface="Arial" panose="020B0604020202020204" pitchFamily="34" charset="0"/>
                <a:ea typeface="ＭＳ Ｐゴシック" charset="0"/>
                <a:cs typeface="Arial" panose="020B0604020202020204" pitchFamily="34" charset="0"/>
              </a:rPr>
              <a:t>لا يمكن فهمها              </a:t>
            </a:r>
            <a:r>
              <a:rPr lang="ar-JO" sz="4000" b="1" dirty="0">
                <a:solidFill>
                  <a:schemeClr val="bg1"/>
                </a:solidFill>
                <a:latin typeface="Arial" panose="020B0604020202020204" pitchFamily="34" charset="0"/>
                <a:ea typeface="ＭＳ Ｐゴシック" charset="0"/>
                <a:cs typeface="Arial" panose="020B0604020202020204" pitchFamily="34" charset="0"/>
              </a:rPr>
              <a:t>(1 كو 14: 6-19)</a:t>
            </a:r>
            <a:endParaRPr lang="en-US" sz="4000" b="1" dirty="0">
              <a:latin typeface="Arial" panose="020B0604020202020204" pitchFamily="34" charset="0"/>
              <a:ea typeface="ＭＳ Ｐゴシック" charset="0"/>
              <a:cs typeface="Arial" panose="020B0604020202020204" pitchFamily="34" charset="0"/>
            </a:endParaRPr>
          </a:p>
        </p:txBody>
      </p:sp>
      <p:sp>
        <p:nvSpPr>
          <p:cNvPr id="304131"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304132"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133600"/>
            <a:ext cx="5513388"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1059" name="Rectangle 2"/>
          <p:cNvSpPr>
            <a:spLocks noGrp="1" noChangeArrowheads="1"/>
          </p:cNvSpPr>
          <p:nvPr>
            <p:ph type="title" idx="4294967295"/>
          </p:nvPr>
        </p:nvSpPr>
        <p:spPr>
          <a:xfrm>
            <a:off x="0" y="0"/>
            <a:ext cx="9144000" cy="914400"/>
          </a:xfrm>
          <a:solidFill>
            <a:srgbClr val="800000"/>
          </a:solidFill>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الألسنة المعاصرة ليست لغات</a:t>
            </a:r>
            <a:endParaRPr lang="en-US" sz="4800" b="1" dirty="0">
              <a:latin typeface="Arial" panose="020B0604020202020204" pitchFamily="34" charset="0"/>
              <a:ea typeface="Osaka" charset="0"/>
              <a:cs typeface="Arial" panose="020B0604020202020204" pitchFamily="34" charset="0"/>
            </a:endParaRPr>
          </a:p>
        </p:txBody>
      </p:sp>
      <p:sp>
        <p:nvSpPr>
          <p:cNvPr id="301060"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01062" name="Rectangle 3"/>
          <p:cNvSpPr>
            <a:spLocks noChangeArrowheads="1"/>
          </p:cNvSpPr>
          <p:nvPr/>
        </p:nvSpPr>
        <p:spPr bwMode="auto">
          <a:xfrm>
            <a:off x="304800" y="1066800"/>
            <a:ext cx="5943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على حد علمي هناك اتفاق عالمي بين اللغويين الذين سجلوا وحللوا آلاف الأمثلة من كلمات الألسنة الحديثة بأن الظاهرة المعاصرة ليست أي لغة بشرية.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301063" name="Rectangle 3"/>
          <p:cNvSpPr>
            <a:spLocks noChangeArrowheads="1"/>
          </p:cNvSpPr>
          <p:nvPr/>
        </p:nvSpPr>
        <p:spPr bwMode="auto">
          <a:xfrm>
            <a:off x="304800" y="4267200"/>
            <a:ext cx="85344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إن الأنماط والهياكل التي تتطلبها جميع اللغات المعروفة ليست موجودة ببساطة، وفي بعض الأحيان تفلت كلمة يمكن التعرف عليها ولكن هذا محتمل إحصائيًا نظرًا للكمية الهائلة من الألفاظ</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301064" name="Picture 8" descr="Ca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295400"/>
            <a:ext cx="18288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5" name="Text Box 9"/>
          <p:cNvSpPr txBox="1">
            <a:spLocks noChangeArrowheads="1"/>
          </p:cNvSpPr>
          <p:nvPr/>
        </p:nvSpPr>
        <p:spPr bwMode="auto">
          <a:xfrm>
            <a:off x="3702050" y="6258580"/>
            <a:ext cx="54419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د.أ. كارسون، إظهار الروح، 83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299253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tonguesabstr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6" name="Rectangle 3"/>
          <p:cNvSpPr>
            <a:spLocks noGrp="1" noChangeArrowheads="1"/>
          </p:cNvSpPr>
          <p:nvPr>
            <p:ph type="title" idx="4294967295"/>
          </p:nvPr>
        </p:nvSpPr>
        <p:spPr>
          <a:xfrm>
            <a:off x="685800" y="304800"/>
            <a:ext cx="7772400" cy="914400"/>
          </a:xfrm>
        </p:spPr>
        <p:txBody>
          <a:bodyPr/>
          <a:lstStyle/>
          <a:p>
            <a:r>
              <a:rPr lang="ar-JO" dirty="0">
                <a:solidFill>
                  <a:schemeClr val="bg1"/>
                </a:solidFill>
                <a:latin typeface="Arial" panose="020B0604020202020204" pitchFamily="34" charset="0"/>
                <a:ea typeface="Osaka" charset="0"/>
                <a:cs typeface="Arial" panose="020B0604020202020204" pitchFamily="34" charset="0"/>
              </a:rPr>
              <a:t>أعرف القليل من اليونانية</a:t>
            </a:r>
            <a:endParaRPr lang="en-US" dirty="0">
              <a:latin typeface="Arial" panose="020B0604020202020204" pitchFamily="34" charset="0"/>
              <a:ea typeface="Osaka" charset="0"/>
              <a:cs typeface="Arial" panose="020B0604020202020204" pitchFamily="34" charset="0"/>
            </a:endParaRPr>
          </a:p>
        </p:txBody>
      </p:sp>
      <p:sp>
        <p:nvSpPr>
          <p:cNvPr id="303107" name="Rectangle 4"/>
          <p:cNvSpPr>
            <a:spLocks noChangeArrowheads="1"/>
          </p:cNvSpPr>
          <p:nvPr/>
        </p:nvSpPr>
        <p:spPr bwMode="auto">
          <a:xfrm>
            <a:off x="152400" y="19812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VEn avrch/| h=n o` lo,goj( kai. o` lo,goj h=n pro.j to.n qeo,n( kai. qeo.j h=n o` lo,gojÅ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2</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ou-toj h=n evn avrch/| pro.j to.n qeo,nÅ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3</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pa,nta diV auvtou/ evge,neto( kai. cwri.j auvtou/ evge,neto ouvde. e[nÅ o] ge,gonen </a:t>
            </a:r>
            <a:b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br>
            <a:r>
              <a:rPr kumimoji="0" lang="en-US" sz="4400" b="1" i="0" u="none" strike="noStrike" kern="1200" cap="none" spc="0" normalizeH="0" baseline="30000" noProof="0">
                <a:ln>
                  <a:noFill/>
                </a:ln>
                <a:solidFill>
                  <a:srgbClr val="FFFFFF"/>
                </a:solidFill>
                <a:effectLst/>
                <a:uLnTx/>
                <a:uFillTx/>
                <a:latin typeface="Bwgrkl" charset="0"/>
                <a:ea typeface="Osaka" charset="0"/>
                <a:cs typeface="Osaka" charset="0"/>
              </a:rPr>
              <a:t>4</a:t>
            </a:r>
            <a:r>
              <a:rPr kumimoji="0" lang="en-US" sz="4400" b="1" i="0" u="none" strike="noStrike" kern="1200" cap="none" spc="0" normalizeH="0" baseline="0" noProof="0">
                <a:ln>
                  <a:noFill/>
                </a:ln>
                <a:solidFill>
                  <a:srgbClr val="FFFFFF"/>
                </a:solidFill>
                <a:effectLst/>
                <a:uLnTx/>
                <a:uFillTx/>
                <a:latin typeface="Bwgrkl" charset="0"/>
                <a:ea typeface="Osaka" charset="0"/>
                <a:cs typeface="Osaka" charset="0"/>
              </a:rPr>
              <a:t>evn auvtw/| zwh. h=n( kai. h` zwh. h=n to. fw/j tw/n avnqrw,pwn\</a:t>
            </a:r>
          </a:p>
        </p:txBody>
      </p:sp>
      <p:pic>
        <p:nvPicPr>
          <p:cNvPr id="303108" name="Picture 5" descr="Greek John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7800"/>
            <a:ext cx="9290050" cy="721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55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12322" name="Rectangle 2"/>
          <p:cNvSpPr>
            <a:spLocks noGrp="1" noChangeArrowheads="1"/>
          </p:cNvSpPr>
          <p:nvPr>
            <p:ph type="title" idx="4294967295"/>
          </p:nvPr>
        </p:nvSpPr>
        <p:spPr>
          <a:xfrm>
            <a:off x="0" y="116632"/>
            <a:ext cx="9144000" cy="2087562"/>
          </a:xfrm>
        </p:spPr>
        <p:txBody>
          <a:bodyPr anchor="t"/>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3. تمتلك النبوة </a:t>
            </a:r>
            <a:r>
              <a:rPr lang="ar-JO" b="1" dirty="0">
                <a:solidFill>
                  <a:srgbClr val="FFFF00"/>
                </a:solidFill>
                <a:latin typeface="Arial" panose="020B0604020202020204" pitchFamily="34" charset="0"/>
                <a:ea typeface="ＭＳ Ｐゴシック" charset="0"/>
                <a:cs typeface="Arial" panose="020B0604020202020204" pitchFamily="34" charset="0"/>
              </a:rPr>
              <a:t>قصد</a:t>
            </a:r>
            <a:r>
              <a:rPr lang="ar-JO" b="1" dirty="0">
                <a:solidFill>
                  <a:schemeClr val="bg1"/>
                </a:solidFill>
                <a:latin typeface="Arial" panose="020B0604020202020204" pitchFamily="34" charset="0"/>
                <a:ea typeface="ＭＳ Ｐゴシック" charset="0"/>
                <a:cs typeface="Arial" panose="020B0604020202020204" pitchFamily="34" charset="0"/>
              </a:rPr>
              <a:t> و</a:t>
            </a:r>
            <a:r>
              <a:rPr lang="ar-JO" b="1" dirty="0">
                <a:solidFill>
                  <a:srgbClr val="FFFF00"/>
                </a:solidFill>
                <a:latin typeface="Arial" panose="020B0604020202020204" pitchFamily="34" charset="0"/>
                <a:ea typeface="ＭＳ Ｐゴシック" charset="0"/>
                <a:cs typeface="Arial" panose="020B0604020202020204" pitchFamily="34" charset="0"/>
              </a:rPr>
              <a:t>نتائج</a:t>
            </a:r>
            <a:r>
              <a:rPr lang="ar-JO" b="1" dirty="0">
                <a:solidFill>
                  <a:schemeClr val="bg1"/>
                </a:solidFill>
                <a:latin typeface="Arial" panose="020B0604020202020204" pitchFamily="34" charset="0"/>
                <a:ea typeface="ＭＳ Ｐゴシック" charset="0"/>
                <a:cs typeface="Arial" panose="020B0604020202020204" pitchFamily="34" charset="0"/>
              </a:rPr>
              <a:t> متفوقة               (1 كو 12: 20-25)</a:t>
            </a:r>
            <a:endParaRPr lang="en-US" b="1" dirty="0">
              <a:latin typeface="Arial" panose="020B0604020202020204" pitchFamily="34" charset="0"/>
              <a:ea typeface="ＭＳ Ｐゴシック" charset="0"/>
              <a:cs typeface="Arial" panose="020B0604020202020204" pitchFamily="34" charset="0"/>
            </a:endParaRPr>
          </a:p>
        </p:txBody>
      </p:sp>
      <p:sp>
        <p:nvSpPr>
          <p:cNvPr id="312323"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312324" name="Picture 7" descr="prophecylionART-PB001_450pixels_3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470621"/>
            <a:ext cx="5294313" cy="362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18467" name="Rectangle 2"/>
          <p:cNvSpPr>
            <a:spLocks noGrp="1" noChangeArrowheads="1"/>
          </p:cNvSpPr>
          <p:nvPr>
            <p:ph type="title" idx="4294967295"/>
          </p:nvPr>
        </p:nvSpPr>
        <p:spPr>
          <a:xfrm>
            <a:off x="685800" y="228600"/>
            <a:ext cx="7772400" cy="1143000"/>
          </a:xfrm>
        </p:spPr>
        <p:txBody>
          <a:bodyPr/>
          <a:lstStyle/>
          <a:p>
            <a:pPr eaLnBrk="1" hangingPunct="1"/>
            <a:r>
              <a:rPr lang="ar-JO" dirty="0">
                <a:solidFill>
                  <a:schemeClr val="bg1"/>
                </a:solidFill>
                <a:latin typeface="Arial" panose="020B0604020202020204" pitchFamily="34" charset="0"/>
                <a:ea typeface="Osaka" charset="0"/>
                <a:cs typeface="Arial" panose="020B0604020202020204" pitchFamily="34" charset="0"/>
              </a:rPr>
              <a:t>ب. للنبوة </a:t>
            </a:r>
            <a:r>
              <a:rPr lang="ar-JO" dirty="0">
                <a:solidFill>
                  <a:srgbClr val="FFFF00"/>
                </a:solidFill>
                <a:latin typeface="Arial" panose="020B0604020202020204" pitchFamily="34" charset="0"/>
                <a:ea typeface="Osaka" charset="0"/>
                <a:cs typeface="Arial" panose="020B0604020202020204" pitchFamily="34" charset="0"/>
              </a:rPr>
              <a:t>نتائج</a:t>
            </a:r>
            <a:r>
              <a:rPr lang="ar-JO" dirty="0">
                <a:solidFill>
                  <a:schemeClr val="bg1"/>
                </a:solidFill>
                <a:latin typeface="Arial" panose="020B0604020202020204" pitchFamily="34" charset="0"/>
                <a:ea typeface="Osaka" charset="0"/>
                <a:cs typeface="Arial" panose="020B0604020202020204" pitchFamily="34" charset="0"/>
              </a:rPr>
              <a:t> متفوقة (23-25)</a:t>
            </a:r>
            <a:endParaRPr lang="en-US" dirty="0">
              <a:solidFill>
                <a:schemeClr val="tx1"/>
              </a:solidFill>
              <a:latin typeface="Arial" panose="020B0604020202020204" pitchFamily="34" charset="0"/>
              <a:ea typeface="Osaka" charset="0"/>
              <a:cs typeface="Arial" panose="020B0604020202020204" pitchFamily="34" charset="0"/>
            </a:endParaRPr>
          </a:p>
        </p:txBody>
      </p:sp>
      <p:sp>
        <p:nvSpPr>
          <p:cNvPr id="31846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18469" name="Rectangle 3"/>
          <p:cNvSpPr>
            <a:spLocks noChangeArrowheads="1"/>
          </p:cNvSpPr>
          <p:nvPr/>
        </p:nvSpPr>
        <p:spPr bwMode="auto">
          <a:xfrm>
            <a:off x="381000" y="4267200"/>
            <a:ext cx="3886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ألسنة</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غير مترجمة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تنفر</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غير المؤمنين في الجماعة (٢٣)</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253959" name="Rectangle 3"/>
          <p:cNvSpPr>
            <a:spLocks noChangeArrowheads="1"/>
          </p:cNvSpPr>
          <p:nvPr/>
        </p:nvSpPr>
        <p:spPr bwMode="auto">
          <a:xfrm>
            <a:off x="4572000" y="1600200"/>
            <a:ext cx="4572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لكن </a:t>
            </a: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النبوة تجلب تبكيت </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وتوبة وعبادة لغير المؤمنين في الجماعة (24-25).</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53961" name="Picture 9" descr="Jesusworship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638675"/>
            <a:ext cx="3552825" cy="221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8472" name="Picture 10" descr="tonguesholy-spir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1524000"/>
            <a:ext cx="3365500" cy="251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39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5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ctrTitle" idx="4294967295"/>
          </p:nvPr>
        </p:nvSpPr>
        <p:spPr>
          <a:xfrm>
            <a:off x="685800" y="0"/>
            <a:ext cx="8458200" cy="609600"/>
          </a:xfrm>
          <a:solidFill>
            <a:srgbClr val="800000"/>
          </a:solidFill>
        </p:spPr>
        <p:txBody>
          <a:bodyPr/>
          <a:lstStyle/>
          <a:p>
            <a:pPr algn="ct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القصد لغير المؤمنين (خصوصاً اليهود)</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9250" name="TextBox 5"/>
          <p:cNvSpPr txBox="1">
            <a:spLocks noChangeArrowheads="1"/>
          </p:cNvSpPr>
          <p:nvPr/>
        </p:nvSpPr>
        <p:spPr bwMode="auto">
          <a:xfrm>
            <a:off x="3366374" y="6216650"/>
            <a:ext cx="307007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482400"/>
                </a:solidFill>
                <a:effectLst/>
                <a:uLnTx/>
                <a:uFillTx/>
                <a:latin typeface="Arial" panose="020B0604020202020204" pitchFamily="34" charset="0"/>
                <a:ea typeface="Osaka" charset="0"/>
                <a:cs typeface="Arial" panose="020B0604020202020204" pitchFamily="34" charset="0"/>
              </a:rPr>
              <a:t>1 كو 14: 21-22</a:t>
            </a:r>
            <a:endParaRPr kumimoji="0" lang="en-US" sz="3600" b="1" i="0" u="none" strike="noStrike" kern="1200" cap="none" spc="0" normalizeH="0" baseline="0" noProof="0" dirty="0">
              <a:ln>
                <a:noFill/>
              </a:ln>
              <a:solidFill>
                <a:srgbClr val="482400"/>
              </a:solidFill>
              <a:effectLst/>
              <a:uLnTx/>
              <a:uFillTx/>
              <a:latin typeface="Arial" panose="020B0604020202020204" pitchFamily="34" charset="0"/>
              <a:ea typeface="Osaka" charset="0"/>
              <a:cs typeface="Arial" panose="020B0604020202020204" pitchFamily="34" charset="0"/>
            </a:endParaRPr>
          </a:p>
        </p:txBody>
      </p:sp>
      <p:sp>
        <p:nvSpPr>
          <p:cNvPr id="309251" name="Rectangle 3"/>
          <p:cNvSpPr>
            <a:spLocks noChangeArrowheads="1"/>
          </p:cNvSpPr>
          <p:nvPr/>
        </p:nvSpPr>
        <p:spPr bwMode="auto">
          <a:xfrm>
            <a:off x="685800" y="685800"/>
            <a:ext cx="8458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مكتوب في الناموس:</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3200" b="1" dirty="0">
                <a:solidFill>
                  <a:srgbClr val="000000"/>
                </a:solidFill>
                <a:latin typeface="Arial" panose="020B0604020202020204" pitchFamily="34" charset="0"/>
                <a:ea typeface="ＭＳ Ｐゴシック" charset="0"/>
                <a:cs typeface="Arial" panose="020B0604020202020204" pitchFamily="34" charset="0"/>
              </a:rPr>
              <a:t>11 إنه بشفة لكناء وبلسان آخر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3200" b="1" dirty="0">
                <a:solidFill>
                  <a:srgbClr val="6450FA"/>
                </a:solidFill>
                <a:latin typeface="Arial" panose="020B0604020202020204" pitchFamily="34" charset="0"/>
                <a:ea typeface="ＭＳ Ｐゴシック" charset="0"/>
                <a:cs typeface="Arial" panose="020B0604020202020204" pitchFamily="34" charset="0"/>
              </a:rPr>
              <a:t>يكلم هذا الشعب (اليهود)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ولكن لم يشاءوا أن يسمعوا</a:t>
            </a: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 28: 11)</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3200" b="1" dirty="0">
                <a:solidFill>
                  <a:srgbClr val="000000"/>
                </a:solidFill>
                <a:latin typeface="Arial" panose="020B0604020202020204" pitchFamily="34" charset="0"/>
                <a:ea typeface="ＭＳ Ｐゴシック" charset="0"/>
                <a:cs typeface="Arial" panose="020B0604020202020204" pitchFamily="34" charset="0"/>
              </a:rPr>
              <a:t>22 إذاً </a:t>
            </a:r>
            <a:r>
              <a:rPr lang="ar-JO" sz="3200" b="1" dirty="0">
                <a:solidFill>
                  <a:srgbClr val="FF0000"/>
                </a:solidFill>
                <a:latin typeface="Arial" panose="020B0604020202020204" pitchFamily="34" charset="0"/>
                <a:ea typeface="ＭＳ Ｐゴシック" charset="0"/>
                <a:cs typeface="Arial" panose="020B0604020202020204" pitchFamily="34" charset="0"/>
              </a:rPr>
              <a:t>الألسنة</a:t>
            </a:r>
            <a:r>
              <a:rPr lang="ar-JO" sz="3200" b="1" dirty="0">
                <a:solidFill>
                  <a:srgbClr val="000000"/>
                </a:solidFill>
                <a:latin typeface="Arial" panose="020B0604020202020204" pitchFamily="34" charset="0"/>
                <a:ea typeface="ＭＳ Ｐゴシック" charset="0"/>
                <a:cs typeface="Arial" panose="020B0604020202020204" pitchFamily="34" charset="0"/>
              </a:rPr>
              <a:t> آية لا للمؤمنين بل </a:t>
            </a:r>
            <a:r>
              <a:rPr lang="ar-JO" sz="3200" b="1" dirty="0">
                <a:solidFill>
                  <a:srgbClr val="FF0000"/>
                </a:solidFill>
                <a:latin typeface="Arial" panose="020B0604020202020204" pitchFamily="34" charset="0"/>
                <a:ea typeface="ＭＳ Ｐゴシック" charset="0"/>
                <a:cs typeface="Arial" panose="020B0604020202020204" pitchFamily="34" charset="0"/>
              </a:rPr>
              <a:t>لغير المؤمنين</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أما النبوة فليست لغير المؤمنين بل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للمؤمنين</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1586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bibleking_james_bible7"/>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209800" y="-26988"/>
            <a:ext cx="6934200"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906" name="Rectangle 2"/>
          <p:cNvSpPr>
            <a:spLocks noGrp="1" noChangeArrowheads="1"/>
          </p:cNvSpPr>
          <p:nvPr>
            <p:ph type="ctrTitle" idx="4294967295"/>
          </p:nvPr>
        </p:nvSpPr>
        <p:spPr>
          <a:xfrm rot="16200000">
            <a:off x="-2324100" y="2324100"/>
            <a:ext cx="6858000" cy="2209800"/>
          </a:xfrm>
          <a:solidFill>
            <a:srgbClr val="000000"/>
          </a:solidFill>
          <a:effectLst>
            <a:outerShdw blurRad="38100" dist="38099" dir="2700000" algn="ctr" rotWithShape="0">
              <a:srgbClr val="0A0A0A">
                <a:alpha val="99962"/>
              </a:srgbClr>
            </a:outerShdw>
          </a:effectLst>
        </p:spPr>
        <p:txBody>
          <a:bodyPr/>
          <a:lstStyle/>
          <a:p>
            <a:pPr eaLnBrk="1" hangingPunct="1">
              <a:defRPr/>
            </a:pPr>
            <a:r>
              <a:rPr lang="ar-JO" sz="5400" dirty="0">
                <a:latin typeface="Arial" panose="020B0604020202020204" pitchFamily="34" charset="0"/>
                <a:ea typeface="Osaka" charset="0"/>
                <a:cs typeface="Arial" panose="020B0604020202020204" pitchFamily="34" charset="0"/>
              </a:rPr>
              <a:t>التعريف الكتابي          للألسنة</a:t>
            </a:r>
            <a:endParaRPr lang="en-US" dirty="0">
              <a:latin typeface="Arial" panose="020B0604020202020204" pitchFamily="34" charset="0"/>
              <a:ea typeface="Osaka" charset="0"/>
              <a:cs typeface="Arial" panose="020B0604020202020204" pitchFamily="34" charset="0"/>
            </a:endParaRPr>
          </a:p>
        </p:txBody>
      </p:sp>
      <p:sp>
        <p:nvSpPr>
          <p:cNvPr id="635908" name="Text Box 4"/>
          <p:cNvSpPr txBox="1">
            <a:spLocks noChangeArrowheads="1"/>
          </p:cNvSpPr>
          <p:nvPr/>
        </p:nvSpPr>
        <p:spPr bwMode="auto">
          <a:xfrm>
            <a:off x="8534400" y="0"/>
            <a:ext cx="565150" cy="457200"/>
          </a:xfrm>
          <a:prstGeom prst="rect">
            <a:avLst/>
          </a:prstGeom>
          <a:solidFill>
            <a:srgbClr val="0A0A0A"/>
          </a:solidFill>
          <a:ln w="9525">
            <a:noFill/>
            <a:miter lim="800000"/>
            <a:headEnd/>
            <a:tailEnd/>
          </a:ln>
          <a:effectLst/>
        </p:spPr>
        <p:txBody>
          <a:bodyPr anchor="b">
            <a:spAutoFit/>
          </a:bodyPr>
          <a:lstStyle>
            <a:lvl1pPr eaLnBrk="0" hangingPunct="0">
              <a:defRPr sz="4400">
                <a:solidFill>
                  <a:schemeClr val="tx2"/>
                </a:solidFill>
                <a:latin typeface="Times New Roman" charset="0"/>
                <a:ea typeface="Osaka" charset="0"/>
                <a:cs typeface="Osaka" charset="0"/>
              </a:defRPr>
            </a:lvl1pPr>
            <a:lvl2pPr marL="37931725" indent="-37474525" eaLnBrk="0" hangingPunct="0">
              <a:defRPr sz="4400">
                <a:solidFill>
                  <a:schemeClr val="tx2"/>
                </a:solidFill>
                <a:latin typeface="Times New Roman" charset="0"/>
                <a:ea typeface="Osaka" charset="0"/>
                <a:cs typeface="Osaka" charset="0"/>
              </a:defRPr>
            </a:lvl2pPr>
            <a:lvl3pPr eaLnBrk="0" hangingPunct="0">
              <a:defRPr sz="4400">
                <a:solidFill>
                  <a:schemeClr val="tx2"/>
                </a:solidFill>
                <a:latin typeface="Times New Roman" charset="0"/>
                <a:ea typeface="Osaka" charset="0"/>
                <a:cs typeface="Osaka" charset="0"/>
              </a:defRPr>
            </a:lvl3pPr>
            <a:lvl4pPr eaLnBrk="0" hangingPunct="0">
              <a:defRPr sz="4400">
                <a:solidFill>
                  <a:schemeClr val="tx2"/>
                </a:solidFill>
                <a:latin typeface="Times New Roman" charset="0"/>
                <a:ea typeface="Osaka" charset="0"/>
                <a:cs typeface="Osaka" charset="0"/>
              </a:defRPr>
            </a:lvl4pPr>
            <a:lvl5pPr eaLnBrk="0" hangingPunct="0">
              <a:defRPr sz="4400">
                <a:solidFill>
                  <a:schemeClr val="tx2"/>
                </a:solidFill>
                <a:latin typeface="Times New Roman" charset="0"/>
                <a:ea typeface="Osaka" charset="0"/>
                <a:cs typeface="Osaka" charset="0"/>
              </a:defRPr>
            </a:lvl5pPr>
            <a:lvl6pPr marL="457200" eaLnBrk="0" fontAlgn="base" hangingPunct="0">
              <a:spcBef>
                <a:spcPct val="0"/>
              </a:spcBef>
              <a:spcAft>
                <a:spcPct val="0"/>
              </a:spcAft>
              <a:defRPr sz="4400">
                <a:solidFill>
                  <a:schemeClr val="tx2"/>
                </a:solidFill>
                <a:latin typeface="Times New Roman" charset="0"/>
                <a:ea typeface="Osaka" charset="0"/>
                <a:cs typeface="Osaka" charset="0"/>
              </a:defRPr>
            </a:lvl6pPr>
            <a:lvl7pPr marL="914400" eaLnBrk="0" fontAlgn="base" hangingPunct="0">
              <a:spcBef>
                <a:spcPct val="0"/>
              </a:spcBef>
              <a:spcAft>
                <a:spcPct val="0"/>
              </a:spcAft>
              <a:defRPr sz="4400">
                <a:solidFill>
                  <a:schemeClr val="tx2"/>
                </a:solidFill>
                <a:latin typeface="Times New Roman" charset="0"/>
                <a:ea typeface="Osaka" charset="0"/>
                <a:cs typeface="Osaka" charset="0"/>
              </a:defRPr>
            </a:lvl7pPr>
            <a:lvl8pPr marL="1371600" eaLnBrk="0" fontAlgn="base" hangingPunct="0">
              <a:spcBef>
                <a:spcPct val="0"/>
              </a:spcBef>
              <a:spcAft>
                <a:spcPct val="0"/>
              </a:spcAft>
              <a:defRPr sz="4400">
                <a:solidFill>
                  <a:schemeClr val="tx2"/>
                </a:solidFill>
                <a:latin typeface="Times New Roman" charset="0"/>
                <a:ea typeface="Osaka" charset="0"/>
                <a:cs typeface="Osaka" charset="0"/>
              </a:defRPr>
            </a:lvl8pPr>
            <a:lvl9pPr marL="18288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29</a:t>
            </a:r>
            <a:endParaRPr kumimoji="0" lang="en-US" sz="24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endParaRPr>
          </a:p>
        </p:txBody>
      </p:sp>
      <p:sp>
        <p:nvSpPr>
          <p:cNvPr id="635907" name="Rectangle 3"/>
          <p:cNvSpPr>
            <a:spLocks noChangeArrowheads="1"/>
          </p:cNvSpPr>
          <p:nvPr/>
        </p:nvSpPr>
        <p:spPr bwMode="auto">
          <a:xfrm>
            <a:off x="2286000" y="1143000"/>
            <a:ext cx="6705600" cy="5334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القدرة التي وهبها الله للتحدث ب</a:t>
            </a:r>
            <a:r>
              <a:rPr kumimoji="0" lang="ar-JO" sz="4000" b="1" i="0" u="none" strike="noStrike" kern="1200" cap="none" spc="0" normalizeH="0" baseline="0" noProof="0" dirty="0">
                <a:ln>
                  <a:noFill/>
                </a:ln>
                <a:solidFill>
                  <a:srgbClr val="FFFFFF"/>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الإعلان</a:t>
            </a:r>
            <a:r>
              <a:rPr kumimoji="0" lang="ar-JO" sz="40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 الإلهي ب</a:t>
            </a:r>
            <a:r>
              <a:rPr kumimoji="0" lang="ar-JO" sz="4000" b="1" i="0" u="none" strike="noStrike" kern="1200" cap="none" spc="0" normalizeH="0" baseline="0" noProof="0" dirty="0">
                <a:ln>
                  <a:noFill/>
                </a:ln>
                <a:solidFill>
                  <a:srgbClr val="FFFFFF"/>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لغة</a:t>
            </a:r>
            <a:r>
              <a:rPr kumimoji="0" lang="ar-JO" sz="40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 أجنبية من قبل المتحدث </a:t>
            </a:r>
            <a:r>
              <a:rPr kumimoji="0" lang="ar-JO" sz="4000" b="1" i="0" u="none" strike="noStrike" kern="1200" cap="none" spc="0" normalizeH="0" baseline="0" noProof="0" dirty="0">
                <a:ln>
                  <a:noFill/>
                </a:ln>
                <a:solidFill>
                  <a:srgbClr val="FFFFFF"/>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لليهود غير المؤمنين </a:t>
            </a:r>
            <a:r>
              <a:rPr kumimoji="0" lang="ar-JO" sz="40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بلغتهم (ك</a:t>
            </a:r>
            <a:r>
              <a:rPr kumimoji="0" lang="ar-JO" sz="4000" b="1" i="0" u="none" strike="noStrike" kern="1200" cap="none" spc="0" normalizeH="0" baseline="0" noProof="0" dirty="0">
                <a:ln>
                  <a:noFill/>
                </a:ln>
                <a:solidFill>
                  <a:srgbClr val="FFFFFF"/>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علامة</a:t>
            </a:r>
            <a:r>
              <a:rPr kumimoji="0" lang="ar-JO" sz="40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 يمكن للمترجم الموهوب </a:t>
            </a:r>
            <a:r>
              <a:rPr kumimoji="0" lang="ar-JO" sz="4000" b="1" i="0" u="none" strike="noStrike" kern="1200" cap="none" spc="0" normalizeH="0" baseline="0" noProof="0" dirty="0">
                <a:ln>
                  <a:noFill/>
                </a:ln>
                <a:solidFill>
                  <a:srgbClr val="FFFFFF"/>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ترجمتها</a:t>
            </a:r>
            <a:r>
              <a:rPr kumimoji="0" lang="ar-JO" sz="4000" b="1" i="0" u="none" strike="noStrike" kern="1200" cap="none" spc="0" normalizeH="0" baseline="0" noProof="0" dirty="0">
                <a:ln>
                  <a:noFill/>
                </a:ln>
                <a:solidFill>
                  <a:srgbClr val="FFFF66"/>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 ل</a:t>
            </a:r>
            <a:r>
              <a:rPr kumimoji="0" lang="ar-JO" sz="4000" b="1" i="0" u="none" strike="noStrike" kern="1200" cap="none" spc="0" normalizeH="0" baseline="0" noProof="0" dirty="0">
                <a:ln>
                  <a:noFill/>
                </a:ln>
                <a:solidFill>
                  <a:srgbClr val="FFFFFF"/>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rPr>
              <a:t>تنوير الكنيسة</a:t>
            </a:r>
            <a:endParaRPr kumimoji="0" lang="en-US" sz="4000" b="1" i="0" u="none" strike="noStrike" kern="1200" cap="none" spc="0" normalizeH="0" baseline="0" noProof="0" dirty="0">
              <a:ln>
                <a:noFill/>
              </a:ln>
              <a:solidFill>
                <a:srgbClr val="FFFFFF"/>
              </a:solidFill>
              <a:effectLst>
                <a:glow rad="266700">
                  <a:srgbClr val="040404">
                    <a:alpha val="91000"/>
                  </a:srgbClr>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858110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5907"/>
                                        </p:tgtEl>
                                        <p:attrNameLst>
                                          <p:attrName>style.visibility</p:attrName>
                                        </p:attrNameLst>
                                      </p:cBhvr>
                                      <p:to>
                                        <p:strVal val="visible"/>
                                      </p:to>
                                    </p:set>
                                    <p:animEffect transition="in" filter="dissolve">
                                      <p:cBhvr>
                                        <p:cTn id="7" dur="500"/>
                                        <p:tgtEl>
                                          <p:spTgt spid="63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 ؟</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بكل وضوح</a:t>
            </a:r>
            <a:endParaRPr kumimoji="0" lang="en-US" sz="3600" b="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قارورة الطيب</a:t>
            </a:r>
            <a:endParaRPr kumimoji="0" lang="en-US" sz="28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المقدسة</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شيفرة دافنشي</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13347" name="Rectangle 2"/>
          <p:cNvSpPr>
            <a:spLocks noGrp="1" noChangeArrowheads="1"/>
          </p:cNvSpPr>
          <p:nvPr>
            <p:ph type="title" idx="4294967295"/>
          </p:nvPr>
        </p:nvSpPr>
        <p:spPr>
          <a:xfrm>
            <a:off x="3962400" y="3886200"/>
            <a:ext cx="4876800" cy="2133600"/>
          </a:xfrm>
        </p:spPr>
        <p:txBody>
          <a:bodyPr/>
          <a:lstStyle/>
          <a:p>
            <a:pPr eaLnBrk="1" hangingPunct="1"/>
            <a:r>
              <a:rPr lang="ar-JO" sz="4000" b="1" dirty="0">
                <a:solidFill>
                  <a:schemeClr val="bg1"/>
                </a:solidFill>
                <a:latin typeface="Arial" panose="020B0604020202020204" pitchFamily="34" charset="0"/>
                <a:ea typeface="Osaka" charset="0"/>
                <a:cs typeface="Arial" panose="020B0604020202020204" pitchFamily="34" charset="0"/>
              </a:rPr>
              <a:t>اليوم</a:t>
            </a:r>
            <a:br>
              <a:rPr lang="en-US" sz="4000" b="1" dirty="0">
                <a:solidFill>
                  <a:schemeClr val="bg1"/>
                </a:solidFill>
                <a:latin typeface="Arial" panose="020B0604020202020204" pitchFamily="34" charset="0"/>
                <a:ea typeface="Osaka" charset="0"/>
                <a:cs typeface="Arial" panose="020B0604020202020204" pitchFamily="34" charset="0"/>
              </a:rPr>
            </a:br>
            <a:r>
              <a:rPr lang="ar-JO" sz="4000" b="1" dirty="0">
                <a:solidFill>
                  <a:schemeClr val="bg1"/>
                </a:solidFill>
                <a:latin typeface="Arial" panose="020B0604020202020204" pitchFamily="34" charset="0"/>
                <a:ea typeface="Osaka" charset="0"/>
                <a:cs typeface="Arial" panose="020B0604020202020204" pitchFamily="34" charset="0"/>
              </a:rPr>
              <a:t>لغات حقيقية؟</a:t>
            </a:r>
            <a:br>
              <a:rPr lang="en-US" sz="4000" b="1" dirty="0">
                <a:solidFill>
                  <a:schemeClr val="bg1"/>
                </a:solidFill>
                <a:latin typeface="Arial" panose="020B0604020202020204" pitchFamily="34" charset="0"/>
                <a:ea typeface="Osaka" charset="0"/>
                <a:cs typeface="Arial" panose="020B0604020202020204" pitchFamily="34" charset="0"/>
              </a:rPr>
            </a:br>
            <a:r>
              <a:rPr lang="ar-JO" sz="4000" b="1" dirty="0">
                <a:solidFill>
                  <a:schemeClr val="bg1"/>
                </a:solidFill>
                <a:latin typeface="Arial" panose="020B0604020202020204" pitchFamily="34" charset="0"/>
                <a:ea typeface="Osaka" charset="0"/>
                <a:cs typeface="Arial" panose="020B0604020202020204" pitchFamily="34" charset="0"/>
              </a:rPr>
              <a:t>لغير المؤمنين؟</a:t>
            </a:r>
            <a:endParaRPr lang="en-US" sz="4000" b="1" dirty="0">
              <a:latin typeface="Arial" panose="020B0604020202020204" pitchFamily="34" charset="0"/>
              <a:ea typeface="Osaka" charset="0"/>
              <a:cs typeface="Arial" panose="020B0604020202020204" pitchFamily="34" charset="0"/>
            </a:endParaRPr>
          </a:p>
        </p:txBody>
      </p:sp>
      <p:sp>
        <p:nvSpPr>
          <p:cNvPr id="313348" name="Rectangle 5"/>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313349" name="Picture 5" descr="tongues200303_018_Ess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38909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350" name="Picture 6" descr="Crouch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8000" y="0"/>
            <a:ext cx="4826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351" name="Picture 7" descr="tonguesHead on fire paint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0"/>
            <a:ext cx="2689225"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91884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iracle of speaking in tongues">
            <a:extLst>
              <a:ext uri="{FF2B5EF4-FFF2-40B4-BE49-F238E27FC236}">
                <a16:creationId xmlns:a16="http://schemas.microsoft.com/office/drawing/2014/main" id="{BDED32BD-B62B-984D-971E-9D1E850F11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924"/>
          <a:stretch/>
        </p:blipFill>
        <p:spPr bwMode="auto">
          <a:xfrm>
            <a:off x="-30163" y="0"/>
            <a:ext cx="9174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9B567A-BB5F-D74F-85B4-2A0123731B16}"/>
              </a:ext>
            </a:extLst>
          </p:cNvPr>
          <p:cNvSpPr>
            <a:spLocks noGrp="1"/>
          </p:cNvSpPr>
          <p:nvPr>
            <p:ph type="title"/>
          </p:nvPr>
        </p:nvSpPr>
        <p:spPr>
          <a:xfrm>
            <a:off x="271464" y="213658"/>
            <a:ext cx="7030673" cy="1415772"/>
          </a:xfrm>
        </p:spPr>
        <p:txBody>
          <a:bodyPr/>
          <a:lstStyle/>
          <a:p>
            <a:pPr algn="r"/>
            <a:r>
              <a:rPr lang="ar-JO" b="1" dirty="0">
                <a:solidFill>
                  <a:schemeClr val="bg1"/>
                </a:solidFill>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لماذا لا يمكن أن تكون الألسنة لغة صلاة شخصية ؟</a:t>
            </a:r>
            <a:endParaRPr lang="en-US"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A4CC723-9D27-8943-ABBE-7447EF4EADE3}"/>
              </a:ext>
            </a:extLst>
          </p:cNvPr>
          <p:cNvSpPr>
            <a:spLocks noGrp="1"/>
          </p:cNvSpPr>
          <p:nvPr>
            <p:ph idx="1"/>
          </p:nvPr>
        </p:nvSpPr>
        <p:spPr>
          <a:xfrm>
            <a:off x="271464" y="2057400"/>
            <a:ext cx="6860856" cy="4114800"/>
          </a:xfrm>
        </p:spPr>
        <p:txBody>
          <a:bodyPr/>
          <a:lstStyle/>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أ) تبني الآخرين (14: 26)</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ب) لغير المؤمنين (14: 22)</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ت) غير مفهومة (14: 14-15)</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ث) محدودة للبعض (12: 30)</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ج) الترجمة مطلوبة (14: 26-28)</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rPr>
              <a:t>ح) الحفاظ على الصمت في الكنيسة (14: 28)</a:t>
            </a:r>
            <a:endParaRPr lang="en-US" b="1" kern="1200" dirty="0">
              <a:solidFill>
                <a:schemeClr val="bg1"/>
              </a:solidFill>
              <a:effectLst>
                <a:glow rad="228600">
                  <a:schemeClr val="accent4">
                    <a:satMod val="175000"/>
                  </a:schemeClr>
                </a:glow>
              </a:effectLst>
              <a:latin typeface="Arial" panose="020B0604020202020204" pitchFamily="34" charset="0"/>
              <a:ea typeface="Osaka" charset="0"/>
              <a:cs typeface="Arial" panose="020B0604020202020204" pitchFamily="34"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rPr>
              <a:t>خ) علامة لخارج الكنيسة (14: 20)</a:t>
            </a:r>
            <a:endParaRPr lang="en-US"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4641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772098" name="Picture 2" descr="1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5" name="Rectangle 5"/>
          <p:cNvSpPr>
            <a:spLocks noGrp="1" noChangeArrowheads="1"/>
          </p:cNvSpPr>
          <p:nvPr>
            <p:ph type="title" idx="4294967295"/>
          </p:nvPr>
        </p:nvSpPr>
        <p:spPr>
          <a:xfrm>
            <a:off x="107950" y="0"/>
            <a:ext cx="8553450" cy="584775"/>
          </a:xfrm>
          <a:effectLst>
            <a:outerShdw blurRad="63500" dist="53882" dir="2700000" algn="ctr" rotWithShape="0">
              <a:schemeClr val="tx1">
                <a:alpha val="74998"/>
              </a:schemeClr>
            </a:outerShdw>
          </a:effectLst>
        </p:spPr>
        <p:txBody>
          <a:bodyPr anchor="t">
            <a:spAutoFit/>
          </a:bodyPr>
          <a:lstStyle/>
          <a:p>
            <a:pPr eaLnBrk="1" hangingPunct="1">
              <a:defRPr/>
            </a:pPr>
            <a:r>
              <a:rPr lang="ar-JO" sz="3200" b="1" dirty="0">
                <a:solidFill>
                  <a:schemeClr val="bg1"/>
                </a:solidFill>
                <a:latin typeface="Arial" panose="020B0604020202020204" pitchFamily="34" charset="0"/>
                <a:ea typeface="+mj-ea"/>
                <a:cs typeface="Arial" panose="020B0604020202020204" pitchFamily="34" charset="0"/>
              </a:rPr>
              <a:t>اتبع مبادئ التفسير الأساسية</a:t>
            </a:r>
            <a:endParaRPr lang="en-US" sz="3200" b="1" dirty="0">
              <a:solidFill>
                <a:schemeClr val="bg1"/>
              </a:solidFill>
              <a:latin typeface="Arial" panose="020B0604020202020204" pitchFamily="34" charset="0"/>
              <a:ea typeface="+mj-ea"/>
              <a:cs typeface="Arial" panose="020B0604020202020204" pitchFamily="34" charset="0"/>
            </a:endParaRPr>
          </a:p>
        </p:txBody>
      </p:sp>
      <p:sp>
        <p:nvSpPr>
          <p:cNvPr id="5" name="Rectangle 3"/>
          <p:cNvSpPr txBox="1">
            <a:spLocks noChangeArrowheads="1"/>
          </p:cNvSpPr>
          <p:nvPr/>
        </p:nvSpPr>
        <p:spPr>
          <a:xfrm>
            <a:off x="35496" y="836712"/>
            <a:ext cx="9054529" cy="568342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1. صلّ من أجل الإرشاد</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2. لاحظ بدقة</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3. اسعى نحو قصد الكاتب</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4. ثلاثة مفاتيح: السياق، السياق، السياق</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5. لا تحضر معنى من نص آخر</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6. أدرس التاريخ، الجغرافيا والعادات</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7. اتبع قانون (مقياس) الإيمان</a:t>
            </a:r>
          </a:p>
          <a:p>
            <a:pPr marL="0" marR="0" lvl="0" indent="0" algn="r" defTabSz="914400" rtl="0" eaLnBrk="1" fontAlgn="base" latinLnBrk="0" hangingPunct="1">
              <a:lnSpc>
                <a:spcPct val="90000"/>
              </a:lnSpc>
              <a:spcBef>
                <a:spcPct val="20000"/>
              </a:spcBef>
              <a:spcAft>
                <a:spcPct val="0"/>
              </a:spcAft>
              <a:buClrTx/>
              <a:buSzTx/>
              <a:buFontTx/>
              <a:buNone/>
              <a:tabLst/>
              <a:defRPr/>
            </a:pPr>
            <a:r>
              <a:rPr lang="ar-JO" b="1" noProof="0" dirty="0">
                <a:solidFill>
                  <a:srgbClr val="FFFFFF"/>
                </a:solidFill>
                <a:effectLst>
                  <a:glow rad="317500">
                    <a:srgbClr val="000000">
                      <a:alpha val="91000"/>
                    </a:srgbClr>
                  </a:glow>
                </a:effectLst>
                <a:latin typeface="Arial" panose="020B0604020202020204" pitchFamily="34" charset="0"/>
                <a:cs typeface="Arial" panose="020B0604020202020204" pitchFamily="34" charset="0"/>
              </a:rPr>
              <a:t>8. التبع المنطق الطبيعي في التواصل</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b="1" i="0" u="none" strike="noStrike" kern="1200" cap="none" spc="0" normalizeH="0" baseline="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rPr>
              <a:t>9. المنطق الطبيعي حتى يصير لا منطقياً</a:t>
            </a:r>
          </a:p>
          <a:p>
            <a:pPr marL="0" marR="0" lvl="0" indent="0" algn="r" defTabSz="914400" rtl="0" eaLnBrk="1" fontAlgn="base" latinLnBrk="0" hangingPunct="1">
              <a:lnSpc>
                <a:spcPct val="90000"/>
              </a:lnSpc>
              <a:spcBef>
                <a:spcPct val="20000"/>
              </a:spcBef>
              <a:spcAft>
                <a:spcPct val="0"/>
              </a:spcAft>
              <a:buClrTx/>
              <a:buSzTx/>
              <a:buFontTx/>
              <a:buNone/>
              <a:tabLst/>
              <a:defRPr/>
            </a:pPr>
            <a:r>
              <a:rPr lang="ar-JO" b="1" noProof="0" dirty="0">
                <a:solidFill>
                  <a:srgbClr val="FFFFFF"/>
                </a:solidFill>
                <a:effectLst>
                  <a:glow rad="317500">
                    <a:srgbClr val="000000">
                      <a:alpha val="91000"/>
                    </a:srgbClr>
                  </a:glow>
                </a:effectLst>
                <a:latin typeface="Arial" panose="020B0604020202020204" pitchFamily="34" charset="0"/>
                <a:cs typeface="Arial" panose="020B0604020202020204" pitchFamily="34" charset="0"/>
              </a:rPr>
              <a:t>10. طبيعة الإعلان المتدرج</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endParaRPr>
          </a:p>
          <a:p>
            <a:pPr marL="630238" marR="0" lvl="0" indent="-630238" algn="r" defTabSz="914400" rtl="0" eaLnBrk="1" fontAlgn="base" latinLnBrk="0" hangingPunct="1">
              <a:lnSpc>
                <a:spcPct val="90000"/>
              </a:lnSpc>
              <a:spcBef>
                <a:spcPct val="2000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ＭＳ Ｐゴシック" charset="-128"/>
              <a:cs typeface="Arial" panose="020B0604020202020204" pitchFamily="34" charset="0"/>
            </a:endParaRPr>
          </a:p>
        </p:txBody>
      </p:sp>
      <p:sp>
        <p:nvSpPr>
          <p:cNvPr id="772101" name="Text Box 5"/>
          <p:cNvSpPr txBox="1">
            <a:spLocks noChangeArrowheads="1"/>
          </p:cNvSpPr>
          <p:nvPr/>
        </p:nvSpPr>
        <p:spPr bwMode="auto">
          <a:xfrm>
            <a:off x="8110270" y="76200"/>
            <a:ext cx="9797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42-43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09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rial" panose="020B0604020202020204" pitchFamily="34" charset="0"/>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rial" panose="020B0604020202020204" pitchFamily="34" charset="0"/>
                <a:cs typeface="Arial" panose="020B0604020202020204" pitchFamily="34" charset="0"/>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rial" panose="020B0604020202020204" pitchFamily="34" charset="0"/>
                <a:cs typeface="Arial" panose="020B0604020202020204" pitchFamily="34" charset="0"/>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rial" panose="020B0604020202020204" pitchFamily="34" charset="0"/>
                <a:cs typeface="Arial" panose="020B0604020202020204" pitchFamily="34" charset="0"/>
              </a:rPr>
              <a:t>ويقدم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i="1" dirty="0">
                <a:solidFill>
                  <a:srgbClr val="800000"/>
                </a:solidFill>
                <a:effectLst>
                  <a:outerShdw blurRad="38100" dist="38100" dir="2700000" algn="tl">
                    <a:srgbClr val="DDDDDD"/>
                  </a:outerShdw>
                </a:effectLst>
                <a:latin typeface="Arial" panose="020B0604020202020204" pitchFamily="34" charset="0"/>
                <a:ea typeface="Osaka" charset="0"/>
                <a:cs typeface="Arial" panose="020B0604020202020204" pitchFamily="34" charset="0"/>
              </a:rPr>
              <a:t>تأكيد</a:t>
            </a:r>
            <a:br>
              <a:rPr lang="ar-JO" sz="9600" i="1" dirty="0">
                <a:solidFill>
                  <a:srgbClr val="800000"/>
                </a:solidFill>
                <a:effectLst>
                  <a:outerShdw blurRad="38100" dist="38100" dir="2700000" algn="tl">
                    <a:srgbClr val="DDDDDD"/>
                  </a:outerShdw>
                </a:effectLst>
                <a:latin typeface="Arial" panose="020B0604020202020204" pitchFamily="34" charset="0"/>
                <a:ea typeface="Osaka" charset="0"/>
                <a:cs typeface="Arial" panose="020B0604020202020204" pitchFamily="34" charset="0"/>
              </a:rPr>
            </a:br>
            <a:br>
              <a:rPr lang="ar-JO" sz="9600" i="1" dirty="0">
                <a:solidFill>
                  <a:srgbClr val="800000"/>
                </a:solidFill>
                <a:effectLst>
                  <a:outerShdw blurRad="38100" dist="38100" dir="2700000" algn="tl">
                    <a:srgbClr val="DDDDDD"/>
                  </a:outerShdw>
                </a:effectLst>
                <a:latin typeface="Arial" panose="020B0604020202020204" pitchFamily="34" charset="0"/>
                <a:ea typeface="Osaka" charset="0"/>
                <a:cs typeface="Arial" panose="020B0604020202020204" pitchFamily="34" charset="0"/>
              </a:rPr>
            </a:br>
            <a:r>
              <a:rPr lang="ar-JO" sz="9600" i="1" dirty="0">
                <a:solidFill>
                  <a:srgbClr val="800000"/>
                </a:solidFill>
                <a:effectLst>
                  <a:outerShdw blurRad="38100" dist="38100" dir="2700000" algn="tl">
                    <a:srgbClr val="DDDDDD"/>
                  </a:outerShdw>
                </a:effectLst>
                <a:latin typeface="Arial" panose="020B0604020202020204" pitchFamily="34" charset="0"/>
                <a:ea typeface="Osaka" charset="0"/>
                <a:cs typeface="Arial" panose="020B0604020202020204" pitchFamily="34" charset="0"/>
              </a:rPr>
              <a:t>الخلاص</a:t>
            </a:r>
            <a:endParaRPr lang="en-US" sz="9600" i="1" dirty="0">
              <a:solidFill>
                <a:srgbClr val="800000"/>
              </a:solidFill>
              <a:effectLst>
                <a:outerShdw blurRad="38100" dist="38100" dir="2700000" algn="tl">
                  <a:srgbClr val="DDDDDD"/>
                </a:outerShdw>
              </a:effectLst>
              <a:latin typeface="Arial" panose="020B0604020202020204" pitchFamily="34" charset="0"/>
              <a:ea typeface="Osaka"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اخلق فيّ</a:t>
            </a:r>
            <a:endParaRPr lang="en-US" sz="4800" b="1" dirty="0">
              <a:latin typeface="Arial" panose="020B0604020202020204" pitchFamily="34" charset="0"/>
              <a:cs typeface="Arial" panose="020B0604020202020204" pitchFamily="34" charset="0"/>
            </a:endParaRPr>
          </a:p>
        </p:txBody>
      </p:sp>
      <p:sp>
        <p:nvSpPr>
          <p:cNvPr id="526339" name="Rectangle 3"/>
          <p:cNvSpPr>
            <a:spLocks noGrp="1" noChangeArrowheads="1"/>
          </p:cNvSpPr>
          <p:nvPr>
            <p:ph type="body" idx="1"/>
          </p:nvPr>
        </p:nvSpPr>
        <p:spPr>
          <a:xfrm>
            <a:off x="0" y="1066800"/>
            <a:ext cx="9144000" cy="3657600"/>
          </a:xfrm>
          <a:ln>
            <a:miter lim="800000"/>
            <a:headEnd/>
            <a:tailEnd/>
          </a:ln>
        </p:spPr>
        <p:txBody>
          <a:bodyPr anchor="ctr"/>
          <a:lstStyle/>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اخلق فيّ قلباً نقياً يا الله</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وروحاً مستقيماً جدد في داخلي</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(مرتين)</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يوحنا كارتر©1992 شركة بيكينهورست للصحافة </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latin typeface="Arial" panose="020B0604020202020204" pitchFamily="34" charset="0"/>
                <a:cs typeface="Arial" panose="020B0604020202020204" pitchFamily="34" charset="0"/>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لا تطرحني من قدام وجهك يا رب</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وروحك القدوس لا تنزعه مني</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رد لي بهجة خلاصك</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وبروح منتدبة اعضدني</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ar-JO"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يوحنا كارتر©1992 شركة بيكينهورست للصحافة </a:t>
            </a: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هل يجب أن يصلي المسيحيون هذه الصلاة في ضوء رومية 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charset="0"/>
                <a:ea typeface="ＭＳ Ｐゴシック" charset="0"/>
                <a:cs typeface="Arial" charset="0"/>
              </a:rPr>
              <a:t>الكلمات المفتاحية لأسفار العهد الجديد</a:t>
            </a:r>
            <a:endParaRPr lang="en-US" sz="2800" b="1" dirty="0">
              <a:solidFill>
                <a:schemeClr val="tx1"/>
              </a:solidFill>
              <a:effectLst/>
              <a:latin typeface="Arial" charset="0"/>
              <a:ea typeface="ＭＳ Ｐゴシック" charset="0"/>
              <a:cs typeface="Arial"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2382306" y="228600"/>
            <a:ext cx="3866635" cy="492378"/>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sz="2600" b="1" dirty="0">
                <a:solidFill>
                  <a:srgbClr val="003366"/>
                </a:solidFill>
                <a:latin typeface="Arial" panose="020B0604020202020204" pitchFamily="34" charset="0"/>
                <a:ea typeface="SimSun" charset="0"/>
                <a:cs typeface="Arial" panose="020B0604020202020204" pitchFamily="34" charset="0"/>
              </a:rPr>
              <a:t>بيانات الرسالة لأسفار العهد الجديد</a:t>
            </a:r>
            <a:endParaRPr lang="en-US" sz="2600" b="1" dirty="0">
              <a:solidFill>
                <a:srgbClr val="003366"/>
              </a:solidFill>
              <a:latin typeface="Arial" panose="020B0604020202020204" pitchFamily="34" charset="0"/>
              <a:ea typeface="SimSun" charset="0"/>
              <a:cs typeface="Arial" panose="020B0604020202020204" pitchFamily="34"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3366"/>
                </a:solidFill>
                <a:latin typeface="Arial" panose="020B0604020202020204" pitchFamily="34" charset="0"/>
                <a:cs typeface="Arial" panose="020B0604020202020204" pitchFamily="34" charset="0"/>
              </a:rPr>
              <a:t>25</a:t>
            </a:r>
            <a:br>
              <a:rPr lang="en-US" b="1" dirty="0">
                <a:solidFill>
                  <a:srgbClr val="003366"/>
                </a:solidFill>
                <a:latin typeface="Arial" panose="020B0604020202020204" pitchFamily="34" charset="0"/>
                <a:cs typeface="Arial" panose="020B0604020202020204" pitchFamily="34" charset="0"/>
              </a:rPr>
            </a:br>
            <a:r>
              <a:rPr lang="ar-JO" b="1" dirty="0">
                <a:solidFill>
                  <a:srgbClr val="003366"/>
                </a:solidFill>
                <a:latin typeface="Arial" panose="020B0604020202020204" pitchFamily="34" charset="0"/>
                <a:cs typeface="Arial" panose="020B0604020202020204" pitchFamily="34" charset="0"/>
              </a:rPr>
              <a:t>67</a:t>
            </a:r>
            <a:endParaRPr lang="en-US" b="1" dirty="0">
              <a:solidFill>
                <a:srgbClr val="003366"/>
              </a:solidFill>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latin typeface="Arial" panose="020B0604020202020204" pitchFamily="34" charset="0"/>
                <a:ea typeface="SimSun" charset="0"/>
                <a:cs typeface="Arial" panose="020B0604020202020204" pitchFamily="34" charset="0"/>
              </a:rPr>
              <a:t>	</a:t>
            </a:r>
            <a:r>
              <a:rPr lang="ar-JO" sz="2200" b="1" i="1" dirty="0">
                <a:solidFill>
                  <a:srgbClr val="000000"/>
                </a:solidFill>
                <a:latin typeface="Arial" panose="020B0604020202020204" pitchFamily="34" charset="0"/>
                <a:ea typeface="SimSun" charset="0"/>
                <a:cs typeface="Arial" panose="020B0604020202020204" pitchFamily="34" charset="0"/>
              </a:rPr>
              <a:t>الموضوع</a:t>
            </a:r>
            <a:r>
              <a:rPr lang="ar-JO" sz="2200" b="1" dirty="0">
                <a:solidFill>
                  <a:srgbClr val="000000"/>
                </a:solidFill>
                <a:latin typeface="Arial" panose="020B0604020202020204" pitchFamily="34" charset="0"/>
                <a:ea typeface="SimSun" charset="0"/>
                <a:cs typeface="Arial" panose="020B0604020202020204" pitchFamily="34" charset="0"/>
              </a:rPr>
              <a:t>             +    القصد            = الرسالة</a:t>
            </a:r>
          </a:p>
          <a:p>
            <a:pPr algn="ctr">
              <a:tabLst>
                <a:tab pos="1965533" algn="ctr"/>
                <a:tab pos="4486300" algn="ctr"/>
                <a:tab pos="7400493" algn="ctr"/>
              </a:tabLst>
            </a:pPr>
            <a:r>
              <a:rPr lang="ar-JO" sz="2200" b="1" i="1" dirty="0">
                <a:solidFill>
                  <a:srgbClr val="000000"/>
                </a:solidFill>
                <a:latin typeface="Arial" panose="020B0604020202020204" pitchFamily="34" charset="0"/>
                <a:ea typeface="SimSun" charset="0"/>
                <a:cs typeface="Arial" panose="020B0604020202020204" pitchFamily="34" charset="0"/>
              </a:rPr>
              <a:t>     ماذا يقول السفر           لماذا يقول ذلك          الفكرة الرئيسية</a:t>
            </a:r>
          </a:p>
          <a:p>
            <a:pPr algn="ctr">
              <a:tabLst>
                <a:tab pos="1965533" algn="ctr"/>
                <a:tab pos="4486300" algn="ctr"/>
                <a:tab pos="7400493" algn="ctr"/>
              </a:tabLst>
            </a:pPr>
            <a:r>
              <a:rPr lang="ar-JO" sz="2200" b="1" i="1" dirty="0">
                <a:solidFill>
                  <a:srgbClr val="000000"/>
                </a:solidFill>
                <a:latin typeface="Arial" panose="020B0604020202020204" pitchFamily="34" charset="0"/>
                <a:ea typeface="SimSun" charset="0"/>
                <a:cs typeface="Arial" panose="020B0604020202020204" pitchFamily="34" charset="0"/>
              </a:rPr>
              <a:t>(الموضوع)               (السبب)              (البيان الموجز)</a:t>
            </a: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algn="r" rtl="1" eaLnBrk="1" hangingPunct="1">
              <a:buNone/>
              <a:defRPr/>
            </a:pPr>
            <a:r>
              <a:rPr lang="ar-JO" altLang="zh-CN" b="1" u="sng" dirty="0">
                <a:solidFill>
                  <a:srgbClr val="000000"/>
                </a:solidFill>
                <a:latin typeface="Arial" panose="020B0604020202020204" pitchFamily="34" charset="0"/>
                <a:ea typeface="SimSun" charset="0"/>
                <a:cs typeface="Arial" panose="020B0604020202020204" pitchFamily="34" charset="0"/>
              </a:rPr>
              <a:t>متى</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r" rtl="1" eaLnBrk="1" hangingPunct="1">
              <a:defRPr/>
            </a:pPr>
            <a:r>
              <a:rPr lang="ar-JO" altLang="zh-CN" b="1" dirty="0">
                <a:solidFill>
                  <a:srgbClr val="000000"/>
                </a:solidFill>
                <a:latin typeface="Arial" panose="020B0604020202020204" pitchFamily="34" charset="0"/>
                <a:ea typeface="SimSun" charset="0"/>
                <a:cs typeface="Arial" panose="020B0604020202020204" pitchFamily="34" charset="0"/>
              </a:rPr>
              <a:t>يثبت متى أن يسوع هو </a:t>
            </a:r>
            <a:r>
              <a:rPr lang="ar-JO" altLang="zh-CN" b="1" dirty="0">
                <a:solidFill>
                  <a:srgbClr val="C00000"/>
                </a:solidFill>
                <a:latin typeface="Arial" panose="020B0604020202020204" pitchFamily="34" charset="0"/>
                <a:ea typeface="SimSun" charset="0"/>
                <a:cs typeface="Arial" panose="020B0604020202020204" pitchFamily="34" charset="0"/>
              </a:rPr>
              <a:t>المسيا</a:t>
            </a:r>
            <a:r>
              <a:rPr lang="ar-JO" altLang="zh-CN" b="1" dirty="0">
                <a:solidFill>
                  <a:srgbClr val="000000"/>
                </a:solidFill>
                <a:latin typeface="Arial" panose="020B0604020202020204" pitchFamily="34" charset="0"/>
                <a:ea typeface="SimSun" charset="0"/>
                <a:cs typeface="Arial" panose="020B0604020202020204" pitchFamily="34" charset="0"/>
              </a:rPr>
              <a:t> حتى </a:t>
            </a:r>
            <a:r>
              <a:rPr lang="ar-JO" altLang="zh-CN" b="1" dirty="0">
                <a:solidFill>
                  <a:srgbClr val="C00000"/>
                </a:solidFill>
                <a:latin typeface="Arial" panose="020B0604020202020204" pitchFamily="34" charset="0"/>
                <a:ea typeface="SimSun" charset="0"/>
                <a:cs typeface="Arial" panose="020B0604020202020204" pitchFamily="34" charset="0"/>
              </a:rPr>
              <a:t>يؤمن اليهود غير المؤمنين به</a:t>
            </a:r>
            <a:r>
              <a:rPr lang="en-US" altLang="zh-CN" b="1" dirty="0">
                <a:solidFill>
                  <a:srgbClr val="C00000"/>
                </a:solidFill>
                <a:latin typeface="Arial" panose="020B0604020202020204" pitchFamily="34" charset="0"/>
                <a:ea typeface="SimSun" charset="0"/>
                <a:cs typeface="Arial" panose="020B0604020202020204" pitchFamily="34" charset="0"/>
              </a:rPr>
              <a:t> </a:t>
            </a:r>
          </a:p>
          <a:p>
            <a:pPr algn="r" rtl="1" eaLnBrk="1" hangingPunct="1">
              <a:defRPr/>
            </a:pPr>
            <a:r>
              <a:rPr lang="ar-JO" altLang="zh-CN" b="1" dirty="0">
                <a:solidFill>
                  <a:srgbClr val="000000"/>
                </a:solidFill>
                <a:latin typeface="Arial" panose="020B0604020202020204" pitchFamily="34" charset="0"/>
                <a:ea typeface="SimSun" charset="0"/>
                <a:cs typeface="Arial" panose="020B0604020202020204" pitchFamily="34" charset="0"/>
              </a:rPr>
              <a:t>يوضح متى أيضاً أن </a:t>
            </a:r>
            <a:r>
              <a:rPr lang="ar-JO" altLang="zh-CN" b="1" dirty="0">
                <a:solidFill>
                  <a:srgbClr val="C00000"/>
                </a:solidFill>
                <a:latin typeface="Arial" panose="020B0604020202020204" pitchFamily="34" charset="0"/>
                <a:ea typeface="SimSun" charset="0"/>
                <a:cs typeface="Arial" panose="020B0604020202020204" pitchFamily="34" charset="0"/>
              </a:rPr>
              <a:t>المملكة الأرضية تأجلت </a:t>
            </a:r>
            <a:r>
              <a:rPr lang="ar-JO" altLang="zh-CN" b="1" dirty="0">
                <a:solidFill>
                  <a:srgbClr val="000000"/>
                </a:solidFill>
                <a:latin typeface="Arial" panose="020B0604020202020204" pitchFamily="34" charset="0"/>
                <a:ea typeface="SimSun" charset="0"/>
                <a:cs typeface="Arial" panose="020B0604020202020204" pitchFamily="34" charset="0"/>
              </a:rPr>
              <a:t>لأن إسرائيل رفضت المسيح باعتباره ملكهم</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algn="r" rtl="1" eaLnBrk="1" hangingPunct="1">
              <a:defRPr/>
            </a:pPr>
            <a:r>
              <a:rPr lang="ar-JO" altLang="zh-CN" b="1" dirty="0">
                <a:solidFill>
                  <a:srgbClr val="000000"/>
                </a:solidFill>
                <a:latin typeface="Arial" panose="020B0604020202020204" pitchFamily="34" charset="0"/>
                <a:ea typeface="SimSun" charset="0"/>
                <a:cs typeface="Arial" panose="020B0604020202020204" pitchFamily="34" charset="0"/>
              </a:rPr>
              <a:t>هذا التوضيح لإقناع </a:t>
            </a:r>
            <a:r>
              <a:rPr lang="ar-JO" altLang="zh-CN" b="1" dirty="0">
                <a:solidFill>
                  <a:srgbClr val="C00000"/>
                </a:solidFill>
                <a:latin typeface="Arial" panose="020B0604020202020204" pitchFamily="34" charset="0"/>
                <a:ea typeface="SimSun" charset="0"/>
                <a:cs typeface="Arial" panose="020B0604020202020204" pitchFamily="34" charset="0"/>
              </a:rPr>
              <a:t>اليهود المؤمنين </a:t>
            </a:r>
            <a:r>
              <a:rPr lang="ar-JO" altLang="zh-CN" b="1" dirty="0">
                <a:solidFill>
                  <a:srgbClr val="000000"/>
                </a:solidFill>
                <a:latin typeface="Arial" panose="020B0604020202020204" pitchFamily="34" charset="0"/>
                <a:ea typeface="SimSun" charset="0"/>
                <a:cs typeface="Arial" panose="020B0604020202020204" pitchFamily="34" charset="0"/>
              </a:rPr>
              <a:t>أن سلطة مملكة المسيح الحاضرة موجودة في </a:t>
            </a:r>
            <a:r>
              <a:rPr lang="ar-JO" altLang="zh-CN" b="1" dirty="0">
                <a:solidFill>
                  <a:srgbClr val="C00000"/>
                </a:solidFill>
                <a:latin typeface="Arial" panose="020B0604020202020204" pitchFamily="34" charset="0"/>
                <a:ea typeface="SimSun" charset="0"/>
                <a:cs typeface="Arial" panose="020B0604020202020204" pitchFamily="34" charset="0"/>
              </a:rPr>
              <a:t>الكنيسة</a:t>
            </a:r>
            <a:endParaRPr lang="en-US" altLang="zh-CN" b="1" dirty="0">
              <a:solidFill>
                <a:srgbClr val="C00000"/>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p:txBody>
          <a:bodyPr anchor="t"/>
          <a:lstStyle/>
          <a:p>
            <a:pPr eaLnBrk="1" hangingPunct="1">
              <a:lnSpc>
                <a:spcPct val="90000"/>
              </a:lnSpc>
              <a:spcBef>
                <a:spcPct val="20000"/>
              </a:spcBef>
              <a:defRPr/>
            </a:pPr>
            <a:r>
              <a:rPr lang="ar-JO" sz="4800" b="1" kern="1200" dirty="0">
                <a:solidFill>
                  <a:srgbClr val="FFFFFF"/>
                </a:solidFill>
                <a:effectLst>
                  <a:glow rad="317500">
                    <a:schemeClr val="tx1">
                      <a:alpha val="91000"/>
                    </a:schemeClr>
                  </a:glow>
                </a:effectLst>
                <a:latin typeface="Arial" charset="0"/>
                <a:ea typeface="ＭＳ Ｐゴシック" charset="0"/>
                <a:cs typeface="+mn-cs"/>
              </a:rPr>
              <a:t>دراسة النص:</a:t>
            </a:r>
            <a:br>
              <a:rPr lang="en-US" sz="4800" b="1" kern="1200" dirty="0">
                <a:solidFill>
                  <a:srgbClr val="FFFFFF"/>
                </a:solidFill>
                <a:effectLst>
                  <a:glow rad="317500">
                    <a:schemeClr val="tx1">
                      <a:alpha val="91000"/>
                    </a:schemeClr>
                  </a:glow>
                </a:effectLst>
                <a:latin typeface="Arial" charset="0"/>
                <a:ea typeface="ＭＳ Ｐゴシック" charset="0"/>
                <a:cs typeface="+mn-cs"/>
              </a:rPr>
            </a:br>
            <a:r>
              <a:rPr lang="ar-JO" sz="4800" b="1" kern="1200" dirty="0">
                <a:solidFill>
                  <a:srgbClr val="FFFFFF"/>
                </a:solidFill>
                <a:effectLst>
                  <a:glow rad="317500">
                    <a:schemeClr val="tx1">
                      <a:alpha val="91000"/>
                    </a:schemeClr>
                  </a:glow>
                </a:effectLst>
                <a:latin typeface="Arial" charset="0"/>
                <a:ea typeface="ＭＳ Ｐゴシック" charset="0"/>
                <a:cs typeface="+mn-cs"/>
              </a:rPr>
              <a:t>الأسئلة الخمسة</a:t>
            </a:r>
            <a:endParaRPr lang="en-US" sz="4800" b="1" kern="1200" dirty="0">
              <a:solidFill>
                <a:srgbClr val="FFFFFF"/>
              </a:solidFill>
              <a:effectLst>
                <a:glow rad="317500">
                  <a:schemeClr val="tx1">
                    <a:alpha val="91000"/>
                  </a:schemeClr>
                </a:glow>
              </a:effectLst>
              <a:latin typeface="Arial" charset="0"/>
              <a:ea typeface="ＭＳ Ｐゴシック" charset="0"/>
              <a:cs typeface="+mn-cs"/>
            </a:endParaRPr>
          </a:p>
        </p:txBody>
      </p:sp>
      <p:sp>
        <p:nvSpPr>
          <p:cNvPr id="791554" name="Text Box 5"/>
          <p:cNvSpPr txBox="1">
            <a:spLocks noChangeArrowheads="1"/>
          </p:cNvSpPr>
          <p:nvPr/>
        </p:nvSpPr>
        <p:spPr bwMode="auto">
          <a:xfrm>
            <a:off x="85090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rPr>
              <a:t>44</a:t>
            </a:r>
            <a:endParaRPr lang="en-US" b="1" dirty="0">
              <a:solidFill>
                <a:srgbClr val="FFFFFF"/>
              </a:solidFill>
            </a:endParaRPr>
          </a:p>
        </p:txBody>
      </p:sp>
      <p:graphicFrame>
        <p:nvGraphicFramePr>
          <p:cNvPr id="6" name="Group 85"/>
          <p:cNvGraphicFramePr>
            <a:graphicFrameLocks noGrp="1"/>
          </p:cNvGraphicFramePr>
          <p:nvPr>
            <p:extLst>
              <p:ext uri="{D42A27DB-BD31-4B8C-83A1-F6EECF244321}">
                <p14:modId xmlns:p14="http://schemas.microsoft.com/office/powerpoint/2010/main" val="921505228"/>
              </p:ext>
            </p:extLst>
          </p:nvPr>
        </p:nvGraphicFramePr>
        <p:xfrm>
          <a:off x="0" y="2026105"/>
          <a:ext cx="9144000" cy="3786391"/>
        </p:xfrm>
        <a:graphic>
          <a:graphicData uri="http://schemas.openxmlformats.org/drawingml/2006/table">
            <a:tbl>
              <a:tblPr/>
              <a:tblGrid>
                <a:gridCol w="1944923">
                  <a:extLst>
                    <a:ext uri="{9D8B030D-6E8A-4147-A177-3AD203B41FA5}">
                      <a16:colId xmlns:a16="http://schemas.microsoft.com/office/drawing/2014/main" val="20000"/>
                    </a:ext>
                  </a:extLst>
                </a:gridCol>
                <a:gridCol w="7199077">
                  <a:extLst>
                    <a:ext uri="{9D8B030D-6E8A-4147-A177-3AD203B41FA5}">
                      <a16:colId xmlns:a16="http://schemas.microsoft.com/office/drawing/2014/main" val="20001"/>
                    </a:ext>
                  </a:extLst>
                </a:gridCol>
              </a:tblGrid>
              <a:tr h="781893">
                <a:tc gridSpan="2">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4400" b="1" i="0" u="none" strike="noStrike" cap="none" normalizeH="0" baseline="0" dirty="0">
                          <a:ln>
                            <a:noFill/>
                          </a:ln>
                          <a:solidFill>
                            <a:srgbClr val="FFFFFF"/>
                          </a:solidFill>
                          <a:effectLst/>
                          <a:latin typeface="Arial" charset="0"/>
                          <a:ea typeface="ＭＳ Ｐゴシック" charset="0"/>
                          <a:cs typeface="Arial" charset="0"/>
                        </a:rPr>
                        <a:t>الملاحظات</a:t>
                      </a:r>
                      <a:endParaRPr kumimoji="0" lang="en-US" sz="28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0000FF"/>
                    </a:solidFill>
                  </a:tcPr>
                </a:tc>
                <a:tc hMerge="1">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rgbClr val="FFFFFF"/>
                      </a:solidFill>
                      <a:prstDash val="solid"/>
                      <a:miter lim="800000"/>
                      <a:headEnd type="none" w="med" len="med"/>
                      <a:tailEnd type="none" w="med" len="med"/>
                    </a:lnL>
                    <a:lnR w="12700" cap="flat" cmpd="sng" algn="ctr">
                      <a:solidFill>
                        <a:srgbClr val="FFFFFF"/>
                      </a:solidFill>
                      <a:prstDash val="solid"/>
                      <a:miter lim="800000"/>
                      <a:headEnd type="none" w="med" len="med"/>
                      <a:tailEnd type="none" w="med" len="med"/>
                    </a:lnR>
                    <a:lnT w="28575"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632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800" b="1" i="0" u="none" strike="noStrike" cap="none" normalizeH="0" baseline="0" dirty="0">
                          <a:ln>
                            <a:noFill/>
                          </a:ln>
                          <a:solidFill>
                            <a:srgbClr val="000000"/>
                          </a:solidFill>
                          <a:effectLst/>
                          <a:latin typeface="Arial" charset="0"/>
                          <a:ea typeface="ＭＳ Ｐゴシック" charset="0"/>
                          <a:cs typeface="Arial" charset="0"/>
                        </a:rPr>
                        <a:t>من</a:t>
                      </a:r>
                      <a:endParaRPr kumimoji="0" lang="en-US" sz="28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endParaRPr lang="en-US" sz="2400"/>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9909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800" b="1" i="0" u="none" strike="noStrike" cap="none" normalizeH="0" baseline="0" dirty="0">
                          <a:ln>
                            <a:noFill/>
                          </a:ln>
                          <a:solidFill>
                            <a:srgbClr val="000000"/>
                          </a:solidFill>
                          <a:effectLst/>
                          <a:latin typeface="Arial" charset="0"/>
                          <a:ea typeface="ＭＳ Ｐゴシック" charset="0"/>
                          <a:cs typeface="Arial" charset="0"/>
                        </a:rPr>
                        <a:t>أين</a:t>
                      </a:r>
                      <a:endParaRPr kumimoji="0" lang="en-US" sz="28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endParaRPr lang="en-US" sz="2400"/>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59909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800" b="1" i="0" u="none" strike="noStrike" cap="none" normalizeH="0" baseline="0" dirty="0">
                          <a:ln>
                            <a:noFill/>
                          </a:ln>
                          <a:solidFill>
                            <a:srgbClr val="000000"/>
                          </a:solidFill>
                          <a:effectLst/>
                          <a:latin typeface="Arial" charset="0"/>
                          <a:ea typeface="ＭＳ Ｐゴシック" charset="0"/>
                          <a:cs typeface="Arial" charset="0"/>
                        </a:rPr>
                        <a:t>متى</a:t>
                      </a:r>
                      <a:endParaRPr kumimoji="0" lang="en-US" sz="28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endParaRPr lang="en-US" sz="2400"/>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59909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800" b="1" i="0" u="none" strike="noStrike" cap="none" normalizeH="0" baseline="0" dirty="0">
                          <a:ln>
                            <a:noFill/>
                          </a:ln>
                          <a:solidFill>
                            <a:srgbClr val="000000"/>
                          </a:solidFill>
                          <a:effectLst/>
                          <a:latin typeface="Arial" charset="0"/>
                          <a:ea typeface="ＭＳ Ｐゴシック" charset="0"/>
                          <a:cs typeface="Arial" charset="0"/>
                        </a:rPr>
                        <a:t>ماذا</a:t>
                      </a:r>
                      <a:endParaRPr kumimoji="0" lang="en-US" sz="28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r>
                        <a:rPr lang="ar-JO" sz="2400" b="1" dirty="0"/>
                        <a:t>أحياناً يكون هذا هو الجزء الأكبر</a:t>
                      </a:r>
                      <a:endParaRPr lang="en-US" sz="2400" b="1" dirty="0"/>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60089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800" b="1" i="0" u="none" strike="noStrike" cap="none" normalizeH="0" baseline="0" dirty="0">
                          <a:ln>
                            <a:noFill/>
                          </a:ln>
                          <a:solidFill>
                            <a:srgbClr val="000000"/>
                          </a:solidFill>
                          <a:effectLst/>
                          <a:latin typeface="Arial" charset="0"/>
                          <a:ea typeface="ＭＳ Ｐゴシック" charset="0"/>
                          <a:cs typeface="Arial" charset="0"/>
                        </a:rPr>
                        <a:t>لماذا</a:t>
                      </a:r>
                      <a:endParaRPr kumimoji="0" lang="en-US" sz="28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endParaRPr lang="en-US" sz="2400" dirty="0"/>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21764206"/>
      </p:ext>
    </p:extLst>
  </p:cSld>
  <p:clrMapOvr>
    <a:masterClrMapping/>
  </p:clrMapOvr>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ppt/theme/themeOverride2.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1483</TotalTime>
  <Words>4180</Words>
  <Application>Microsoft Macintosh PowerPoint</Application>
  <PresentationFormat>On-screen Show (4:3)</PresentationFormat>
  <Paragraphs>852</Paragraphs>
  <Slides>101</Slides>
  <Notes>88</Notes>
  <HiddenSlides>0</HiddenSlides>
  <MMClips>0</MMClips>
  <ScaleCrop>false</ScaleCrop>
  <HeadingPairs>
    <vt:vector size="6" baseType="variant">
      <vt:variant>
        <vt:lpstr>Fonts Used</vt:lpstr>
      </vt:variant>
      <vt:variant>
        <vt:i4>16</vt:i4>
      </vt:variant>
      <vt:variant>
        <vt:lpstr>Theme</vt:lpstr>
      </vt:variant>
      <vt:variant>
        <vt:i4>44</vt:i4>
      </vt:variant>
      <vt:variant>
        <vt:lpstr>Slide Titles</vt:lpstr>
      </vt:variant>
      <vt:variant>
        <vt:i4>101</vt:i4>
      </vt:variant>
    </vt:vector>
  </HeadingPairs>
  <TitlesOfParts>
    <vt:vector size="161" baseType="lpstr">
      <vt:lpstr>ＭＳ Ｐゴシック</vt:lpstr>
      <vt:lpstr>Times</vt:lpstr>
      <vt:lpstr>Apple Chancery</vt:lpstr>
      <vt:lpstr>Arial</vt:lpstr>
      <vt:lpstr>Arial Black</vt:lpstr>
      <vt:lpstr>Arial Narrow</vt:lpstr>
      <vt:lpstr>Arial Narrow Bold</vt:lpstr>
      <vt:lpstr>Bwgrkl</vt:lpstr>
      <vt:lpstr>Calibri</vt:lpstr>
      <vt:lpstr>Comic Sans MS</vt:lpstr>
      <vt:lpstr>Futura</vt:lpstr>
      <vt:lpstr>Tahoma</vt:lpstr>
      <vt:lpstr>Times New Roman</vt:lpstr>
      <vt:lpstr>Trebuchet MS</vt:lpstr>
      <vt:lpstr>Verdana</vt:lpstr>
      <vt:lpstr>Wingdings</vt:lpstr>
      <vt:lpstr>3_Default Design</vt:lpstr>
      <vt:lpstr>9_Default Design</vt:lpstr>
      <vt:lpstr>Title &amp; Bullets</vt:lpstr>
      <vt:lpstr>Ripple</vt:lpstr>
      <vt:lpstr>3_Blank Presentation</vt:lpstr>
      <vt:lpstr>Mimosa</vt:lpstr>
      <vt:lpstr>Lyrics</vt:lpstr>
      <vt:lpstr>Capsules</vt:lpstr>
      <vt:lpstr>Orbit</vt:lpstr>
      <vt:lpstr>2_Orbit</vt:lpstr>
      <vt:lpstr>1_Blue Diagonal</vt:lpstr>
      <vt:lpstr>13_Default Design</vt:lpstr>
      <vt:lpstr>19_Blank Presentation</vt:lpstr>
      <vt:lpstr>4_Gesture</vt:lpstr>
      <vt:lpstr>4_Expedition</vt:lpstr>
      <vt:lpstr>1_Blends</vt:lpstr>
      <vt:lpstr>12_Default Design</vt:lpstr>
      <vt:lpstr>4_Blank Presentation</vt:lpstr>
      <vt:lpstr>2_Expedition</vt:lpstr>
      <vt:lpstr>1_Crumple</vt:lpstr>
      <vt:lpstr>1_Columns</vt:lpstr>
      <vt:lpstr>4_Balance</vt:lpstr>
      <vt:lpstr>1_Fireworks</vt:lpstr>
      <vt:lpstr>2_Beam</vt:lpstr>
      <vt:lpstr>5_Blank Presentation</vt:lpstr>
      <vt:lpstr>6_Blank Presentation</vt:lpstr>
      <vt:lpstr>1_Lyrics</vt:lpstr>
      <vt:lpstr>4_Default Design</vt:lpstr>
      <vt:lpstr>28_Default Design</vt:lpstr>
      <vt:lpstr>8_Default Design</vt:lpstr>
      <vt:lpstr>11_Default Design</vt:lpstr>
      <vt:lpstr>3_Orbit</vt:lpstr>
      <vt:lpstr>1_Default Design</vt:lpstr>
      <vt:lpstr>2_Title &amp; Bullets</vt:lpstr>
      <vt:lpstr>3_Title &amp; Bullets</vt:lpstr>
      <vt:lpstr>7_Default Design</vt:lpstr>
      <vt:lpstr>4_Title &amp; Bullets</vt:lpstr>
      <vt:lpstr>5_Orbit</vt:lpstr>
      <vt:lpstr>3_Mountain</vt:lpstr>
      <vt:lpstr>4_Mountain</vt:lpstr>
      <vt:lpstr>17_Default Design</vt:lpstr>
      <vt:lpstr>18_Default Design</vt:lpstr>
      <vt:lpstr>33_Default Design</vt:lpstr>
      <vt:lpstr>34_Default Design</vt:lpstr>
      <vt:lpstr>مبادئ                           التفسير</vt:lpstr>
      <vt:lpstr>يوحنا 11                      في فيلم                     إنجيل يوحنا</vt:lpstr>
      <vt:lpstr>يسوع، مريم ومرثا (يوحنا 11)</vt:lpstr>
      <vt:lpstr>مرثا (يوحنا 11)</vt:lpstr>
      <vt:lpstr>مريم (يوحنا 11)</vt:lpstr>
      <vt:lpstr>مرثا ومريم (يوحنا 11)</vt:lpstr>
      <vt:lpstr>اختلاف مرثا عن مريم في يوحنا 11</vt:lpstr>
      <vt:lpstr>اختلاف مرثا عن مريم في يوحنا 11</vt:lpstr>
      <vt:lpstr>هل كانت مريم المجدلية  هي المرأة  حاملة قارورة الطيب ؟</vt:lpstr>
      <vt:lpstr>أحداث يوحنا 12</vt:lpstr>
      <vt:lpstr>لم يكن هذا مثل لوقا ٧: ٣٦-٥٠ مع يسوع والمرأة الخاطئة</vt:lpstr>
      <vt:lpstr>مسح يسوع</vt:lpstr>
      <vt:lpstr>مسحتي يسوع</vt:lpstr>
      <vt:lpstr>****  جريدة جبعة ****</vt:lpstr>
      <vt:lpstr>اتبع مبادئ التفسير الأساسية</vt:lpstr>
      <vt:lpstr>1. إلهنا ملك خلق كل شيء  في تباين مع الأفكار البشرية (تك 1)</vt:lpstr>
      <vt:lpstr>أيام الخلق</vt:lpstr>
      <vt:lpstr>2. يتم مهاجمة نظرية الخلق وملك الله باستمرار اليوم </vt:lpstr>
      <vt:lpstr>نظريات الخلق</vt:lpstr>
      <vt:lpstr>خلق أم</vt:lpstr>
      <vt:lpstr>هل وجدت  الديناصورات  قبل البشر ؟</vt:lpstr>
      <vt:lpstr>التطور يعتمد على نظرية الأشكال الإنتقالية التي كان من الممكن أن تكون فريسة سهلة</vt:lpstr>
      <vt:lpstr>Expelled Movie Clip</vt:lpstr>
      <vt:lpstr>3. علينا أن نقاوم الهجومات على الله كخالق وملك</vt:lpstr>
      <vt:lpstr>الله : لقد خلقت فترة من 24 ساعة تتراوح بين النور والظلمة على الأرض ...</vt:lpstr>
      <vt:lpstr>لماذا 24 ساعة ؟</vt:lpstr>
      <vt:lpstr>لماذا 24 ساعة ؟</vt:lpstr>
      <vt:lpstr>دا 8: 26 فقط (إلى جانب تك 1) يحتوي على مساء وصباح مع نظرة حرفية</vt:lpstr>
      <vt:lpstr>لماذا 24 ساعة ؟</vt:lpstr>
      <vt:lpstr>عدد 7: 12</vt:lpstr>
      <vt:lpstr>لماذا 24 ساعة ؟</vt:lpstr>
      <vt:lpstr>حصلنا على أسبوع مكون من 7 أيام من تكوين 1</vt:lpstr>
      <vt:lpstr>لماذا 24 ساعة ؟</vt:lpstr>
      <vt:lpstr>حافظ على إيمانك الأساسي  في الخليقة</vt:lpstr>
      <vt:lpstr>Psalm 11:3 KJV 00422</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Reinterpretations 00363</vt:lpstr>
      <vt:lpstr>أفكار رئيسية حالية</vt:lpstr>
      <vt:lpstr>الفكرة الرئيسية</vt:lpstr>
      <vt:lpstr> مشكلة البالونات – التطوريون ضد الخلقيون</vt:lpstr>
      <vt:lpstr>مشكلة البالونات – كلمة البشر ضد كلمة الله</vt:lpstr>
      <vt:lpstr>AiG Web Address 00439</vt:lpstr>
      <vt:lpstr>وعظ العهد القديم       at BibleStudyDownloads.org</vt:lpstr>
      <vt:lpstr>اتبع مبادئ التفسير الأساسية</vt:lpstr>
      <vt:lpstr>السمات المشتركة لجميع نساء الشرق الأدنى القديم</vt:lpstr>
      <vt:lpstr>السمات المشتركة لكل نساء الشرق الأدنى القديم</vt:lpstr>
      <vt:lpstr>Women Who Take Control</vt:lpstr>
      <vt:lpstr>نساء الشرق الأدنى القديم</vt:lpstr>
      <vt:lpstr>لماذا احتاج موسى 40 سنة ليقود شعبه خارج البرية؟</vt:lpstr>
      <vt:lpstr>PowerPoint Presentation</vt:lpstr>
      <vt:lpstr>ساتي (حرق الأرملة) في الهند أدى إلى مقتل الآلاف حتى أدى ويليام كاري إلى إلغائه في عام 1829</vt:lpstr>
      <vt:lpstr>PowerPoint Presentation</vt:lpstr>
      <vt:lpstr>عدم وضوح الجنسين</vt:lpstr>
      <vt:lpstr>PowerPoint Presentation</vt:lpstr>
      <vt:lpstr>الهند         موظفات سيدات</vt:lpstr>
      <vt:lpstr>PowerPoint Presentation</vt:lpstr>
      <vt:lpstr>اتبع مبادئ التفسير الأساسية</vt:lpstr>
      <vt:lpstr>هل الألسنة هي لغة سماوية؟</vt:lpstr>
      <vt:lpstr>PowerPoint Presentation</vt:lpstr>
      <vt:lpstr>اليهود في يوم الخمسين – أعمال الرسل 2: 9- 11</vt:lpstr>
      <vt:lpstr>سبّح الرسل الله بلغات لم يتعلموها أبداً (أع 2)</vt:lpstr>
      <vt:lpstr>إعداد كورنيليوس (10: 1- 8).</vt:lpstr>
      <vt:lpstr>ماذا سيفعل الله بهؤلاء الرجال النجسين؟</vt:lpstr>
      <vt:lpstr>قُم يا بطرس اذبح وكُل</vt:lpstr>
      <vt:lpstr>مبادرة الله</vt:lpstr>
      <vt:lpstr>قيصرية: المحبوبة والمحتقرة</vt:lpstr>
      <vt:lpstr>تجاوب بطرس</vt:lpstr>
      <vt:lpstr>منح الله روحه لكرنيليوس</vt:lpstr>
      <vt:lpstr>التكلم بألسنة في أعمال الرسل</vt:lpstr>
      <vt:lpstr>1. النبوة تبني المؤمنين الآخرين  (1 كو 14: 2-5)</vt:lpstr>
      <vt:lpstr>أ. النبوة يفهمها الآخرون بينما الألسنة يفهمها الله وحده (1كو14: 2-3).</vt:lpstr>
      <vt:lpstr>امتحانات النبي الحقيقي (تث 18: 20، 22)</vt:lpstr>
      <vt:lpstr>مقارنة الألسنة في أعمال الرسل وكورنثوس الأولى</vt:lpstr>
      <vt:lpstr>التباينات بين الألسنة في أعمال و1 كورنثوس</vt:lpstr>
      <vt:lpstr>ب. النبوة تبني الكنيسة بينما الألسنة تبني المتكلم فقط (1 كو 14: 4-5).</vt:lpstr>
      <vt:lpstr>2. الألسنة غير المترجمة لا يمكن فهمها              (1 كو 14: 6-19)</vt:lpstr>
      <vt:lpstr>الألسنة المعاصرة ليست لغات</vt:lpstr>
      <vt:lpstr>أعرف القليل من اليونانية</vt:lpstr>
      <vt:lpstr>3. تمتلك النبوة قصد ونتائج متفوقة               (1 كو 12: 20-25)</vt:lpstr>
      <vt:lpstr>ب. للنبوة نتائج متفوقة (23-25)</vt:lpstr>
      <vt:lpstr>القصد لغير المؤمنين (خصوصاً اليهود)</vt:lpstr>
      <vt:lpstr>التعريف الكتابي          للألسنة</vt:lpstr>
      <vt:lpstr>اليوم لغات حقيقية؟ لغير المؤمنين؟</vt:lpstr>
      <vt:lpstr>لماذا لا يمكن أن تكون الألسنة لغة صلاة شخصية ؟</vt:lpstr>
      <vt:lpstr>اتبع مبادئ التفسير الأساسية</vt:lpstr>
      <vt:lpstr> الختم يضمن الأمان ويقدم التأكيد</vt:lpstr>
      <vt:lpstr>تأكيد  الخلاص</vt:lpstr>
      <vt:lpstr>اخلق فيّ</vt:lpstr>
      <vt:lpstr>Create In Me</vt:lpstr>
      <vt:lpstr>الكلمات المفتاحية لأسفار العهد الجديد</vt:lpstr>
      <vt:lpstr>PowerPoint Presentation</vt:lpstr>
      <vt:lpstr>دراسة النص: الأسئلة الخمسة</vt:lpstr>
      <vt:lpstr>Black</vt:lpstr>
      <vt:lpstr>الرابط للعرض التقديميِّ "دراسة الكتاب المقدَّس (علم التفسير)"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Interpretation Principles</dc:title>
  <dc:creator>Dr Rick Griffith</dc:creator>
  <cp:lastModifiedBy>Rick Griffith</cp:lastModifiedBy>
  <cp:revision>48</cp:revision>
  <dcterms:created xsi:type="dcterms:W3CDTF">2013-07-01T04:52:52Z</dcterms:created>
  <dcterms:modified xsi:type="dcterms:W3CDTF">2024-01-15T08:20:32Z</dcterms:modified>
</cp:coreProperties>
</file>