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9.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2.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3.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4.xml" ContentType="application/vnd.openxmlformats-officedocument.theme+xml"/>
  <Override PartName="/ppt/slideLayouts/slideLayout100.xml" ContentType="application/vnd.openxmlformats-officedocument.presentationml.slideLayout+xml"/>
  <Override PartName="/ppt/theme/theme15.xml" ContentType="application/vnd.openxmlformats-officedocument.theme+xml"/>
  <Override PartName="/ppt/slideLayouts/slideLayout101.xml" ContentType="application/vnd.openxmlformats-officedocument.presentationml.slideLayout+xml"/>
  <Override PartName="/ppt/theme/theme16.xml" ContentType="application/vnd.openxmlformats-officedocument.theme+xml"/>
  <Override PartName="/ppt/slideLayouts/slideLayout102.xml" ContentType="application/vnd.openxmlformats-officedocument.presentationml.slideLayout+xml"/>
  <Override PartName="/ppt/theme/theme1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8.xml" ContentType="application/vnd.openxmlformats-officedocument.theme+xml"/>
  <Override PartName="/ppt/slideLayouts/slideLayout106.xml" ContentType="application/vnd.openxmlformats-officedocument.presentationml.slideLayout+xml"/>
  <Override PartName="/ppt/theme/theme19.xml" ContentType="application/vnd.openxmlformats-officedocument.theme+xml"/>
  <Override PartName="/ppt/slideLayouts/slideLayout107.xml" ContentType="application/vnd.openxmlformats-officedocument.presentationml.slideLayout+xml"/>
  <Override PartName="/ppt/theme/theme20.xml" ContentType="application/vnd.openxmlformats-officedocument.theme+xml"/>
  <Override PartName="/ppt/slideLayouts/slideLayout108.xml" ContentType="application/vnd.openxmlformats-officedocument.presentationml.slideLayout+xml"/>
  <Override PartName="/ppt/theme/theme21.xml" ContentType="application/vnd.openxmlformats-officedocument.theme+xml"/>
  <Override PartName="/ppt/slideLayouts/slideLayout109.xml" ContentType="application/vnd.openxmlformats-officedocument.presentationml.slideLayout+xml"/>
  <Override PartName="/ppt/theme/theme22.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23.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24.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2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26.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2.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8" r:id="rId2"/>
    <p:sldMasterId id="2147483698" r:id="rId3"/>
    <p:sldMasterId id="2147483722" r:id="rId4"/>
    <p:sldMasterId id="2147483725" r:id="rId5"/>
    <p:sldMasterId id="2147483737" r:id="rId6"/>
    <p:sldMasterId id="2147483739" r:id="rId7"/>
    <p:sldMasterId id="2147483794" r:id="rId8"/>
    <p:sldMasterId id="2147483806" r:id="rId9"/>
    <p:sldMasterId id="2147483818" r:id="rId10"/>
    <p:sldMasterId id="2147483844" r:id="rId11"/>
    <p:sldMasterId id="2147483856" r:id="rId12"/>
    <p:sldMasterId id="2147483869" r:id="rId13"/>
    <p:sldMasterId id="2147483882" r:id="rId14"/>
    <p:sldMasterId id="2147483885" r:id="rId15"/>
    <p:sldMasterId id="2147483887" r:id="rId16"/>
    <p:sldMasterId id="2147483889" r:id="rId17"/>
    <p:sldMasterId id="2147483891" r:id="rId18"/>
    <p:sldMasterId id="2147483895" r:id="rId19"/>
    <p:sldMasterId id="2147483897" r:id="rId20"/>
    <p:sldMasterId id="2147483899" r:id="rId21"/>
    <p:sldMasterId id="2147483901" r:id="rId22"/>
    <p:sldMasterId id="2147483903" r:id="rId23"/>
    <p:sldMasterId id="2147483915" r:id="rId24"/>
    <p:sldMasterId id="2147483929" r:id="rId25"/>
    <p:sldMasterId id="2147483942" r:id="rId26"/>
    <p:sldMasterId id="2147483954" r:id="rId27"/>
  </p:sldMasterIdLst>
  <p:notesMasterIdLst>
    <p:notesMasterId r:id="rId78"/>
  </p:notesMasterIdLst>
  <p:sldIdLst>
    <p:sldId id="273" r:id="rId28"/>
    <p:sldId id="257" r:id="rId29"/>
    <p:sldId id="4453" r:id="rId30"/>
    <p:sldId id="5326" r:id="rId31"/>
    <p:sldId id="5327" r:id="rId32"/>
    <p:sldId id="5328" r:id="rId33"/>
    <p:sldId id="5329" r:id="rId34"/>
    <p:sldId id="5330" r:id="rId35"/>
    <p:sldId id="5331" r:id="rId36"/>
    <p:sldId id="5332" r:id="rId37"/>
    <p:sldId id="5333" r:id="rId38"/>
    <p:sldId id="5334" r:id="rId39"/>
    <p:sldId id="5335" r:id="rId40"/>
    <p:sldId id="5336" r:id="rId41"/>
    <p:sldId id="5337" r:id="rId42"/>
    <p:sldId id="5338" r:id="rId43"/>
    <p:sldId id="5339" r:id="rId44"/>
    <p:sldId id="5340" r:id="rId45"/>
    <p:sldId id="5341" r:id="rId46"/>
    <p:sldId id="5342" r:id="rId47"/>
    <p:sldId id="5343" r:id="rId48"/>
    <p:sldId id="5346" r:id="rId49"/>
    <p:sldId id="5347" r:id="rId50"/>
    <p:sldId id="5323" r:id="rId51"/>
    <p:sldId id="336" r:id="rId52"/>
    <p:sldId id="337" r:id="rId53"/>
    <p:sldId id="292" r:id="rId54"/>
    <p:sldId id="284" r:id="rId55"/>
    <p:sldId id="4455" r:id="rId56"/>
    <p:sldId id="375" r:id="rId57"/>
    <p:sldId id="4456" r:id="rId58"/>
    <p:sldId id="5174" r:id="rId59"/>
    <p:sldId id="5321" r:id="rId60"/>
    <p:sldId id="5322" r:id="rId61"/>
    <p:sldId id="5324" r:id="rId62"/>
    <p:sldId id="5348" r:id="rId63"/>
    <p:sldId id="5355" r:id="rId64"/>
    <p:sldId id="5356" r:id="rId65"/>
    <p:sldId id="5357" r:id="rId66"/>
    <p:sldId id="5358" r:id="rId67"/>
    <p:sldId id="5359" r:id="rId68"/>
    <p:sldId id="5360" r:id="rId69"/>
    <p:sldId id="5361" r:id="rId70"/>
    <p:sldId id="5362" r:id="rId71"/>
    <p:sldId id="454" r:id="rId72"/>
    <p:sldId id="455" r:id="rId73"/>
    <p:sldId id="270" r:id="rId74"/>
    <p:sldId id="5404" r:id="rId75"/>
    <p:sldId id="4884" r:id="rId76"/>
    <p:sldId id="274"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3030" autoAdjust="0"/>
    <p:restoredTop sz="94249" autoAdjust="0"/>
  </p:normalViewPr>
  <p:slideViewPr>
    <p:cSldViewPr snapToGrid="0" snapToObjects="1">
      <p:cViewPr varScale="1">
        <p:scale>
          <a:sx n="86" d="100"/>
          <a:sy n="86" d="100"/>
        </p:scale>
        <p:origin x="216" y="180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5.xml"/><Relationship Id="rId47" Type="http://schemas.openxmlformats.org/officeDocument/2006/relationships/slide" Target="slides/slide20.xml"/><Relationship Id="rId63" Type="http://schemas.openxmlformats.org/officeDocument/2006/relationships/slide" Target="slides/slide36.xml"/><Relationship Id="rId68" Type="http://schemas.openxmlformats.org/officeDocument/2006/relationships/slide" Target="slides/slide4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5.xml"/><Relationship Id="rId37" Type="http://schemas.openxmlformats.org/officeDocument/2006/relationships/slide" Target="slides/slide10.xml"/><Relationship Id="rId53" Type="http://schemas.openxmlformats.org/officeDocument/2006/relationships/slide" Target="slides/slide26.xml"/><Relationship Id="rId58" Type="http://schemas.openxmlformats.org/officeDocument/2006/relationships/slide" Target="slides/slide31.xml"/><Relationship Id="rId74" Type="http://schemas.openxmlformats.org/officeDocument/2006/relationships/slide" Target="slides/slide47.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4.xml"/><Relationship Id="rId82"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slide" Target="slides/slide50.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 Type="http://schemas.openxmlformats.org/officeDocument/2006/relationships/slideMaster" Target="slideMasters/slideMaster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7" Type="http://schemas.openxmlformats.org/officeDocument/2006/relationships/slideMaster" Target="slideMasters/slideMaster7.xml"/><Relationship Id="rId71" Type="http://schemas.openxmlformats.org/officeDocument/2006/relationships/slide" Target="slides/slide44.xml"/><Relationship Id="rId2" Type="http://schemas.openxmlformats.org/officeDocument/2006/relationships/slideMaster" Target="slideMasters/slideMaster2.xml"/><Relationship Id="rId29" Type="http://schemas.openxmlformats.org/officeDocument/2006/relationships/slide" Target="slides/slide2.xml"/><Relationship Id="rId24" Type="http://schemas.openxmlformats.org/officeDocument/2006/relationships/slideMaster" Target="slideMasters/slideMaster24.xml"/><Relationship Id="rId40" Type="http://schemas.openxmlformats.org/officeDocument/2006/relationships/slide" Target="slides/slide13.xml"/><Relationship Id="rId45" Type="http://schemas.openxmlformats.org/officeDocument/2006/relationships/slide" Target="slides/slide18.xml"/><Relationship Id="rId66"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CAD38-6047-554F-B55A-357980D7BDF8}" type="datetimeFigureOut">
              <a:rPr lang="en-US" smtClean="0"/>
              <a:t>1/15/24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093F77-5720-5448-A237-08D3D0FF91B6}" type="slidenum">
              <a:rPr lang="en-US" smtClean="0"/>
              <a:t>‹#›</a:t>
            </a:fld>
            <a:endParaRPr lang="en-US"/>
          </a:p>
        </p:txBody>
      </p:sp>
    </p:spTree>
    <p:extLst>
      <p:ext uri="{BB962C8B-B14F-4D97-AF65-F5344CB8AC3E}">
        <p14:creationId xmlns:p14="http://schemas.microsoft.com/office/powerpoint/2010/main" val="13762623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02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a:solidFill>
                <a:srgbClr val="000000"/>
              </a:solidFill>
              <a:latin typeface="Times New Roman" charset="0"/>
            </a:endParaRPr>
          </a:p>
        </p:txBody>
      </p:sp>
      <p:sp>
        <p:nvSpPr>
          <p:cNvPr id="1025027"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cs typeface="ＭＳ Ｐゴシック" charset="0"/>
              </a:rPr>
              <a:t>Using Study Help #21, through this large picture frame…</a:t>
            </a:r>
          </a:p>
          <a:p>
            <a:r>
              <a:rPr lang="en-US" b="1">
                <a:latin typeface="Times" charset="0"/>
                <a:cs typeface="ＭＳ Ｐゴシック" charset="0"/>
              </a:rPr>
              <a:t>we</a:t>
            </a:r>
            <a:r>
              <a:rPr lang="fr-FR" altLang="ja-JP" b="1">
                <a:latin typeface="Times" charset="0"/>
                <a:cs typeface="ＭＳ Ｐゴシック" charset="0"/>
              </a:rPr>
              <a:t>'</a:t>
            </a:r>
            <a:r>
              <a:rPr lang="en-US" altLang="ja-JP" b="1">
                <a:latin typeface="Times" charset="0"/>
                <a:cs typeface="ＭＳ Ｐゴシック" charset="0"/>
              </a:rPr>
              <a:t>re going to create a graphic representation called </a:t>
            </a:r>
          </a:p>
          <a:p>
            <a:r>
              <a:rPr lang="en-US" b="1">
                <a:latin typeface="Times" charset="0"/>
                <a:cs typeface="ＭＳ Ｐゴシック" charset="0"/>
              </a:rPr>
              <a:t>////	A FINISHED PORTRAIT OF THE LORD JESUS CHRIST… but…</a:t>
            </a:r>
          </a:p>
          <a:p>
            <a:r>
              <a:rPr lang="en-US" b="1">
                <a:latin typeface="Times" charset="0"/>
                <a:cs typeface="ＭＳ Ｐゴシック" charset="0"/>
              </a:rPr>
              <a:t>////	…we</a:t>
            </a:r>
            <a:r>
              <a:rPr lang="fr-FR" altLang="ja-JP" b="1">
                <a:latin typeface="Times" charset="0"/>
                <a:cs typeface="ＭＳ Ｐゴシック" charset="0"/>
              </a:rPr>
              <a:t>'</a:t>
            </a:r>
            <a:r>
              <a:rPr lang="en-US" altLang="ja-JP" b="1">
                <a:latin typeface="Times" charset="0"/>
                <a:cs typeface="ＭＳ Ｐゴシック" charset="0"/>
              </a:rPr>
              <a:t>re going to compose that portrait through four different literary lenses as the completed image develops.</a:t>
            </a:r>
            <a:endParaRPr lang="en-US" b="1">
              <a:latin typeface="Times"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65891"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Now comes an idea endorsed by Biblical scholars around the world…having to do with the audiences TO WHICH each Gospel was written. </a:t>
            </a:r>
          </a:p>
          <a:p>
            <a:r>
              <a:rPr lang="en-US" b="1" dirty="0">
                <a:latin typeface="Times" charset="0"/>
                <a:ea typeface="ＭＳ Ｐゴシック" charset="0"/>
                <a:cs typeface="ＭＳ Ｐゴシック" charset="0"/>
              </a:rPr>
              <a:t>For instance…</a:t>
            </a:r>
          </a:p>
          <a:p>
            <a:r>
              <a:rPr lang="en-US" b="1" dirty="0">
                <a:latin typeface="Times" charset="0"/>
                <a:ea typeface="ＭＳ Ｐゴシック" charset="0"/>
                <a:cs typeface="ＭＳ Ｐゴシック" charset="0"/>
              </a:rPr>
              <a:t>////	MATTHEW penned his work specifically toward his brothers and sisters in the Jewish audience.  He makes repeated references to a regnant Jesus, seeing him as the Messiah and the King of the Chosen People.</a:t>
            </a:r>
          </a:p>
          <a:p>
            <a:r>
              <a:rPr lang="en-US" b="1" dirty="0">
                <a:latin typeface="Times" charset="0"/>
                <a:ea typeface="ＭＳ Ｐゴシック" charset="0"/>
                <a:cs typeface="ＭＳ Ｐゴシック" charset="0"/>
              </a:rPr>
              <a:t>////	For MARK, his work is widely regarded as directed toward the Romans, then occupying his native land and into the farther parts of the ancient world.  MARK is brief, to the point.  And, in fact, repeatedly he uses such term as </a:t>
            </a:r>
            <a:r>
              <a:rPr lang="ru-RU"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straightway</a:t>
            </a:r>
            <a:r>
              <a:rPr lang="ru-RU"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 in early translations…all in a get-the-job-done mentality, which characterized the Roman way of thinking and doing things.</a:t>
            </a:r>
          </a:p>
          <a:p>
            <a:r>
              <a:rPr lang="en-US" b="1" dirty="0">
                <a:latin typeface="Times" charset="0"/>
                <a:ea typeface="ＭＳ Ｐゴシック" charset="0"/>
                <a:cs typeface="ＭＳ Ｐゴシック" charset="0"/>
              </a:rPr>
              <a:t>////	While LUKE, the physician, is the highly intellectual Greek who accompanied Paul on his tours. For LUKE, his Gospel audience was the Greeks, and in other words, to the Gentile world in general.</a:t>
            </a:r>
          </a:p>
          <a:p>
            <a:r>
              <a:rPr lang="en-US" b="1" dirty="0">
                <a:latin typeface="Times" charset="0"/>
                <a:ea typeface="ＭＳ Ｐゴシック" charset="0"/>
                <a:cs typeface="ＭＳ Ｐゴシック" charset="0"/>
              </a:rPr>
              <a:t>Also as the author of The Acts, Luke set down for all time a detailed account of the development of the early church and its wide-spread missionary ministries, to which he was a witness.</a:t>
            </a:r>
          </a:p>
          <a:p>
            <a:r>
              <a:rPr lang="en-US" b="1" dirty="0">
                <a:latin typeface="Times" charset="0"/>
                <a:ea typeface="ＭＳ Ｐゴシック" charset="0"/>
                <a:cs typeface="ＭＳ Ｐゴシック" charset="0"/>
              </a:rPr>
              <a:t>////	Finally, we come to the gospel of JOHN, whose audience differs markedly from the first three.  John is written directly to UNBELIEVERS, AND REACHING THEM THROUGH THE COMMUNICATION CHANNEL OF THAT NEW ORGANISM, THE CHURCH. In fact, when you read John</a:t>
            </a:r>
            <a:r>
              <a:rPr lang="uk-UA"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 gospel, you are struck with the fact that his work carries with it a somewhat mystical quality, certainly not the quick, even terse recounting of facts as we find in Mark</a:t>
            </a:r>
            <a:r>
              <a:rPr lang="uk-UA"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Gospel.  John</a:t>
            </a:r>
            <a:r>
              <a:rPr lang="uk-UA"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audience –– the Church itself, the members of the new Organism, bathed in the redemptive love of Christ –– receives his brilliant articulation of the impact of the coming of the Holy Spirit, now –after the Day of Pentecost -- having taken up permanent residence in the heart of each new believer. </a:t>
            </a:r>
          </a:p>
          <a:p>
            <a:r>
              <a:rPr lang="en-US" b="1" dirty="0">
                <a:latin typeface="Times" charset="0"/>
                <a:ea typeface="ＭＳ Ｐゴシック" charset="0"/>
                <a:cs typeface="ＭＳ Ｐゴシック" charset="0"/>
              </a:rPr>
              <a:t>So there are four individual audiences to which the Gospels were specifically directed at the time of their writing.  That one insight, alone, gives a new way to categorize and individualize the Gospel writings.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67939"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Another question: How does each Gospel portray The Lord as a Man and as Immanuel, </a:t>
            </a:r>
            <a:r>
              <a:rPr lang="ru-RU"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God With Us?</a:t>
            </a:r>
            <a:r>
              <a:rPr lang="ru-RU" altLang="ja-JP" b="1" dirty="0">
                <a:latin typeface="Times" charset="0"/>
                <a:ea typeface="ＭＳ Ｐゴシック" charset="0"/>
                <a:cs typeface="ＭＳ Ｐゴシック" charset="0"/>
              </a:rPr>
              <a:t>"</a:t>
            </a:r>
            <a:endParaRPr lang="en-US" altLang="ja-JP" b="1" dirty="0">
              <a:latin typeface="Times" charset="0"/>
              <a:ea typeface="ＭＳ Ｐゴシック" charset="0"/>
              <a:cs typeface="ＭＳ Ｐゴシック" charset="0"/>
            </a:endParaRPr>
          </a:p>
          <a:p>
            <a:r>
              <a:rPr lang="en-US" b="1" dirty="0">
                <a:latin typeface="Times" charset="0"/>
                <a:ea typeface="ＭＳ Ｐゴシック" charset="0"/>
                <a:cs typeface="ＭＳ Ｐゴシック" charset="0"/>
              </a:rPr>
              <a:t>////	For MATTHEW...Christ is seen as King of the Jews.  Repeatedly Matthew describes how Jesus is the fulfillment of Old Testament Scripture. Matthew makes wide use of Jewish terminology of royalty.</a:t>
            </a:r>
          </a:p>
          <a:p>
            <a:r>
              <a:rPr lang="en-US" b="1" dirty="0">
                <a:latin typeface="Times" charset="0"/>
                <a:ea typeface="ＭＳ Ｐゴシック" charset="0"/>
                <a:cs typeface="ＭＳ Ｐゴシック" charset="0"/>
              </a:rPr>
              <a:t>////	For MARK...He is seen as the Servant of all...some say the Suffering Servant, and traditionally associated with an audience in Rome and among the widespread Roman world.</a:t>
            </a:r>
          </a:p>
          <a:p>
            <a:r>
              <a:rPr lang="en-US" b="1" dirty="0">
                <a:latin typeface="Times" charset="0"/>
                <a:ea typeface="ＭＳ Ｐゴシック" charset="0"/>
                <a:cs typeface="ＭＳ Ｐゴシック" charset="0"/>
              </a:rPr>
              <a:t>////	LUKE sees Christ as the God-Man -- truly God and truly Man.  Luke shows the Gentiles that Christ is the perfect man to which they aspired.</a:t>
            </a:r>
          </a:p>
          <a:p>
            <a:r>
              <a:rPr lang="en-US" b="1" dirty="0">
                <a:latin typeface="Times" charset="0"/>
                <a:ea typeface="ＭＳ Ｐゴシック" charset="0"/>
                <a:cs typeface="ＭＳ Ｐゴシック" charset="0"/>
              </a:rPr>
              <a:t>////	Finally, John</a:t>
            </a:r>
            <a:r>
              <a:rPr lang="uk-UA"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Gospel.  Clearly and above all else...JOHN portrays Christ as God Himself.  JOHN uses his pen to communicate the mystery and the power of the Messiah.  Why?  Because John experienced a particular closeness to the Master, one that was apparently unique among the disciples.  Remember too that this was this same JOHN who was destined to see and write down the great End-Times vision we know as The Revelation.</a:t>
            </a:r>
            <a:endParaRPr lang="en-US" b="1" dirty="0">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67939"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Another question: How does each Gospel portray The Lord as a Man and as Immanuel, </a:t>
            </a:r>
            <a:r>
              <a:rPr lang="ru-RU"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God With Us?</a:t>
            </a:r>
            <a:r>
              <a:rPr lang="ru-RU" altLang="ja-JP" b="1" dirty="0">
                <a:latin typeface="Times" charset="0"/>
                <a:ea typeface="ＭＳ Ｐゴシック" charset="0"/>
                <a:cs typeface="ＭＳ Ｐゴシック" charset="0"/>
              </a:rPr>
              <a:t>"</a:t>
            </a:r>
            <a:endParaRPr lang="en-US" altLang="ja-JP" b="1" dirty="0">
              <a:latin typeface="Times" charset="0"/>
              <a:ea typeface="ＭＳ Ｐゴシック" charset="0"/>
              <a:cs typeface="ＭＳ Ｐゴシック" charset="0"/>
            </a:endParaRPr>
          </a:p>
          <a:p>
            <a:r>
              <a:rPr lang="en-US" b="1" dirty="0">
                <a:latin typeface="Times" charset="0"/>
                <a:ea typeface="ＭＳ Ｐゴシック" charset="0"/>
                <a:cs typeface="ＭＳ Ｐゴシック" charset="0"/>
              </a:rPr>
              <a:t>////	For MATTHEW...Christ is seen as King of the Jews.  Repeatedly Matthew describes how Jesus is the fulfillment of Old Testament Scripture. Matthew makes wide use of Jewish terminology of royalty.</a:t>
            </a:r>
          </a:p>
          <a:p>
            <a:r>
              <a:rPr lang="en-US" b="1" dirty="0">
                <a:latin typeface="Times" charset="0"/>
                <a:ea typeface="ＭＳ Ｐゴシック" charset="0"/>
                <a:cs typeface="ＭＳ Ｐゴシック" charset="0"/>
              </a:rPr>
              <a:t>////	For MARK...He is seen as the Servant of all...some say the Suffering Servant, and traditionally associated with an audience in Rome and among the widespread Roman world.</a:t>
            </a:r>
          </a:p>
          <a:p>
            <a:r>
              <a:rPr lang="en-US" b="1" dirty="0">
                <a:latin typeface="Times" charset="0"/>
                <a:ea typeface="ＭＳ Ｐゴシック" charset="0"/>
                <a:cs typeface="ＭＳ Ｐゴシック" charset="0"/>
              </a:rPr>
              <a:t>////	LUKE sees Christ as the God-Man -- truly God and truly Man.  Luke shows the Gentiles that Christ is the perfect man to which they aspired.</a:t>
            </a:r>
          </a:p>
          <a:p>
            <a:r>
              <a:rPr lang="en-US" b="1" dirty="0">
                <a:latin typeface="Times" charset="0"/>
                <a:ea typeface="ＭＳ Ｐゴシック" charset="0"/>
                <a:cs typeface="ＭＳ Ｐゴシック" charset="0"/>
              </a:rPr>
              <a:t>////	Finally, John</a:t>
            </a:r>
            <a:r>
              <a:rPr lang="uk-UA"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Gospel.  Clearly and above all else...JOHN portrays Christ as God Himself.  JOHN uses his pen to communicate the mystery and the power of the Messiah.  Why?  Because John experienced a particular closeness to the Master, one that was apparently unique among the disciples.  Remember too that this was this same JOHN who was destined to see and write down the great End-Times vision we know as The Revelation.</a:t>
            </a:r>
            <a:endParaRPr lang="en-US" b="1" dirty="0">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2035"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lstStyle/>
          <a:p>
            <a:pPr eaLnBrk="1" hangingPunct="1"/>
            <a:r>
              <a:rPr lang="en-US" b="0" dirty="0">
                <a:latin typeface="Times" charset="0"/>
                <a:ea typeface="ＭＳ Ｐゴシック" charset="0"/>
                <a:cs typeface="ＭＳ Ｐゴシック" charset="0"/>
              </a:rPr>
              <a:t>Now comes that word that</a:t>
            </a:r>
            <a:r>
              <a:rPr lang="uk-UA"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s a strange one to many...</a:t>
            </a:r>
          </a:p>
          <a:p>
            <a:pPr eaLnBrk="1" hangingPunct="1"/>
            <a:r>
              <a:rPr lang="en-US" b="0" dirty="0">
                <a:latin typeface="Times" charset="0"/>
                <a:ea typeface="ＭＳ Ｐゴシック" charset="0"/>
                <a:cs typeface="ＭＳ Ｐゴシック" charset="0"/>
              </a:rPr>
              <a:t>////	SYNOPTIC…meaning…</a:t>
            </a:r>
          </a:p>
          <a:p>
            <a:pPr eaLnBrk="1" hangingPunct="1"/>
            <a:r>
              <a:rPr lang="en-US" b="0" dirty="0">
                <a:latin typeface="Times" charset="0"/>
                <a:ea typeface="ＭＳ Ｐゴシック" charset="0"/>
                <a:cs typeface="ＭＳ Ｐゴシック" charset="0"/>
              </a:rPr>
              <a:t>////	… </a:t>
            </a:r>
            <a:r>
              <a:rPr lang="ru-RU"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TO SEE TOGETHER</a:t>
            </a:r>
            <a:r>
              <a:rPr lang="ru-RU"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…add these words to that triangle shape on your study help.</a:t>
            </a:r>
          </a:p>
          <a:p>
            <a:pPr eaLnBrk="1" hangingPunct="1"/>
            <a:r>
              <a:rPr lang="en-US" b="0" dirty="0">
                <a:latin typeface="Times" charset="0"/>
                <a:ea typeface="ＭＳ Ｐゴシック" charset="0"/>
                <a:cs typeface="ＭＳ Ｐゴシック" charset="0"/>
              </a:rPr>
              <a:t>////	It is a term from Greek roots that means seeing a group of things together... from the same general perspective.  One word that, again, helps organize and categorize the enormous factual base that makes up our Bible.</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Introduction-20</a:t>
            </a:r>
          </a:p>
          <a:p>
            <a:pPr eaLnBrk="1" hangingPunct="1">
              <a:spcBef>
                <a:spcPct val="0"/>
              </a:spcBef>
            </a:pPr>
            <a:r>
              <a:rPr lang="en-US" b="0" dirty="0">
                <a:latin typeface="Arial" charset="0"/>
                <a:ea typeface="ＭＳ Ｐゴシック" charset="0"/>
                <a:cs typeface="ＭＳ Ｐゴシック" charset="0"/>
              </a:rPr>
              <a:t>NS-02-Mark1-8-slide 27</a:t>
            </a:r>
          </a:p>
          <a:p>
            <a:pPr eaLnBrk="1" hangingPunct="1"/>
            <a:endParaRPr lang="en-US" b="0" dirty="0">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4083"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lstStyle/>
          <a:p>
            <a:pPr eaLnBrk="1" hangingPunct="1"/>
            <a:r>
              <a:rPr lang="en-US" b="0" dirty="0">
                <a:latin typeface="Times" charset="0"/>
                <a:ea typeface="ＭＳ Ｐゴシック" charset="0"/>
                <a:cs typeface="ＭＳ Ｐゴシック" charset="0"/>
              </a:rPr>
              <a:t>Follow the arrows as they link together the gospels of MATTHEW, MARK and LUKE.  Again…you</a:t>
            </a:r>
            <a:r>
              <a:rPr lang="uk-UA" altLang="ja-JP" b="0" dirty="0">
                <a:latin typeface="Times" charset="0"/>
                <a:ea typeface="ＭＳ Ｐゴシック" charset="0"/>
                <a:cs typeface="ＭＳ Ｐゴシック" charset="0"/>
              </a:rPr>
              <a:t>'</a:t>
            </a:r>
            <a:r>
              <a:rPr lang="en-US" altLang="ja-JP" b="0" dirty="0" err="1">
                <a:latin typeface="Times" charset="0"/>
                <a:ea typeface="ＭＳ Ｐゴシック" charset="0"/>
                <a:cs typeface="ＭＳ Ｐゴシック" charset="0"/>
              </a:rPr>
              <a:t>ll</a:t>
            </a:r>
            <a:r>
              <a:rPr lang="en-US" altLang="ja-JP" b="0" dirty="0">
                <a:latin typeface="Times" charset="0"/>
                <a:ea typeface="ＭＳ Ｐゴシック" charset="0"/>
                <a:cs typeface="ＭＳ Ｐゴシック" charset="0"/>
              </a:rPr>
              <a:t> notice that JOHN is not among them.  Those three are the so-called SYNOPTIC Gospels...THEY ARE SEEN TOGETHER...in that these works take on that ground-level view of the human history of Jesus Christ just as he walked about Palestine in the days of his ministry.   The Man…and his Mission among his People.</a:t>
            </a:r>
          </a:p>
          <a:p>
            <a:pPr eaLnBrk="1" hangingPunct="1"/>
            <a:r>
              <a:rPr lang="en-US" b="0" dirty="0">
                <a:latin typeface="Times" charset="0"/>
                <a:ea typeface="ＭＳ Ｐゴシック" charset="0"/>
                <a:cs typeface="ＭＳ Ｐゴシック" charset="0"/>
              </a:rPr>
              <a:t>////	On the other hand…the Gospel of John –– seen here with the familiar mathematical SUMMA sign –– represents the summation of all that Jesus Christ MEANT –– the sum of all that he preached and demonstrated –– both publicly and privately.  Seeing the Lord clearly as God Himself, John raises our spiritual horizon in ways that the first three gospels do not.</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Introduction-21</a:t>
            </a:r>
          </a:p>
          <a:p>
            <a:pPr eaLnBrk="1" hangingPunct="1">
              <a:spcBef>
                <a:spcPct val="0"/>
              </a:spcBef>
            </a:pPr>
            <a:r>
              <a:rPr lang="en-US" b="0" dirty="0">
                <a:latin typeface="Arial" charset="0"/>
                <a:ea typeface="ＭＳ Ｐゴシック" charset="0"/>
                <a:cs typeface="ＭＳ Ｐゴシック" charset="0"/>
              </a:rPr>
              <a:t>NS-02-Mark1-8-slide 28</a:t>
            </a:r>
          </a:p>
          <a:p>
            <a:pPr eaLnBrk="1" hangingPunct="1"/>
            <a:endParaRPr lang="en-US" b="0" dirty="0">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6131"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Introduction-22</a:t>
            </a:r>
          </a:p>
          <a:p>
            <a:pPr eaLnBrk="1" hangingPunct="1">
              <a:spcBef>
                <a:spcPct val="0"/>
              </a:spcBef>
            </a:pPr>
            <a:r>
              <a:rPr lang="en-US" b="0" dirty="0">
                <a:latin typeface="Arial" charset="0"/>
                <a:ea typeface="ＭＳ Ｐゴシック" charset="0"/>
                <a:cs typeface="ＭＳ Ｐゴシック" charset="0"/>
              </a:rPr>
              <a:t>NS-02-Mark1-8-slide 29</a:t>
            </a:r>
            <a:endParaRPr lang="en-US" b="0" dirty="0">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1203"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So, in summation, then…John wrote to UNBELIEVERS THROUGH THAT NEW ORGANISM, THE CHURCH, envisioning Christ as God Himself…</a:t>
            </a:r>
          </a:p>
          <a:p>
            <a:r>
              <a:rPr lang="en-US" b="1">
                <a:latin typeface="Times" charset="0"/>
                <a:ea typeface="ＭＳ Ｐゴシック" charset="0"/>
                <a:cs typeface="ＭＳ Ｐゴシック" charset="0"/>
              </a:rPr>
              <a:t>But what did John SAY that Jesus meant in his preaching? </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9799EA-D69F-D545-B1B5-B92070E0FC2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8178" name="Rectangle 2"/>
          <p:cNvSpPr>
            <a:spLocks noGrp="1" noRot="1" noChangeAspect="1" noChangeArrowheads="1" noTextEdit="1"/>
          </p:cNvSpPr>
          <p:nvPr>
            <p:ph type="sldImg"/>
          </p:nvPr>
        </p:nvSpPr>
        <p:spPr>
          <a:xfrm>
            <a:off x="1143000" y="685800"/>
            <a:ext cx="4572000" cy="3429000"/>
          </a:xfrm>
          <a:ln/>
        </p:spPr>
      </p:sp>
      <p:sp>
        <p:nvSpPr>
          <p:cNvPr id="1781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Introduction-24</a:t>
            </a:r>
          </a:p>
          <a:p>
            <a:pPr eaLnBrk="1" hangingPunct="1">
              <a:spcBef>
                <a:spcPct val="0"/>
              </a:spcBef>
            </a:pPr>
            <a:r>
              <a:rPr lang="en-US" b="0" dirty="0">
                <a:latin typeface="Arial" charset="0"/>
                <a:ea typeface="ＭＳ Ｐゴシック" charset="0"/>
                <a:cs typeface="ＭＳ Ｐゴシック" charset="0"/>
              </a:rPr>
              <a:t>NS-02-Mark1-8-slide 30</a:t>
            </a:r>
            <a:endParaRPr lang="en-US" dirty="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BBB906-676C-2543-B840-4386CDB06E5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0226" name="Rectangle 2"/>
          <p:cNvSpPr>
            <a:spLocks noGrp="1" noRot="1" noChangeAspect="1" noChangeArrowheads="1" noTextEdit="1"/>
          </p:cNvSpPr>
          <p:nvPr>
            <p:ph type="sldImg"/>
          </p:nvPr>
        </p:nvSpPr>
        <p:spPr>
          <a:xfrm>
            <a:off x="1143000" y="685800"/>
            <a:ext cx="4572000" cy="3429000"/>
          </a:xfrm>
          <a:ln/>
        </p:spPr>
      </p:sp>
      <p:sp>
        <p:nvSpPr>
          <p:cNvPr id="1802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Introduction-25</a:t>
            </a:r>
          </a:p>
          <a:p>
            <a:pPr eaLnBrk="1" hangingPunct="1">
              <a:spcBef>
                <a:spcPct val="0"/>
              </a:spcBef>
            </a:pPr>
            <a:r>
              <a:rPr lang="en-US" b="0" dirty="0">
                <a:latin typeface="Arial" charset="0"/>
                <a:ea typeface="ＭＳ Ｐゴシック" charset="0"/>
                <a:cs typeface="ＭＳ Ｐゴシック" charset="0"/>
              </a:rPr>
              <a:t>NS-02-Mark1-8-slide 31</a:t>
            </a:r>
            <a:endParaRPr lang="en-US" dirty="0">
              <a:latin typeface="Arial" charset="0"/>
              <a:ea typeface="ＭＳ Ｐゴシック" charset="0"/>
              <a:cs typeface="ＭＳ Ｐゴシック" charset="0"/>
            </a:endParaRPr>
          </a:p>
          <a:p>
            <a:pPr>
              <a:spcBef>
                <a:spcPct val="0"/>
              </a:spcBef>
            </a:pPr>
            <a:endParaRPr lang="en-US"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4B9483-C2A4-2B49-B6CD-75719F6029D0}"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2274" name="Rectangle 2"/>
          <p:cNvSpPr>
            <a:spLocks noGrp="1" noRot="1" noChangeAspect="1" noChangeArrowheads="1" noTextEdit="1"/>
          </p:cNvSpPr>
          <p:nvPr>
            <p:ph type="sldImg"/>
          </p:nvPr>
        </p:nvSpPr>
        <p:spPr>
          <a:xfrm>
            <a:off x="1143000" y="685800"/>
            <a:ext cx="4572000" cy="3429000"/>
          </a:xfrm>
          <a:ln/>
        </p:spPr>
      </p:sp>
      <p:sp>
        <p:nvSpPr>
          <p:cNvPr id="1822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Introduction-26</a:t>
            </a:r>
          </a:p>
          <a:p>
            <a:pPr eaLnBrk="1" hangingPunct="1">
              <a:spcBef>
                <a:spcPct val="0"/>
              </a:spcBef>
            </a:pPr>
            <a:r>
              <a:rPr lang="en-US" b="0" dirty="0">
                <a:latin typeface="Arial" charset="0"/>
                <a:ea typeface="ＭＳ Ｐゴシック" charset="0"/>
                <a:cs typeface="ＭＳ Ｐゴシック" charset="0"/>
              </a:rPr>
              <a:t>NS-02-Mark1-8-slide 33</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8F8DCA-8465-D148-9FE9-83F564ACE10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75490"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ln/>
        </p:spPr>
        <p:txBody>
          <a:bodyPr/>
          <a:lstStyle/>
          <a:p>
            <a:pPr eaLnBrk="1" hangingPunct="1">
              <a:defRPr/>
            </a:pPr>
            <a:r>
              <a:rPr lang="en-US" sz="1050" dirty="0"/>
              <a:t>What overall observations on the NT can you make from this diagram?</a:t>
            </a:r>
          </a:p>
          <a:p>
            <a:pPr eaLnBrk="1" hangingPunct="1">
              <a:defRPr/>
            </a:pPr>
            <a:r>
              <a:rPr lang="en-US" sz="1050" dirty="0"/>
              <a:t>Gospels and Acts form the primary and secondary foundations of the NT. </a:t>
            </a:r>
          </a:p>
          <a:p>
            <a:pPr eaLnBrk="1" hangingPunct="1">
              <a:defRPr/>
            </a:pPr>
            <a:r>
              <a:rPr lang="en-US" sz="1050" dirty="0"/>
              <a:t>On the historical foundation are two pillars of 9 books each.</a:t>
            </a:r>
          </a:p>
          <a:p>
            <a:pPr eaLnBrk="1" hangingPunct="1">
              <a:defRPr/>
            </a:pPr>
            <a:r>
              <a:rPr lang="en-US" sz="1050" dirty="0"/>
              <a:t>Paul</a:t>
            </a:r>
            <a:r>
              <a:rPr lang="fr-FR" sz="1050" dirty="0"/>
              <a:t>'</a:t>
            </a:r>
            <a:r>
              <a:rPr lang="en-US" sz="1050" dirty="0"/>
              <a:t>s letters to churches in the left pillar all fit into Acts.</a:t>
            </a:r>
          </a:p>
          <a:p>
            <a:pPr eaLnBrk="1" hangingPunct="1">
              <a:defRPr/>
            </a:pPr>
            <a:r>
              <a:rPr lang="en-US" sz="1050" dirty="0"/>
              <a:t>Paul </a:t>
            </a:r>
            <a:r>
              <a:rPr lang="en-US" sz="1050" dirty="0" err="1"/>
              <a:t>didn</a:t>
            </a:r>
            <a:r>
              <a:rPr lang="fr-FR" sz="1050" dirty="0"/>
              <a:t>'</a:t>
            </a:r>
            <a:r>
              <a:rPr lang="en-US" sz="1050" dirty="0"/>
              <a:t>t write any inspired letters to churches after Acts.</a:t>
            </a:r>
          </a:p>
          <a:p>
            <a:pPr eaLnBrk="1" hangingPunct="1">
              <a:defRPr/>
            </a:pPr>
            <a:r>
              <a:rPr lang="en-US" sz="1050" dirty="0"/>
              <a:t>Pauline letters are named after recipients while General after authors (except Hebrews)</a:t>
            </a:r>
          </a:p>
          <a:p>
            <a:pPr eaLnBrk="1" hangingPunct="1">
              <a:defRPr/>
            </a:pPr>
            <a:r>
              <a:rPr lang="en-US" sz="1050" dirty="0"/>
              <a:t>The four gospels are named after their authors.</a:t>
            </a:r>
          </a:p>
          <a:p>
            <a:pPr eaLnBrk="1" hangingPunct="1">
              <a:defRPr/>
            </a:pPr>
            <a:r>
              <a:rPr lang="en-US" sz="1050" dirty="0"/>
              <a:t>Every book that ends in "ns" is Pauline</a:t>
            </a:r>
          </a:p>
          <a:p>
            <a:pPr eaLnBrk="1" hangingPunct="1">
              <a:defRPr/>
            </a:pPr>
            <a:r>
              <a:rPr lang="en-US" sz="1050" dirty="0"/>
              <a:t>All Pastoral Epistles begin with "T”</a:t>
            </a:r>
          </a:p>
          <a:p>
            <a:pPr eaLnBrk="1" hangingPunct="1">
              <a:defRPr/>
            </a:pPr>
            <a:r>
              <a:rPr lang="en-US" sz="1050" dirty="0"/>
              <a:t>______</a:t>
            </a:r>
          </a:p>
          <a:p>
            <a:pPr eaLnBrk="1" hangingPunct="1">
              <a:defRPr/>
            </a:pPr>
            <a:r>
              <a:rPr lang="en-US" sz="1050" dirty="0"/>
              <a:t>General Epistles came after Acts (except James).</a:t>
            </a:r>
          </a:p>
          <a:p>
            <a:pPr eaLnBrk="1" hangingPunct="1">
              <a:defRPr/>
            </a:pPr>
            <a:r>
              <a:rPr lang="en-US" sz="1050" dirty="0"/>
              <a:t>Each of the 2 pillars begin with a foundational book: Romans &amp; Hebrews (also their longest).</a:t>
            </a:r>
          </a:p>
          <a:p>
            <a:pPr eaLnBrk="1" hangingPunct="1">
              <a:defRPr/>
            </a:pPr>
            <a:r>
              <a:rPr lang="en-US" sz="1050" dirty="0"/>
              <a:t>Both pillars also end up in books that primarily deal with eschatology: 2 Thess and Revelation.</a:t>
            </a:r>
          </a:p>
          <a:p>
            <a:pPr eaLnBrk="1" hangingPunct="1">
              <a:defRPr/>
            </a:pPr>
            <a:r>
              <a:rPr lang="en-US" sz="1050" dirty="0"/>
              <a:t>Instruction to the leaders comprise only 4 books (i.e., the NT addresses the average Christian). </a:t>
            </a:r>
          </a:p>
          <a:p>
            <a:pPr eaLnBrk="1" hangingPunct="1">
              <a:defRPr/>
            </a:pPr>
            <a:r>
              <a:rPr lang="en-US" sz="1050" dirty="0"/>
              <a:t>Only 4 NT books are written to an individual (i.e., the NT is corporate, not individualistic).</a:t>
            </a:r>
          </a:p>
          <a:p>
            <a:pPr eaLnBrk="1" hangingPunct="1">
              <a:defRPr/>
            </a:pPr>
            <a:r>
              <a:rPr lang="en-US" sz="1050" dirty="0"/>
              <a:t>Each 1st of multiple letters (1-2 Cor., 1-2 Thess., etc.) is longer &amp; more theologically significant.</a:t>
            </a:r>
          </a:p>
          <a:p>
            <a:pPr eaLnBrk="1" hangingPunct="1">
              <a:defRPr/>
            </a:pPr>
            <a:r>
              <a:rPr lang="en-US" sz="1050" dirty="0"/>
              <a:t>The “building” is chronologically clockwise.</a:t>
            </a:r>
          </a:p>
          <a:p>
            <a:pPr eaLnBrk="1" hangingPunct="1">
              <a:defRPr/>
            </a:pPr>
            <a:r>
              <a:rPr lang="en-US" sz="1050" dirty="0"/>
              <a:t>________</a:t>
            </a:r>
          </a:p>
          <a:p>
            <a:pPr eaLnBrk="1" hangingPunct="1">
              <a:defRPr/>
            </a:pPr>
            <a:r>
              <a:rPr lang="en-US" sz="1050" dirty="0"/>
              <a:t>Three sections all have 9 books: 9 Historical/Pastoral + 9 Pauline + 9 General.</a:t>
            </a:r>
          </a:p>
          <a:p>
            <a:pPr eaLnBrk="1" hangingPunct="1">
              <a:defRPr/>
            </a:pPr>
            <a:r>
              <a:rPr lang="en-US" sz="1050" dirty="0"/>
              <a:t>Audiences of the Pauline column had more Jews than the Gentile readers of the General column.</a:t>
            </a:r>
          </a:p>
          <a:p>
            <a:pPr eaLnBrk="1" hangingPunct="1">
              <a:defRPr/>
            </a:pPr>
            <a:r>
              <a:rPr lang="en-US" sz="1050" dirty="0"/>
              <a:t>Pauline letters addressed early Christians when eyewitnesses to Jesus lived but General letters mostly addressed second generation believers.</a:t>
            </a:r>
          </a:p>
          <a:p>
            <a:pPr eaLnBrk="1" hangingPunct="1">
              <a:defRPr/>
            </a:pPr>
            <a:r>
              <a:rPr lang="en-US" sz="1050" dirty="0"/>
              <a:t>The NT foundation rests on books about the life of Christ, as Jesus is the focus of the NT.</a:t>
            </a:r>
          </a:p>
          <a:p>
            <a:pPr eaLnBrk="1" hangingPunct="1">
              <a:defRPr/>
            </a:pPr>
            <a:endParaRPr lang="en-US" sz="1050" dirty="0"/>
          </a:p>
          <a:p>
            <a:pPr eaLnBrk="1" hangingPunct="1">
              <a:defRPr/>
            </a:pPr>
            <a:r>
              <a:rPr lang="en-US" sz="1050" dirty="0"/>
              <a:t>----- Meeting Notes (20/1/18 15:07) -----</a:t>
            </a:r>
          </a:p>
          <a:p>
            <a:pPr eaLnBrk="1" hangingPunct="1">
              <a:defRPr/>
            </a:pPr>
            <a:r>
              <a:rPr lang="en-US" sz="1050" dirty="0"/>
              <a:t>Acts bridge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2FE42D-8E51-EA4B-B09A-EE4E68EF124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8418" name="Rectangle 1026"/>
          <p:cNvSpPr>
            <a:spLocks noGrp="1" noRot="1" noChangeAspect="1" noChangeArrowheads="1"/>
          </p:cNvSpPr>
          <p:nvPr>
            <p:ph type="sldImg"/>
          </p:nvPr>
        </p:nvSpPr>
        <p:spPr>
          <a:xfrm>
            <a:off x="1143000" y="685800"/>
            <a:ext cx="4572000" cy="3429000"/>
          </a:xfrm>
          <a:solidFill>
            <a:srgbClr val="FFFFFF"/>
          </a:solidFill>
          <a:ln/>
        </p:spPr>
      </p:sp>
      <p:sp>
        <p:nvSpPr>
          <p:cNvPr id="1884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Introduction-29</a:t>
            </a:r>
          </a:p>
          <a:p>
            <a:pPr eaLnBrk="1" hangingPunct="1">
              <a:spcBef>
                <a:spcPct val="0"/>
              </a:spcBef>
            </a:pPr>
            <a:r>
              <a:rPr lang="en-US" b="0" dirty="0">
                <a:latin typeface="Arial" charset="0"/>
                <a:ea typeface="ＭＳ Ｐゴシック" charset="0"/>
                <a:cs typeface="ＭＳ Ｐゴシック" charset="0"/>
              </a:rPr>
              <a:t>NS-02-Mark1-8-slide 36</a:t>
            </a:r>
            <a:endParaRPr lang="en-US"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2515"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lstStyle/>
          <a:p>
            <a:pPr>
              <a:spcBef>
                <a:spcPct val="0"/>
              </a:spcBef>
            </a:pPr>
            <a:r>
              <a:rPr lang="en-US" b="0" dirty="0">
                <a:latin typeface="Times" charset="0"/>
                <a:ea typeface="ＭＳ Ｐゴシック"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pPr>
              <a:spcBef>
                <a:spcPct val="0"/>
              </a:spcBef>
            </a:pPr>
            <a:r>
              <a:rPr lang="en-US" b="0" dirty="0">
                <a:latin typeface="Times" charset="0"/>
                <a:ea typeface="ＭＳ Ｐゴシック" charset="0"/>
                <a:cs typeface="ＭＳ Ｐゴシック" charset="0"/>
              </a:rPr>
              <a:t>////	MATTHEW…composed sometime during the A.D. 40s…</a:t>
            </a:r>
          </a:p>
          <a:p>
            <a:pPr>
              <a:spcBef>
                <a:spcPct val="0"/>
              </a:spcBef>
            </a:pPr>
            <a:r>
              <a:rPr lang="en-US" b="0" dirty="0">
                <a:latin typeface="Times" charset="0"/>
                <a:ea typeface="ＭＳ Ｐゴシック" charset="0"/>
                <a:cs typeface="ＭＳ Ｐゴシック" charset="0"/>
              </a:rPr>
              <a:t>////	LUKE is suggested as next, between the years A.D. 57 and 59 A.D…</a:t>
            </a:r>
          </a:p>
          <a:p>
            <a:pPr>
              <a:spcBef>
                <a:spcPct val="0"/>
              </a:spcBef>
            </a:pPr>
            <a:r>
              <a:rPr lang="en-US" b="0" dirty="0">
                <a:latin typeface="Times" charset="0"/>
                <a:ea typeface="ＭＳ Ｐゴシック" charset="0"/>
                <a:cs typeface="ＭＳ Ｐゴシック" charset="0"/>
              </a:rPr>
              <a:t>////	Mark…in the next decade…between 64 and 68…</a:t>
            </a:r>
          </a:p>
          <a:p>
            <a:pPr>
              <a:spcBef>
                <a:spcPct val="0"/>
              </a:spcBef>
            </a:pPr>
            <a:r>
              <a:rPr lang="en-US" b="0" dirty="0">
                <a:latin typeface="Times" charset="0"/>
                <a:ea typeface="ＭＳ Ｐゴシック" charset="0"/>
                <a:cs typeface="ＭＳ Ｐゴシック" charset="0"/>
              </a:rPr>
              <a:t>////	and finally…John</a:t>
            </a:r>
            <a:r>
              <a:rPr lang="uk-UA"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s Gospel…around A.D. 69….but certainly after the Synoptics were set down.  Again, you will always find disagreement on these dates.  However, these dates are from the research of well-known Christian scholars and teachers.</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Introduction-31</a:t>
            </a:r>
          </a:p>
          <a:p>
            <a:pPr eaLnBrk="1" hangingPunct="1">
              <a:spcBef>
                <a:spcPct val="0"/>
              </a:spcBef>
            </a:pPr>
            <a:r>
              <a:rPr lang="en-US" b="0" dirty="0">
                <a:latin typeface="Arial" charset="0"/>
                <a:ea typeface="ＭＳ Ｐゴシック" charset="0"/>
                <a:cs typeface="ＭＳ Ｐゴシック" charset="0"/>
              </a:rPr>
              <a:t>NS-02-Mark1-8-slide 38</a:t>
            </a:r>
            <a:endParaRPr lang="en-US" dirty="0">
              <a:latin typeface="Arial" charset="0"/>
              <a:ea typeface="ＭＳ Ｐゴシック" charset="0"/>
              <a:cs typeface="ＭＳ Ｐゴシック" charset="0"/>
            </a:endParaRPr>
          </a:p>
          <a:p>
            <a:pPr>
              <a:spcBef>
                <a:spcPct val="0"/>
              </a:spcBef>
            </a:pPr>
            <a:endParaRPr lang="en-US" b="0" dirty="0">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8" name="Shape 4878"/>
          <p:cNvSpPr>
            <a:spLocks noGrp="1" noRot="1" noChangeAspect="1"/>
          </p:cNvSpPr>
          <p:nvPr>
            <p:ph type="sldImg"/>
          </p:nvPr>
        </p:nvSpPr>
        <p:spPr>
          <a:prstGeom prst="rect">
            <a:avLst/>
          </a:prstGeom>
        </p:spPr>
        <p:txBody>
          <a:bodyPr/>
          <a:lstStyle/>
          <a:p>
            <a:endParaRPr/>
          </a:p>
        </p:txBody>
      </p:sp>
      <p:sp>
        <p:nvSpPr>
          <p:cNvPr id="4879" name="Shape 4879"/>
          <p:cNvSpPr>
            <a:spLocks noGrp="1"/>
          </p:cNvSpPr>
          <p:nvPr>
            <p:ph type="body" sz="quarter" idx="1"/>
          </p:nvPr>
        </p:nvSpPr>
        <p:spPr>
          <a:prstGeom prst="rect">
            <a:avLst/>
          </a:prstGeom>
        </p:spPr>
        <p:txBody>
          <a:bodyPr/>
          <a:lstStyle/>
          <a:p>
            <a:pPr>
              <a:defRPr>
                <a:latin typeface="Times Roman"/>
                <a:ea typeface="Times Roman"/>
                <a:cs typeface="Times Roman"/>
                <a:sym typeface="Times Roman"/>
              </a:defRPr>
            </a:pPr>
            <a:r>
              <a:t>_________</a:t>
            </a:r>
          </a:p>
          <a:p>
            <a:pPr>
              <a:spcBef>
                <a:spcPts val="0"/>
              </a:spcBef>
            </a:pPr>
            <a:r>
              <a:t>NS-00-NT Introduction-30</a:t>
            </a:r>
          </a:p>
          <a:p>
            <a:pPr>
              <a:spcBef>
                <a:spcPts val="0"/>
              </a:spcBef>
            </a:pPr>
            <a:r>
              <a:t>NS-02-Mark1-8-slide 37</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C7966F-EB32-AA47-A2F7-9CA9502FA13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4322" name="Rectangle 2"/>
          <p:cNvSpPr>
            <a:spLocks noGrp="1" noRot="1" noChangeAspect="1" noChangeArrowheads="1" noTextEdit="1"/>
          </p:cNvSpPr>
          <p:nvPr>
            <p:ph type="sldImg"/>
          </p:nvPr>
        </p:nvSpPr>
        <p:spPr>
          <a:xfrm>
            <a:off x="1143000" y="685800"/>
            <a:ext cx="4572000" cy="3429000"/>
          </a:xfrm>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Introduction-27</a:t>
            </a:r>
          </a:p>
          <a:p>
            <a:pPr eaLnBrk="1" hangingPunct="1">
              <a:spcBef>
                <a:spcPct val="0"/>
              </a:spcBef>
            </a:pPr>
            <a:r>
              <a:rPr lang="en-US" b="0" dirty="0">
                <a:latin typeface="Arial" charset="0"/>
                <a:ea typeface="ＭＳ Ｐゴシック" charset="0"/>
                <a:cs typeface="ＭＳ Ｐゴシック" charset="0"/>
              </a:rPr>
              <a:t>NS-02-Mark1-8-slide 34</a:t>
            </a:r>
            <a:endParaRPr lang="en-US"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E70526-5FFE-E443-B9D2-3D4B249C710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6370" name="Rectangle 2"/>
          <p:cNvSpPr>
            <a:spLocks noGrp="1" noRot="1" noChangeAspect="1" noChangeArrowheads="1" noTextEdit="1"/>
          </p:cNvSpPr>
          <p:nvPr>
            <p:ph type="sldImg"/>
          </p:nvPr>
        </p:nvSpPr>
        <p:spPr>
          <a:xfrm>
            <a:off x="1143000" y="685800"/>
            <a:ext cx="4572000" cy="3429000"/>
          </a:xfrm>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Introduction-28</a:t>
            </a:r>
          </a:p>
          <a:p>
            <a:pPr eaLnBrk="1" hangingPunct="1">
              <a:spcBef>
                <a:spcPct val="0"/>
              </a:spcBef>
            </a:pPr>
            <a:r>
              <a:rPr lang="en-US" b="0" dirty="0">
                <a:latin typeface="Arial" charset="0"/>
                <a:ea typeface="ＭＳ Ｐゴシック" charset="0"/>
                <a:cs typeface="ＭＳ Ｐゴシック" charset="0"/>
              </a:rPr>
              <a:t>NS-02-Mark1-8-slide 35</a:t>
            </a:r>
            <a:endParaRPr lang="en-US" dirty="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Introduction-44</a:t>
            </a:r>
          </a:p>
          <a:p>
            <a:pPr eaLnBrk="1" hangingPunct="1">
              <a:spcBef>
                <a:spcPct val="0"/>
              </a:spcBef>
            </a:pPr>
            <a:r>
              <a:rPr lang="en-US" b="0" dirty="0">
                <a:latin typeface="Arial" charset="0"/>
                <a:ea typeface="ＭＳ Ｐゴシック" charset="0"/>
                <a:cs typeface="ＭＳ Ｐゴシック" charset="0"/>
              </a:rPr>
              <a:t>NS-02-Mark1-8-slide 39</a:t>
            </a:r>
          </a:p>
          <a:p>
            <a:pPr eaLnBrk="1" hangingPunct="1">
              <a:spcBef>
                <a:spcPct val="0"/>
              </a:spcBef>
            </a:pPr>
            <a:r>
              <a:rPr lang="en-US" b="0" dirty="0">
                <a:latin typeface="Arial" charset="0"/>
                <a:ea typeface="ＭＳ Ｐゴシック" charset="0"/>
                <a:cs typeface="ＭＳ Ｐゴシック" charset="0"/>
              </a:rPr>
              <a:t>NS-03-Luke1-12-slide 35, 65</a:t>
            </a:r>
            <a:endParaRPr lang="en-US" dirty="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086326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E3A1AC-862B-EB4C-9F9E-7205E896D1A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406784-E2F0-8742-95E4-BB43F7268F5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0946" name="Rectangle 2"/>
          <p:cNvSpPr>
            <a:spLocks noGrp="1" noRot="1" noChangeAspect="1" noChangeArrowheads="1"/>
          </p:cNvSpPr>
          <p:nvPr>
            <p:ph type="sldImg"/>
          </p:nvPr>
        </p:nvSpPr>
        <p:spPr>
          <a:xfrm>
            <a:off x="1143000" y="685800"/>
            <a:ext cx="4572000" cy="3429000"/>
          </a:xfrm>
          <a:solidFill>
            <a:srgbClr val="FFFFFF"/>
          </a:solidFill>
          <a:ln/>
        </p:spPr>
      </p:sp>
      <p:sp>
        <p:nvSpPr>
          <p:cNvPr id="210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Introduction-40</a:t>
            </a:r>
          </a:p>
          <a:p>
            <a:pPr eaLnBrk="1" hangingPunct="1">
              <a:spcBef>
                <a:spcPct val="0"/>
              </a:spcBef>
            </a:pPr>
            <a:r>
              <a:rPr lang="en-US" b="0" dirty="0">
                <a:latin typeface="Arial" charset="0"/>
                <a:ea typeface="ＭＳ Ｐゴシック" charset="0"/>
                <a:cs typeface="ＭＳ Ｐゴシック" charset="0"/>
              </a:rPr>
              <a:t>NS-01-Matt1-14-slide 56</a:t>
            </a:r>
          </a:p>
          <a:p>
            <a:pPr eaLnBrk="1" hangingPunct="1">
              <a:spcBef>
                <a:spcPct val="0"/>
              </a:spcBef>
            </a:pPr>
            <a:r>
              <a:rPr lang="en-US" b="0" dirty="0">
                <a:latin typeface="Arial" charset="0"/>
                <a:ea typeface="ＭＳ Ｐゴシック" charset="0"/>
                <a:cs typeface="ＭＳ Ｐゴシック" charset="0"/>
              </a:rPr>
              <a:t>NS-02-Mark1-8-slide 40</a:t>
            </a:r>
          </a:p>
          <a:p>
            <a:pPr eaLnBrk="1" hangingPunct="1">
              <a:spcBef>
                <a:spcPct val="0"/>
              </a:spcBef>
            </a:pPr>
            <a:r>
              <a:rPr lang="en-US" b="0" dirty="0">
                <a:latin typeface="Arial" charset="0"/>
                <a:ea typeface="ＭＳ Ｐゴシック" charset="0"/>
                <a:cs typeface="ＭＳ Ｐゴシック" charset="0"/>
              </a:rPr>
              <a:t>NS-03-Luke1-12-slide 30</a:t>
            </a:r>
          </a:p>
          <a:p>
            <a:pPr eaLnBrk="1" hangingPunct="1">
              <a:spcBef>
                <a:spcPct val="0"/>
              </a:spcBef>
            </a:pPr>
            <a:r>
              <a:rPr lang="en-US" b="0" dirty="0">
                <a:latin typeface="Arial" charset="0"/>
                <a:ea typeface="ＭＳ Ｐゴシック" charset="0"/>
                <a:cs typeface="ＭＳ Ｐゴシック" charset="0"/>
              </a:rPr>
              <a:t>NS-04-John1-12-slide 72</a:t>
            </a:r>
            <a:endParaRPr lang="en-US" dirty="0">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A5B7D0-3484-B347-8B34-B71F2C1BA06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2994" name="Rectangle 2"/>
          <p:cNvSpPr>
            <a:spLocks noGrp="1" noRot="1" noChangeAspect="1" noChangeArrowheads="1"/>
          </p:cNvSpPr>
          <p:nvPr>
            <p:ph type="sldImg"/>
          </p:nvPr>
        </p:nvSpPr>
        <p:spPr>
          <a:xfrm>
            <a:off x="1143000" y="685800"/>
            <a:ext cx="4572000" cy="3429000"/>
          </a:xfrm>
          <a:solidFill>
            <a:srgbClr val="FFFFFF"/>
          </a:solidFill>
          <a:ln/>
        </p:spPr>
      </p:sp>
      <p:sp>
        <p:nvSpPr>
          <p:cNvPr id="212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49F15B-C063-B446-9984-923E60DADA9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5042" name="Rectangle 2"/>
          <p:cNvSpPr>
            <a:spLocks noGrp="1" noRot="1" noChangeAspect="1" noChangeArrowheads="1"/>
          </p:cNvSpPr>
          <p:nvPr>
            <p:ph type="sldImg"/>
          </p:nvPr>
        </p:nvSpPr>
        <p:spPr>
          <a:xfrm>
            <a:off x="1143000" y="685800"/>
            <a:ext cx="4572000" cy="3429000"/>
          </a:xfrm>
          <a:solidFill>
            <a:srgbClr val="FFFFFF"/>
          </a:solidFill>
          <a:ln/>
        </p:spPr>
      </p:sp>
      <p:sp>
        <p:nvSpPr>
          <p:cNvPr id="215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7674F5-82AF-5243-8F30-3DEA3B22B96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1554" name="Rectangle 2"/>
          <p:cNvSpPr>
            <a:spLocks noGrp="1" noRot="1" noChangeAspect="1" noChangeArrowheads="1" noTextEdit="1"/>
          </p:cNvSpPr>
          <p:nvPr>
            <p:ph type="sldImg"/>
          </p:nvPr>
        </p:nvSpPr>
        <p:spPr>
          <a:xfrm>
            <a:off x="1143000" y="685800"/>
            <a:ext cx="4572000" cy="3429000"/>
          </a:xfrm>
          <a:ln/>
        </p:spPr>
      </p:sp>
      <p:sp>
        <p:nvSpPr>
          <p:cNvPr id="151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Introduction-10</a:t>
            </a:r>
          </a:p>
          <a:p>
            <a:pPr eaLnBrk="1" hangingPunct="1">
              <a:spcBef>
                <a:spcPct val="0"/>
              </a:spcBef>
            </a:pPr>
            <a:r>
              <a:rPr lang="en-US" dirty="0">
                <a:latin typeface="Arial" charset="0"/>
                <a:ea typeface="ＭＳ Ｐゴシック" charset="0"/>
                <a:cs typeface="ＭＳ Ｐゴシック" charset="0"/>
              </a:rPr>
              <a:t>NS-02-Mark1-8-slide 24</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D241D4-D718-BE42-8E13-F4021AE352B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3954" name="Rectangle 2"/>
          <p:cNvSpPr>
            <a:spLocks noGrp="1" noRot="1" noChangeAspect="1" noChangeArrowheads="1" noTextEdit="1"/>
          </p:cNvSpPr>
          <p:nvPr>
            <p:ph type="sldImg"/>
          </p:nvPr>
        </p:nvSpPr>
        <p:spPr>
          <a:xfrm>
            <a:off x="1143000" y="685800"/>
            <a:ext cx="4572000" cy="3429000"/>
          </a:xfrm>
          <a:ln/>
        </p:spPr>
      </p:sp>
      <p:sp>
        <p:nvSpPr>
          <p:cNvPr id="253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3F3B67-B3B0-F946-BA9C-B820F38F9BA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5282" name="Rectangle 2"/>
          <p:cNvSpPr>
            <a:spLocks noGrp="1" noRot="1" noChangeAspect="1" noChangeArrowheads="1" noTextEdit="1"/>
          </p:cNvSpPr>
          <p:nvPr>
            <p:ph type="sldImg"/>
          </p:nvPr>
        </p:nvSpPr>
        <p:spPr>
          <a:xfrm>
            <a:off x="1143000" y="685800"/>
            <a:ext cx="4572000" cy="3429000"/>
          </a:xfrm>
          <a:ln/>
        </p:spPr>
      </p:sp>
      <p:sp>
        <p:nvSpPr>
          <p:cNvPr id="2252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NTS Overview slide 39</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E9AEEA-10FD-6042-85D5-FD8C1E70D98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7330" name="Rectangle 2"/>
          <p:cNvSpPr>
            <a:spLocks noGrp="1" noRot="1" noChangeAspect="1" noChangeArrowheads="1" noTextEdit="1"/>
          </p:cNvSpPr>
          <p:nvPr>
            <p:ph type="sldImg"/>
          </p:nvPr>
        </p:nvSpPr>
        <p:spPr>
          <a:xfrm>
            <a:off x="1143000" y="685800"/>
            <a:ext cx="4572000" cy="3429000"/>
          </a:xfrm>
          <a:ln/>
        </p:spPr>
      </p:sp>
      <p:sp>
        <p:nvSpPr>
          <p:cNvPr id="2273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2A628B-77BE-2547-AE56-69246F2D0ECA}" type="slidenum">
              <a:rPr kumimoji="0" lang="en-US" sz="1200" b="0" i="0" u="none" strike="noStrike" kern="1200" cap="none" spc="0" normalizeH="0" baseline="0" noProof="0">
                <a:ln>
                  <a:noFill/>
                </a:ln>
                <a:solidFill>
                  <a:prstClr val="black"/>
                </a:solidFill>
                <a:effectLst/>
                <a:uLnTx/>
                <a:uFillTx/>
                <a:latin typeface="26"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26" charset="0"/>
              <a:ea typeface="ＭＳ Ｐゴシック" charset="0"/>
            </a:endParaRPr>
          </a:p>
        </p:txBody>
      </p:sp>
      <p:sp>
        <p:nvSpPr>
          <p:cNvPr id="416770" name="Rectangle 2"/>
          <p:cNvSpPr>
            <a:spLocks noGrp="1" noRot="1" noChangeAspect="1" noChangeArrowheads="1"/>
          </p:cNvSpPr>
          <p:nvPr>
            <p:ph type="sldImg"/>
          </p:nvPr>
        </p:nvSpPr>
        <p:spPr>
          <a:solidFill>
            <a:srgbClr val="FFFFFF"/>
          </a:solidFill>
          <a:ln/>
        </p:spPr>
      </p:sp>
      <p:sp>
        <p:nvSpPr>
          <p:cNvPr id="416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This is found in H. Wayne House, Chronological &amp; Background Charts to the New Testament,  It is also the last page of the notes for this seminar.  The point here is that our four gospels were consistently cited whereas </a:t>
            </a:r>
            <a:r>
              <a:rPr lang="en-US" altLang="ja-JP">
                <a:ea typeface="ＭＳ Ｐゴシック" charset="0"/>
                <a:cs typeface="ＭＳ Ｐゴシック" charset="0"/>
              </a:rPr>
              <a:t>"Brown</a:t>
            </a:r>
            <a:r>
              <a:rPr lang="fr-FR" altLang="ja-JP">
                <a:ea typeface="ＭＳ Ｐゴシック" charset="0"/>
                <a:cs typeface="ＭＳ Ｐゴシック" charset="0"/>
              </a:rPr>
              <a:t>'</a:t>
            </a:r>
            <a:r>
              <a:rPr lang="en-US" altLang="ja-JP">
                <a:ea typeface="ＭＳ Ｐゴシック" charset="0"/>
                <a:cs typeface="ＭＳ Ｐゴシック" charset="0"/>
              </a:rPr>
              <a:t>s Gnostic gospels" were likely not even written until the second century (even if Thomas appeared as early as AD 40 it was still deemed heretical).  </a:t>
            </a:r>
            <a:endParaRPr lang="en-US" i="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1. Details are most vivid—But the source (Peter) was the most colorful and this assumes that later writers would be more boring</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2. Grammar and style roughest—But isn't this just stylistic rather than indicating an original?</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3. Embarrassing or misleading details—But Mark could just be getting into the action as the young man fleeing naked in the garden</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4. Shortest gospel—But this assumes that later gospels got longer whereas it may not have been the case</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5. Little material not in Matthew or Luke—But Peter as a source would not need these other gospels</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6. Text order same in Matthew &amp; Luke—But would not the chronology be the same despite the order of composition?</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7. High incidence of Aramaic words—But this is expected as Mark was a Jerusalem Jew informing a Roman audience</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8. Omits all material common to Matthew &amp; Luke—But we would expect this as the birth and genealogy were not needed</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9. Consistent theology of Matthew &amp; Luke—But these relate to the kingdom which would not be needed as much for Mark's readers</a:t>
            </a:r>
          </a:p>
          <a:p>
            <a:pPr marL="0" marR="0" lvl="0" indent="0" algn="l" defTabSz="914400" rtl="0" eaLnBrk="1" fontAlgn="base" latinLnBrk="0" hangingPunct="1">
              <a:lnSpc>
                <a:spcPct val="90000"/>
              </a:lnSpc>
              <a:spcBef>
                <a:spcPct val="20000"/>
              </a:spcBef>
              <a:spcAft>
                <a:spcPct val="0"/>
              </a:spcAft>
              <a:buClrTx/>
              <a:buSzTx/>
              <a:buFont typeface="+mj-lt"/>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_____</a:t>
            </a:r>
          </a:p>
          <a:p>
            <a:pPr marL="0" marR="0" lvl="0" indent="0" algn="l" defTabSz="914400" rtl="0" eaLnBrk="1" fontAlgn="base" latinLnBrk="0" hangingPunct="1">
              <a:lnSpc>
                <a:spcPct val="90000"/>
              </a:lnSpc>
              <a:spcBef>
                <a:spcPct val="20000"/>
              </a:spcBef>
              <a:spcAft>
                <a:spcPct val="0"/>
              </a:spcAft>
              <a:buClrTx/>
              <a:buSzTx/>
              <a:buFont typeface="+mj-lt"/>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NS-01-Gospels-36</a:t>
            </a:r>
          </a:p>
          <a:p>
            <a:pPr marL="0" marR="0" lvl="0" indent="0" algn="l" defTabSz="914400" rtl="0" eaLnBrk="1" fontAlgn="base" latinLnBrk="0" hangingPunct="1">
              <a:lnSpc>
                <a:spcPct val="90000"/>
              </a:lnSpc>
              <a:spcBef>
                <a:spcPct val="20000"/>
              </a:spcBef>
              <a:spcAft>
                <a:spcPct val="0"/>
              </a:spcAft>
              <a:buClrTx/>
              <a:buSzTx/>
              <a:buFont typeface="+mj-lt"/>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NS-02-Mark1-8-slide 32</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371F489-9317-2742-8EE6-9975ED4BAE9F}"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257814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5B8A9D7-2DAF-7041-A702-9B8261C3FED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2146" name="Rectangle 2"/>
          <p:cNvSpPr>
            <a:spLocks noGrp="1" noRot="1" noChangeAspect="1" noChangeArrowheads="1"/>
          </p:cNvSpPr>
          <p:nvPr>
            <p:ph type="sldImg"/>
          </p:nvPr>
        </p:nvSpPr>
        <p:spPr>
          <a:solidFill>
            <a:srgbClr val="FFFFFF"/>
          </a:solidFill>
          <a:ln/>
        </p:spPr>
      </p:sp>
      <p:sp>
        <p:nvSpPr>
          <p:cNvPr id="2621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dirty="0">
                <a:latin typeface="Arial" charset="0"/>
                <a:ea typeface="ＭＳ Ｐゴシック" charset="0"/>
                <a:cs typeface="ＭＳ Ｐゴシック" charset="0"/>
              </a:rPr>
              <a:t>NS-01-Gospels-37</a:t>
            </a:r>
          </a:p>
          <a:p>
            <a:pPr eaLnBrk="1" hangingPunct="1"/>
            <a:r>
              <a:rPr lang="en-US" sz="1200" dirty="0">
                <a:latin typeface="Arial" charset="0"/>
                <a:ea typeface="ＭＳ Ｐゴシック" charset="0"/>
                <a:cs typeface="ＭＳ Ｐゴシック" charset="0"/>
              </a:rPr>
              <a:t>NS-01-Matt1-14-slide 118</a:t>
            </a:r>
          </a:p>
          <a:p>
            <a:pPr eaLnBrk="1" hangingPunct="1"/>
            <a:r>
              <a:rPr lang="en-US" sz="1200" dirty="0">
                <a:latin typeface="Arial" charset="0"/>
                <a:ea typeface="ＭＳ Ｐゴシック" charset="0"/>
                <a:cs typeface="ＭＳ Ｐゴシック" charset="0"/>
              </a:rPr>
              <a:t>NS-04-John1-12-slide 29</a:t>
            </a:r>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02F461-DF4C-1047-A3CD-CE712B35C02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4194" name="Rectangle 2"/>
          <p:cNvSpPr>
            <a:spLocks noGrp="1" noRot="1" noChangeAspect="1" noChangeArrowheads="1"/>
          </p:cNvSpPr>
          <p:nvPr>
            <p:ph type="sldImg"/>
          </p:nvPr>
        </p:nvSpPr>
        <p:spPr>
          <a:solidFill>
            <a:srgbClr val="FFFFFF"/>
          </a:solidFill>
          <a:ln/>
        </p:spPr>
      </p:sp>
      <p:sp>
        <p:nvSpPr>
          <p:cNvPr id="264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ACA6815-8E3F-0B47-B27E-AF361B75408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6242" name="Rectangle 2"/>
          <p:cNvSpPr>
            <a:spLocks noGrp="1" noRot="1" noChangeAspect="1" noChangeArrowheads="1"/>
          </p:cNvSpPr>
          <p:nvPr>
            <p:ph type="sldImg"/>
          </p:nvPr>
        </p:nvSpPr>
        <p:spPr>
          <a:solidFill>
            <a:srgbClr val="FFFFFF"/>
          </a:solidFill>
          <a:ln/>
        </p:spPr>
      </p:sp>
      <p:sp>
        <p:nvSpPr>
          <p:cNvPr id="2662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4A6110C-F068-494B-9A80-0FF38CDA344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8290" name="Rectangle 2"/>
          <p:cNvSpPr>
            <a:spLocks noGrp="1" noRot="1" noChangeAspect="1" noChangeArrowheads="1"/>
          </p:cNvSpPr>
          <p:nvPr>
            <p:ph type="sldImg"/>
          </p:nvPr>
        </p:nvSpPr>
        <p:spPr>
          <a:solidFill>
            <a:srgbClr val="FFFFFF"/>
          </a:solidFill>
          <a:ln/>
        </p:spPr>
      </p:sp>
      <p:sp>
        <p:nvSpPr>
          <p:cNvPr id="2682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EE9C1E-25D6-8A47-B424-D85B94691B4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3200" dirty="0">
                <a:latin typeface="Arial" charset="0"/>
                <a:ea typeface="ＭＳ Ｐゴシック" charset="0"/>
                <a:cs typeface="ＭＳ Ｐゴシック" charset="0"/>
              </a:rPr>
              <a:t>What overall observations can you make in your small group for the NT?</a:t>
            </a:r>
          </a:p>
          <a:p>
            <a:pPr eaLnBrk="1" hangingPunct="1"/>
            <a:r>
              <a:rPr lang="en-US" sz="3200" dirty="0">
                <a:latin typeface="Arial" charset="0"/>
                <a:ea typeface="ＭＳ Ｐゴシック" charset="0"/>
                <a:cs typeface="ＭＳ Ｐゴシック" charset="0"/>
              </a:rPr>
              <a:t>• There are 5 parts to the NT (grouped by category)</a:t>
            </a:r>
          </a:p>
          <a:p>
            <a:pPr eaLnBrk="1" hangingPunct="1"/>
            <a:r>
              <a:rPr lang="en-US" sz="3200" dirty="0">
                <a:latin typeface="Arial" charset="0"/>
                <a:ea typeface="ＭＳ Ｐゴシック" charset="0"/>
                <a:cs typeface="ＭＳ Ｐゴシック" charset="0"/>
              </a:rPr>
              <a:t>• 4 versions of Christ</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life but only one of the church</a:t>
            </a:r>
          </a:p>
          <a:p>
            <a:pPr eaLnBrk="1" hangingPunct="1"/>
            <a:r>
              <a:rPr lang="en-US" sz="3200" dirty="0">
                <a:latin typeface="Arial" charset="0"/>
                <a:ea typeface="ＭＳ Ｐゴシック" charset="0"/>
                <a:cs typeface="ＭＳ Ｐゴシック" charset="0"/>
              </a:rPr>
              <a:t>• Most the NT are letters (especially by Paul)</a:t>
            </a:r>
          </a:p>
          <a:p>
            <a:pPr eaLnBrk="1" hangingPunct="1"/>
            <a:r>
              <a:rPr lang="en-US" sz="3200" dirty="0">
                <a:latin typeface="Arial" charset="0"/>
                <a:ea typeface="ＭＳ Ｐゴシック" charset="0"/>
                <a:cs typeface="ＭＳ Ｐゴシック" charset="0"/>
              </a:rPr>
              <a:t>• 6 of Paul</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13 letters are to people he wrote twice (all follow-up except Rom &amp; Col)</a:t>
            </a:r>
          </a:p>
          <a:p>
            <a:pPr eaLnBrk="1" hangingPunct="1"/>
            <a:r>
              <a:rPr lang="en-US" sz="3200" dirty="0">
                <a:latin typeface="Arial" charset="0"/>
                <a:ea typeface="ＭＳ Ｐゴシック" charset="0"/>
                <a:cs typeface="ＭＳ Ｐゴシック" charset="0"/>
              </a:rPr>
              <a:t>• 2 groupings (general epistles &amp; gospels) named after their authors while Paul</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after their recipients</a:t>
            </a:r>
            <a:endParaRPr lang="en-US" sz="320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14565B-04F0-7E40-8077-EF119CC34E1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3602" name="Rectangle 2"/>
          <p:cNvSpPr>
            <a:spLocks noGrp="1" noRot="1" noChangeAspect="1" noChangeArrowheads="1" noTextEdit="1"/>
          </p:cNvSpPr>
          <p:nvPr>
            <p:ph type="sldImg"/>
          </p:nvPr>
        </p:nvSpPr>
        <p:spPr>
          <a:xfrm>
            <a:off x="1143000" y="685800"/>
            <a:ext cx="4572000" cy="3429000"/>
          </a:xfrm>
          <a:ln/>
        </p:spPr>
      </p:sp>
      <p:sp>
        <p:nvSpPr>
          <p:cNvPr id="153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Introduction-11</a:t>
            </a:r>
          </a:p>
          <a:p>
            <a:pPr eaLnBrk="1" hangingPunct="1">
              <a:spcBef>
                <a:spcPct val="0"/>
              </a:spcBef>
            </a:pPr>
            <a:r>
              <a:rPr lang="en-US" dirty="0">
                <a:latin typeface="Arial" charset="0"/>
                <a:ea typeface="ＭＳ Ｐゴシック" charset="0"/>
                <a:cs typeface="ＭＳ Ｐゴシック" charset="0"/>
              </a:rPr>
              <a:t>NS-02-Mark1-8-slide 25</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DAED5D-5417-D547-B915-AB734827F50E}" type="slidenum">
              <a:rPr kumimoji="0" lang="en-US" sz="1200" b="0" i="0" u="none" strike="noStrike" kern="1200" cap="none" spc="0" normalizeH="0" baseline="0" noProof="0">
                <a:ln>
                  <a:noFill/>
                </a:ln>
                <a:solidFill>
                  <a:srgbClr val="000000"/>
                </a:solidFill>
                <a:effectLst/>
                <a:uLnTx/>
                <a:uFillTx/>
                <a:latin typeface="26"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26" charset="0"/>
              <a:ea typeface="ＭＳ Ｐゴシック" charset="0"/>
            </a:endParaRPr>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http://www.ccel.org/fathers2/ANF-01/anf01-60.htm#P7477_2003920</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4817AE6-2AD1-6342-9A47-5FCA98C94FA0}"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119575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NT development chronologically in relation to the book of Acts, Paul's four journeys, and Paul's two imprisonments in Rome. See how many observations you can make here. For example:</a:t>
            </a:r>
          </a:p>
          <a:p>
            <a:pPr marL="228600" indent="-228600">
              <a:buAutoNum type="arabicPeriod"/>
            </a:pPr>
            <a:r>
              <a:rPr lang="en-US" dirty="0"/>
              <a:t>Acts was written in the middle of the gospels chronologically.</a:t>
            </a:r>
          </a:p>
          <a:p>
            <a:pPr marL="228600" indent="-228600">
              <a:buAutoNum type="arabicPeriod"/>
            </a:pPr>
            <a:r>
              <a:rPr lang="en-US" dirty="0"/>
              <a:t>Paul's letters came before the General Epistles almost 100%, except for James.</a:t>
            </a:r>
          </a:p>
          <a:p>
            <a:pPr marL="228600" indent="-228600">
              <a:buAutoNum type="arabicPeriod"/>
            </a:pPr>
            <a:r>
              <a:rPr lang="en-US" dirty="0"/>
              <a:t>Half of the NT was written in the AD 60s, which also was the most intensely persecuted decade.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What other things do you observe?</a:t>
            </a:r>
          </a:p>
          <a:p>
            <a:pPr marL="0" indent="0">
              <a:buFont typeface="Arial" panose="020B0604020202020204" pitchFamily="34" charset="0"/>
              <a:buNone/>
            </a:pPr>
            <a:r>
              <a:rPr lang="en-US" dirty="0"/>
              <a:t>_______________</a:t>
            </a:r>
          </a:p>
          <a:p>
            <a:pPr marL="0" indent="0">
              <a:buFont typeface="Arial" panose="020B0604020202020204" pitchFamily="34" charset="0"/>
              <a:buNone/>
            </a:pPr>
            <a:r>
              <a:rPr lang="en-US" dirty="0"/>
              <a:t>Common-492</a:t>
            </a:r>
          </a:p>
          <a:p>
            <a:pPr marL="0" indent="0">
              <a:buFont typeface="Arial" panose="020B0604020202020204" pitchFamily="34" charset="0"/>
              <a:buNone/>
            </a:pPr>
            <a:r>
              <a:rPr lang="en-US" dirty="0"/>
              <a:t>BS-15-NT Interpretation-48</a:t>
            </a:r>
          </a:p>
          <a:p>
            <a:pPr marL="0" indent="0">
              <a:buFont typeface="Arial" panose="020B0604020202020204" pitchFamily="34" charset="0"/>
              <a:buNone/>
            </a:pPr>
            <a:r>
              <a:rPr lang="en-US" dirty="0"/>
              <a:t>NS-00-NT Introduction-100</a:t>
            </a:r>
          </a:p>
          <a:p>
            <a:pPr algn="l" rtl="0" eaLnBrk="1" hangingPunct="1"/>
            <a:endParaRPr lang="en-US" b="0" dirty="0">
              <a:latin typeface="Times"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4817AE6-2AD1-6342-9A47-5FCA98C94FA0}" type="slidenum">
              <a:rPr kumimoji="0" lang="en-US" sz="1200" b="0" i="0" u="none" strike="noStrike" kern="1200" cap="none" spc="0" normalizeH="0" baseline="0" noProof="0" smtClean="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48</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Tree>
    <p:extLst>
      <p:ext uri="{BB962C8B-B14F-4D97-AF65-F5344CB8AC3E}">
        <p14:creationId xmlns:p14="http://schemas.microsoft.com/office/powerpoint/2010/main" val="20908919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BS Bible Study (Hermeneutics) in Arabic</a:t>
            </a:r>
          </a:p>
          <a:p>
            <a:r>
              <a:rPr lang="en-US" dirty="0"/>
              <a:t>______________</a:t>
            </a:r>
          </a:p>
          <a:p>
            <a:r>
              <a:rPr lang="en-US" dirty="0"/>
              <a:t>Common-</a:t>
            </a:r>
            <a:r>
              <a:rPr lang="en-US" dirty="0">
                <a:latin typeface="Arial" charset="0"/>
                <a:ea typeface="ＭＳ Ｐゴシック" charset="0"/>
              </a:rPr>
              <a:t>14</a:t>
            </a:r>
            <a:endParaRPr lang="en-US" dirty="0"/>
          </a:p>
        </p:txBody>
      </p:sp>
    </p:spTree>
    <p:extLst>
      <p:ext uri="{BB962C8B-B14F-4D97-AF65-F5344CB8AC3E}">
        <p14:creationId xmlns:p14="http://schemas.microsoft.com/office/powerpoint/2010/main" val="87668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60680E-F8B2-B342-B7AE-AA839034DC8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5650" name="Rectangle 2"/>
          <p:cNvSpPr>
            <a:spLocks noGrp="1" noRot="1" noChangeAspect="1" noChangeArrowheads="1" noTextEdit="1"/>
          </p:cNvSpPr>
          <p:nvPr>
            <p:ph type="sldImg"/>
          </p:nvPr>
        </p:nvSpPr>
        <p:spPr>
          <a:xfrm>
            <a:off x="1143000" y="685800"/>
            <a:ext cx="4572000" cy="3429000"/>
          </a:xfrm>
          <a:ln/>
        </p:spPr>
      </p:sp>
      <p:sp>
        <p:nvSpPr>
          <p:cNvPr id="1556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Introduction-12</a:t>
            </a:r>
          </a:p>
          <a:p>
            <a:pPr eaLnBrk="1" hangingPunct="1">
              <a:spcBef>
                <a:spcPct val="0"/>
              </a:spcBef>
            </a:pPr>
            <a:r>
              <a:rPr lang="en-US" dirty="0">
                <a:latin typeface="Arial" charset="0"/>
                <a:ea typeface="ＭＳ Ｐゴシック" charset="0"/>
                <a:cs typeface="ＭＳ Ｐゴシック" charset="0"/>
              </a:rPr>
              <a:t>NS-02-Mark1-8-slide 26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7699"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Using Study Help #21, through this large picture frame…</a:t>
            </a:r>
          </a:p>
          <a:p>
            <a:r>
              <a:rPr lang="en-US" b="1" dirty="0">
                <a:latin typeface="Times" charset="0"/>
                <a:ea typeface="ＭＳ Ｐゴシック" charset="0"/>
                <a:cs typeface="ＭＳ Ｐゴシック" charset="0"/>
              </a:rPr>
              <a:t>we</a:t>
            </a:r>
            <a:r>
              <a:rPr lang="uk-UA"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re going to create a graphic representation called </a:t>
            </a:r>
          </a:p>
          <a:p>
            <a:r>
              <a:rPr lang="en-US" b="1" dirty="0">
                <a:latin typeface="Times" charset="0"/>
                <a:ea typeface="ＭＳ Ｐゴシック" charset="0"/>
                <a:cs typeface="ＭＳ Ｐゴシック" charset="0"/>
              </a:rPr>
              <a:t>////	A FINISHED PORTRAIT OF THE LORD JESUS CHRIST… but…</a:t>
            </a:r>
          </a:p>
          <a:p>
            <a:r>
              <a:rPr lang="en-US" b="1" dirty="0">
                <a:latin typeface="Times" charset="0"/>
                <a:ea typeface="ＭＳ Ｐゴシック" charset="0"/>
                <a:cs typeface="ＭＳ Ｐゴシック" charset="0"/>
              </a:rPr>
              <a:t>////	…we</a:t>
            </a:r>
            <a:r>
              <a:rPr lang="uk-UA"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re going to compose that portrait through four different literary lenses as the completed image develops.</a:t>
            </a:r>
            <a:endParaRPr lang="en-US" b="1" dirty="0">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9747"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From each Gospel writer…</a:t>
            </a:r>
          </a:p>
          <a:p>
            <a:r>
              <a:rPr lang="en-US" b="1" dirty="0">
                <a:latin typeface="Times" charset="0"/>
                <a:ea typeface="ＭＳ Ｐゴシック" charset="0"/>
                <a:cs typeface="ＭＳ Ｐゴシック" charset="0"/>
              </a:rPr>
              <a:t>////	…we</a:t>
            </a:r>
            <a:r>
              <a:rPr lang="uk-UA" altLang="ja-JP" b="1" dirty="0">
                <a:latin typeface="Times" charset="0"/>
                <a:ea typeface="ＭＳ Ｐゴシック" charset="0"/>
                <a:cs typeface="ＭＳ Ｐゴシック" charset="0"/>
              </a:rPr>
              <a:t>'</a:t>
            </a:r>
            <a:r>
              <a:rPr lang="en-US" altLang="ja-JP" b="1" dirty="0" err="1">
                <a:latin typeface="Times" charset="0"/>
                <a:ea typeface="ＭＳ Ｐゴシック" charset="0"/>
                <a:cs typeface="ＭＳ Ｐゴシック" charset="0"/>
              </a:rPr>
              <a:t>ll</a:t>
            </a:r>
            <a:r>
              <a:rPr lang="en-US" altLang="ja-JP" b="1" dirty="0">
                <a:latin typeface="Times" charset="0"/>
                <a:ea typeface="ＭＳ Ｐゴシック" charset="0"/>
                <a:cs typeface="ＭＳ Ｐゴシック" charset="0"/>
              </a:rPr>
              <a:t> discover the specific audience for his writings…</a:t>
            </a:r>
          </a:p>
          <a:p>
            <a:r>
              <a:rPr lang="en-US" b="1" dirty="0">
                <a:latin typeface="Times" charset="0"/>
                <a:ea typeface="ＭＳ Ｐゴシック" charset="0"/>
                <a:cs typeface="ＭＳ Ｐゴシック" charset="0"/>
              </a:rPr>
              <a:t>////	…with his unique presentation of the person of Jesus Christ…</a:t>
            </a:r>
          </a:p>
          <a:p>
            <a:r>
              <a:rPr lang="en-US" b="1" dirty="0">
                <a:latin typeface="Times" charset="0"/>
                <a:ea typeface="ＭＳ Ｐゴシック" charset="0"/>
                <a:cs typeface="ＭＳ Ｐゴシック" charset="0"/>
              </a:rPr>
              <a:t>////	…suggesting a foundational purpose communicated through the text of his Gospel… </a:t>
            </a:r>
          </a:p>
          <a:p>
            <a:r>
              <a:rPr lang="en-US" dirty="0">
                <a:latin typeface="Times" charset="0"/>
                <a:ea typeface="ＭＳ Ｐゴシック" charset="0"/>
                <a:cs typeface="ＭＳ Ｐゴシック" charset="0"/>
              </a:rPr>
              <a:t>////	…followed by the scholars</a:t>
            </a:r>
            <a:r>
              <a:rPr lang="uk-UA" altLang="ja-JP" dirty="0">
                <a:latin typeface="Times" charset="0"/>
                <a:ea typeface="ＭＳ Ｐゴシック" charset="0"/>
                <a:cs typeface="ＭＳ Ｐゴシック" charset="0"/>
              </a:rPr>
              <a:t>'</a:t>
            </a:r>
            <a:r>
              <a:rPr lang="en-US" altLang="ja-JP" dirty="0">
                <a:latin typeface="Times" charset="0"/>
                <a:ea typeface="ＭＳ Ｐゴシック" charset="0"/>
                <a:cs typeface="ＭＳ Ｐゴシック" charset="0"/>
              </a:rPr>
              <a:t> estimate of the date of each writing.</a:t>
            </a:r>
          </a:p>
          <a:p>
            <a:endParaRPr lang="en-US" b="1" dirty="0">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61795"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Now, please…in your imagination…insert four smaller picture frames into the larger one. In each frame install four lines.  As we fill them in we</a:t>
            </a:r>
            <a:r>
              <a:rPr lang="uk-UA" altLang="ja-JP" b="1" dirty="0">
                <a:latin typeface="Times" charset="0"/>
                <a:ea typeface="ＭＳ Ｐゴシック" charset="0"/>
                <a:cs typeface="ＭＳ Ｐゴシック" charset="0"/>
              </a:rPr>
              <a:t>'</a:t>
            </a:r>
            <a:r>
              <a:rPr lang="en-US" altLang="ja-JP" b="1" dirty="0" err="1">
                <a:latin typeface="Times" charset="0"/>
                <a:ea typeface="ＭＳ Ｐゴシック" charset="0"/>
                <a:cs typeface="ＭＳ Ｐゴシック" charset="0"/>
              </a:rPr>
              <a:t>ll</a:t>
            </a:r>
            <a:r>
              <a:rPr lang="en-US" altLang="ja-JP" b="1" dirty="0">
                <a:latin typeface="Times" charset="0"/>
                <a:ea typeface="ＭＳ Ｐゴシック" charset="0"/>
                <a:cs typeface="ＭＳ Ｐゴシック" charset="0"/>
              </a:rPr>
              <a:t> have some specific information about the purpose and function of each of the four Gospels.  The individual </a:t>
            </a:r>
            <a:r>
              <a:rPr lang="ru-RU"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sub-frames</a:t>
            </a:r>
            <a:r>
              <a:rPr lang="ru-RU"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 are designated 1 through 4.</a:t>
            </a:r>
          </a:p>
          <a:p>
            <a:endParaRPr lang="en-US" b="1" dirty="0">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63843"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Each of the frames now gets its name... MATTHEW in the first...</a:t>
            </a:r>
          </a:p>
          <a:p>
            <a:r>
              <a:rPr lang="en-US" b="1">
                <a:latin typeface="Times" charset="0"/>
                <a:ea typeface="ＭＳ Ｐゴシック" charset="0"/>
                <a:cs typeface="ＭＳ Ｐゴシック" charset="0"/>
              </a:rPr>
              <a:t>////	MARK, second...</a:t>
            </a:r>
          </a:p>
          <a:p>
            <a:r>
              <a:rPr lang="en-US" b="1">
                <a:latin typeface="Times" charset="0"/>
                <a:ea typeface="ＭＳ Ｐゴシック" charset="0"/>
                <a:cs typeface="ＭＳ Ｐゴシック" charset="0"/>
              </a:rPr>
              <a:t>////	LUKE, third...and finally, the fourth… </a:t>
            </a:r>
          </a:p>
          <a:p>
            <a:r>
              <a:rPr lang="en-US" b="1">
                <a:latin typeface="Times" charset="0"/>
                <a:ea typeface="ＭＳ Ｐゴシック" charset="0"/>
                <a:cs typeface="ＭＳ Ｐゴシック" charset="0"/>
              </a:rPr>
              <a:t>////	JOHN, the names of the Gospels in the order of their appearance in the New Testament canon...the official collection of Biblical writings.</a:t>
            </a:r>
          </a:p>
          <a:p>
            <a:endParaRPr lang="en-US" b="1">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077589020"/>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8303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3758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1582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73AF930A-929F-2749-AD28-DC25B18C046C}" type="slidenum">
              <a:rPr lang="en-US"/>
              <a:pPr>
                <a:defRPr/>
              </a:pPr>
              <a:t>‹#›</a:t>
            </a:fld>
            <a:endParaRPr lang="en-US"/>
          </a:p>
        </p:txBody>
      </p:sp>
    </p:spTree>
    <p:extLst>
      <p:ext uri="{BB962C8B-B14F-4D97-AF65-F5344CB8AC3E}">
        <p14:creationId xmlns:p14="http://schemas.microsoft.com/office/powerpoint/2010/main" val="231929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4B607F6E-4AAF-0144-9416-95FDEDCCD1D6}" type="slidenum">
              <a:rPr lang="en-US"/>
              <a:pPr>
                <a:defRPr/>
              </a:pPr>
              <a:t>‹#›</a:t>
            </a:fld>
            <a:endParaRPr lang="en-US"/>
          </a:p>
        </p:txBody>
      </p:sp>
    </p:spTree>
    <p:extLst>
      <p:ext uri="{BB962C8B-B14F-4D97-AF65-F5344CB8AC3E}">
        <p14:creationId xmlns:p14="http://schemas.microsoft.com/office/powerpoint/2010/main" val="3929844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64F42A95-0E5E-014B-B560-1EB9F9599BA3}" type="slidenum">
              <a:rPr lang="en-US"/>
              <a:pPr>
                <a:defRPr/>
              </a:pPr>
              <a:t>‹#›</a:t>
            </a:fld>
            <a:endParaRPr lang="en-US"/>
          </a:p>
        </p:txBody>
      </p:sp>
    </p:spTree>
    <p:extLst>
      <p:ext uri="{BB962C8B-B14F-4D97-AF65-F5344CB8AC3E}">
        <p14:creationId xmlns:p14="http://schemas.microsoft.com/office/powerpoint/2010/main" val="19989915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30447DCC-0777-0F47-BAD2-15D79FB405F6}" type="slidenum">
              <a:rPr lang="en-US"/>
              <a:pPr>
                <a:defRPr/>
              </a:pPr>
              <a:t>‹#›</a:t>
            </a:fld>
            <a:endParaRPr lang="en-US"/>
          </a:p>
        </p:txBody>
      </p:sp>
    </p:spTree>
    <p:extLst>
      <p:ext uri="{BB962C8B-B14F-4D97-AF65-F5344CB8AC3E}">
        <p14:creationId xmlns:p14="http://schemas.microsoft.com/office/powerpoint/2010/main" val="16396574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2555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41D87C34-E9E4-C646-8541-A73C4F4526EE}" type="slidenum">
              <a:rPr lang="en-US"/>
              <a:pPr>
                <a:defRPr/>
              </a:pPr>
              <a:t>‹#›</a:t>
            </a:fld>
            <a:endParaRPr lang="en-US"/>
          </a:p>
        </p:txBody>
      </p:sp>
    </p:spTree>
    <p:extLst>
      <p:ext uri="{BB962C8B-B14F-4D97-AF65-F5344CB8AC3E}">
        <p14:creationId xmlns:p14="http://schemas.microsoft.com/office/powerpoint/2010/main" val="27885315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7C960C3-C098-8C49-87DA-292DA6F71F00}" type="slidenum">
              <a:rPr lang="en-GB"/>
              <a:pPr>
                <a:defRPr/>
              </a:pPr>
              <a:t>‹#›</a:t>
            </a:fld>
            <a:endParaRPr lang="en-GB"/>
          </a:p>
        </p:txBody>
      </p:sp>
    </p:spTree>
    <p:extLst>
      <p:ext uri="{BB962C8B-B14F-4D97-AF65-F5344CB8AC3E}">
        <p14:creationId xmlns:p14="http://schemas.microsoft.com/office/powerpoint/2010/main" val="128607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099818797"/>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7929576-F1C3-8342-A9F5-6361B573A61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43561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4EF7205-82CB-5F47-9C05-6765BF3FC59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408032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199C3AE-A5B5-D844-A9B2-7FC720DCF4A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15229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E25E5ED4-156C-E041-AF48-0582017FCE0B}"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885383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F9CC7C82-67F6-5040-8AA0-F231F1AAB699}"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543373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35EACE8-9D42-8340-8C96-8E700BAE356C}"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318452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169A106-F484-DE44-9688-0001599BF23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006178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52FF2FA-F185-F646-B824-701E7DAF077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091395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3EC499D-EA11-4F40-8D80-16E45D372B5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99753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FEB3406-F7F4-9F47-BF26-23D377B7B43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91902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549190359"/>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80B07B2-1B3E-6248-9534-825461B2BD0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99733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3"/>
            <a:ext cx="9144000" cy="6918325"/>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9" name="Freeform 7"/>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0" name="Freeform 8"/>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2" name="Freeform 10"/>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grpSp>
      <p:sp>
        <p:nvSpPr>
          <p:cNvPr id="410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spcBef>
                <a:spcPct val="0"/>
              </a:spcBef>
              <a:defRPr/>
            </a:lvl1pPr>
          </a:lstStyle>
          <a:p>
            <a:pPr>
              <a:defRPr/>
            </a:pPr>
            <a:endParaRPr lang="en-US"/>
          </a:p>
        </p:txBody>
      </p:sp>
      <p:sp>
        <p:nvSpPr>
          <p:cNvPr id="14" name="Rectangle 14"/>
          <p:cNvSpPr>
            <a:spLocks noGrp="1" noChangeArrowheads="1"/>
          </p:cNvSpPr>
          <p:nvPr>
            <p:ph type="ftr" sz="quarter" idx="11"/>
          </p:nvPr>
        </p:nvSpPr>
        <p:spPr/>
        <p:txBody>
          <a:bodyPr/>
          <a:lstStyle>
            <a:lvl1pPr>
              <a:spcBef>
                <a:spcPct val="0"/>
              </a:spcBef>
              <a:defRPr/>
            </a:lvl1pPr>
          </a:lstStyle>
          <a:p>
            <a:pPr>
              <a:defRPr/>
            </a:pPr>
            <a:endParaRPr lang="en-US"/>
          </a:p>
        </p:txBody>
      </p:sp>
      <p:sp>
        <p:nvSpPr>
          <p:cNvPr id="15" name="Rectangle 15"/>
          <p:cNvSpPr>
            <a:spLocks noGrp="1" noChangeArrowheads="1"/>
          </p:cNvSpPr>
          <p:nvPr>
            <p:ph type="sldNum" sz="quarter" idx="12"/>
          </p:nvPr>
        </p:nvSpPr>
        <p:spPr/>
        <p:txBody>
          <a:bodyPr/>
          <a:lstStyle>
            <a:lvl1pPr>
              <a:spcBef>
                <a:spcPct val="0"/>
              </a:spcBef>
              <a:defRPr/>
            </a:lvl1pPr>
          </a:lstStyle>
          <a:p>
            <a:pPr>
              <a:defRPr/>
            </a:pPr>
            <a:fld id="{20E50056-99BA-8C47-A241-B4F1E3C77A5F}" type="slidenum">
              <a:rPr lang="en-US"/>
              <a:pPr>
                <a:defRPr/>
              </a:pPr>
              <a:t>‹#›</a:t>
            </a:fld>
            <a:endParaRPr lang="en-US"/>
          </a:p>
        </p:txBody>
      </p:sp>
    </p:spTree>
    <p:extLst>
      <p:ext uri="{BB962C8B-B14F-4D97-AF65-F5344CB8AC3E}">
        <p14:creationId xmlns:p14="http://schemas.microsoft.com/office/powerpoint/2010/main" val="8525260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CCCC19A-64B4-434E-B753-C220D0948812}" type="slidenum">
              <a:rPr lang="en-US"/>
              <a:pPr>
                <a:defRPr/>
              </a:pPr>
              <a:t>‹#›</a:t>
            </a:fld>
            <a:endParaRPr lang="en-US"/>
          </a:p>
        </p:txBody>
      </p:sp>
    </p:spTree>
    <p:extLst>
      <p:ext uri="{BB962C8B-B14F-4D97-AF65-F5344CB8AC3E}">
        <p14:creationId xmlns:p14="http://schemas.microsoft.com/office/powerpoint/2010/main" val="33612252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931E72F-5358-D24D-ADB1-011449E6E4F6}" type="slidenum">
              <a:rPr lang="en-US"/>
              <a:pPr>
                <a:defRPr/>
              </a:pPr>
              <a:t>‹#›</a:t>
            </a:fld>
            <a:endParaRPr lang="en-US"/>
          </a:p>
        </p:txBody>
      </p:sp>
    </p:spTree>
    <p:extLst>
      <p:ext uri="{BB962C8B-B14F-4D97-AF65-F5344CB8AC3E}">
        <p14:creationId xmlns:p14="http://schemas.microsoft.com/office/powerpoint/2010/main" val="9468962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AC75CC1-B374-4B44-934E-90B7BF68E20D}" type="slidenum">
              <a:rPr lang="en-US"/>
              <a:pPr>
                <a:defRPr/>
              </a:pPr>
              <a:t>‹#›</a:t>
            </a:fld>
            <a:endParaRPr lang="en-US"/>
          </a:p>
        </p:txBody>
      </p:sp>
    </p:spTree>
    <p:extLst>
      <p:ext uri="{BB962C8B-B14F-4D97-AF65-F5344CB8AC3E}">
        <p14:creationId xmlns:p14="http://schemas.microsoft.com/office/powerpoint/2010/main" val="235467241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94D83A24-ECE0-234B-8022-B05E3FB62800}" type="slidenum">
              <a:rPr lang="en-US"/>
              <a:pPr>
                <a:defRPr/>
              </a:pPr>
              <a:t>‹#›</a:t>
            </a:fld>
            <a:endParaRPr lang="en-US"/>
          </a:p>
        </p:txBody>
      </p:sp>
    </p:spTree>
    <p:extLst>
      <p:ext uri="{BB962C8B-B14F-4D97-AF65-F5344CB8AC3E}">
        <p14:creationId xmlns:p14="http://schemas.microsoft.com/office/powerpoint/2010/main" val="4831583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9D205FDB-349D-A84B-80E3-393E8EACF07D}" type="slidenum">
              <a:rPr lang="en-US"/>
              <a:pPr>
                <a:defRPr/>
              </a:pPr>
              <a:t>‹#›</a:t>
            </a:fld>
            <a:endParaRPr lang="en-US"/>
          </a:p>
        </p:txBody>
      </p:sp>
    </p:spTree>
    <p:extLst>
      <p:ext uri="{BB962C8B-B14F-4D97-AF65-F5344CB8AC3E}">
        <p14:creationId xmlns:p14="http://schemas.microsoft.com/office/powerpoint/2010/main" val="42806458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C51EB5A1-F2CB-444D-BF11-5094810219EE}" type="slidenum">
              <a:rPr lang="en-US"/>
              <a:pPr>
                <a:defRPr/>
              </a:pPr>
              <a:t>‹#›</a:t>
            </a:fld>
            <a:endParaRPr lang="en-US"/>
          </a:p>
        </p:txBody>
      </p:sp>
    </p:spTree>
    <p:extLst>
      <p:ext uri="{BB962C8B-B14F-4D97-AF65-F5344CB8AC3E}">
        <p14:creationId xmlns:p14="http://schemas.microsoft.com/office/powerpoint/2010/main" val="14484468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58B7E32-1203-5347-BBA2-DE5F3B49F074}" type="slidenum">
              <a:rPr lang="en-US"/>
              <a:pPr>
                <a:defRPr/>
              </a:pPr>
              <a:t>‹#›</a:t>
            </a:fld>
            <a:endParaRPr lang="en-US"/>
          </a:p>
        </p:txBody>
      </p:sp>
    </p:spTree>
    <p:extLst>
      <p:ext uri="{BB962C8B-B14F-4D97-AF65-F5344CB8AC3E}">
        <p14:creationId xmlns:p14="http://schemas.microsoft.com/office/powerpoint/2010/main" val="2993145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70FF9258-6943-794E-A6EF-A1F4772721C0}" type="slidenum">
              <a:rPr lang="en-US"/>
              <a:pPr>
                <a:defRPr/>
              </a:pPr>
              <a:t>‹#›</a:t>
            </a:fld>
            <a:endParaRPr lang="en-US"/>
          </a:p>
        </p:txBody>
      </p:sp>
    </p:spTree>
    <p:extLst>
      <p:ext uri="{BB962C8B-B14F-4D97-AF65-F5344CB8AC3E}">
        <p14:creationId xmlns:p14="http://schemas.microsoft.com/office/powerpoint/2010/main" val="533234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403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8403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05"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solidFill>
                <a:srgbClr val="FFFFFF"/>
              </a:solidFill>
            </a:endParaRPr>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FFFFFF"/>
              </a:solidFill>
            </a:endParaRPr>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0CEEE7D3-AC65-9645-A28D-764779814100}" type="slidenum">
              <a:rPr lang="en-US">
                <a:solidFill>
                  <a:srgbClr val="FFFFFF"/>
                </a:solidFill>
                <a:latin typeface="Arial"/>
                <a:ea typeface="Arial"/>
              </a:rPr>
              <a:pPr>
                <a:defRPr/>
              </a:pPr>
              <a:t>‹#›</a:t>
            </a:fld>
            <a:endParaRPr lang="en-US">
              <a:solidFill>
                <a:srgbClr val="FFFFFF"/>
              </a:solidFill>
              <a:latin typeface="Arial"/>
              <a:ea typeface="Arial"/>
            </a:endParaRPr>
          </a:p>
        </p:txBody>
      </p:sp>
    </p:spTree>
    <p:extLst>
      <p:ext uri="{BB962C8B-B14F-4D97-AF65-F5344CB8AC3E}">
        <p14:creationId xmlns:p14="http://schemas.microsoft.com/office/powerpoint/2010/main" val="14656504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2951778-E8F7-D940-AAA0-DBAC061F2103}" type="slidenum">
              <a:rPr lang="en-US"/>
              <a:pPr>
                <a:defRPr/>
              </a:pPr>
              <a:t>‹#›</a:t>
            </a:fld>
            <a:endParaRPr lang="en-US"/>
          </a:p>
        </p:txBody>
      </p:sp>
    </p:spTree>
    <p:extLst>
      <p:ext uri="{BB962C8B-B14F-4D97-AF65-F5344CB8AC3E}">
        <p14:creationId xmlns:p14="http://schemas.microsoft.com/office/powerpoint/2010/main" val="1738683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BB0F9F7-54A1-314A-AC09-7BC85747FCD3}" type="slidenum">
              <a:rPr lang="en-US"/>
              <a:pPr>
                <a:defRPr/>
              </a:pPr>
              <a:t>‹#›</a:t>
            </a:fld>
            <a:endParaRPr lang="en-US"/>
          </a:p>
        </p:txBody>
      </p:sp>
    </p:spTree>
    <p:extLst>
      <p:ext uri="{BB962C8B-B14F-4D97-AF65-F5344CB8AC3E}">
        <p14:creationId xmlns:p14="http://schemas.microsoft.com/office/powerpoint/2010/main" val="14916722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4941EFAD-EDA9-EB4F-B35A-CB5FC434F649}" type="slidenum">
              <a:rPr lang="en-US"/>
              <a:pPr>
                <a:defRPr/>
              </a:pPr>
              <a:t>‹#›</a:t>
            </a:fld>
            <a:endParaRPr lang="en-US"/>
          </a:p>
        </p:txBody>
      </p:sp>
    </p:spTree>
    <p:extLst>
      <p:ext uri="{BB962C8B-B14F-4D97-AF65-F5344CB8AC3E}">
        <p14:creationId xmlns:p14="http://schemas.microsoft.com/office/powerpoint/2010/main" val="30471318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A3C6AAE0-85AD-0D4C-8D70-2E1806C468C6}" type="slidenum">
              <a:rPr lang="en-US"/>
              <a:pPr>
                <a:defRPr/>
              </a:pPr>
              <a:t>‹#›</a:t>
            </a:fld>
            <a:endParaRPr lang="en-US"/>
          </a:p>
        </p:txBody>
      </p:sp>
    </p:spTree>
    <p:extLst>
      <p:ext uri="{BB962C8B-B14F-4D97-AF65-F5344CB8AC3E}">
        <p14:creationId xmlns:p14="http://schemas.microsoft.com/office/powerpoint/2010/main" val="24087940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521307F3-1278-6E48-8298-1C9FC309FE6B}" type="slidenum">
              <a:rPr lang="en-US"/>
              <a:pPr>
                <a:defRPr/>
              </a:pPr>
              <a:t>‹#›</a:t>
            </a:fld>
            <a:endParaRPr lang="en-US"/>
          </a:p>
        </p:txBody>
      </p:sp>
    </p:spTree>
    <p:extLst>
      <p:ext uri="{BB962C8B-B14F-4D97-AF65-F5344CB8AC3E}">
        <p14:creationId xmlns:p14="http://schemas.microsoft.com/office/powerpoint/2010/main" val="18312354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BE3EDD-20CF-D947-87D5-3D1F75801600}" type="slidenum">
              <a:rPr lang="en-US"/>
              <a:pPr>
                <a:defRPr/>
              </a:pPr>
              <a:t>‹#›</a:t>
            </a:fld>
            <a:endParaRPr lang="en-US"/>
          </a:p>
        </p:txBody>
      </p:sp>
    </p:spTree>
    <p:extLst>
      <p:ext uri="{BB962C8B-B14F-4D97-AF65-F5344CB8AC3E}">
        <p14:creationId xmlns:p14="http://schemas.microsoft.com/office/powerpoint/2010/main" val="2431329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87D2A9A-AAB1-284F-82ED-3C9D5B21C447}" type="slidenum">
              <a:rPr lang="en-US"/>
              <a:pPr>
                <a:defRPr/>
              </a:pPr>
              <a:t>‹#›</a:t>
            </a:fld>
            <a:endParaRPr lang="en-US"/>
          </a:p>
        </p:txBody>
      </p:sp>
    </p:spTree>
    <p:extLst>
      <p:ext uri="{BB962C8B-B14F-4D97-AF65-F5344CB8AC3E}">
        <p14:creationId xmlns:p14="http://schemas.microsoft.com/office/powerpoint/2010/main" val="31292171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A000F7B-73A5-2649-B5B9-73CFEE77B70B}" type="slidenum">
              <a:rPr lang="en-US"/>
              <a:pPr>
                <a:defRPr/>
              </a:pPr>
              <a:t>‹#›</a:t>
            </a:fld>
            <a:endParaRPr lang="en-US"/>
          </a:p>
        </p:txBody>
      </p:sp>
    </p:spTree>
    <p:extLst>
      <p:ext uri="{BB962C8B-B14F-4D97-AF65-F5344CB8AC3E}">
        <p14:creationId xmlns:p14="http://schemas.microsoft.com/office/powerpoint/2010/main" val="1215649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C7416DA-A73F-FE40-9461-7383BC9131C6}" type="slidenum">
              <a:rPr lang="en-US"/>
              <a:pPr>
                <a:defRPr/>
              </a:pPr>
              <a:t>‹#›</a:t>
            </a:fld>
            <a:endParaRPr lang="en-US"/>
          </a:p>
        </p:txBody>
      </p:sp>
    </p:spTree>
    <p:extLst>
      <p:ext uri="{BB962C8B-B14F-4D97-AF65-F5344CB8AC3E}">
        <p14:creationId xmlns:p14="http://schemas.microsoft.com/office/powerpoint/2010/main" val="41365333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5029B798-A178-6248-9E1C-5B7AAE136D4F}" type="slidenum">
              <a:rPr lang="en-US"/>
              <a:pPr>
                <a:defRPr/>
              </a:pPr>
              <a:t>‹#›</a:t>
            </a:fld>
            <a:endParaRPr lang="en-US"/>
          </a:p>
        </p:txBody>
      </p:sp>
    </p:spTree>
    <p:extLst>
      <p:ext uri="{BB962C8B-B14F-4D97-AF65-F5344CB8AC3E}">
        <p14:creationId xmlns:p14="http://schemas.microsoft.com/office/powerpoint/2010/main" val="1800788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596E4F3D-FECE-834A-862C-E6FC82AFD474}" type="slidenum">
              <a:rPr lang="en-US"/>
              <a:pPr>
                <a:defRPr/>
              </a:pPr>
              <a:t>‹#›</a:t>
            </a:fld>
            <a:endParaRPr lang="en-US"/>
          </a:p>
        </p:txBody>
      </p:sp>
    </p:spTree>
    <p:extLst>
      <p:ext uri="{BB962C8B-B14F-4D97-AF65-F5344CB8AC3E}">
        <p14:creationId xmlns:p14="http://schemas.microsoft.com/office/powerpoint/2010/main" val="283274288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3D0BE21-331D-E947-8A8F-DC3E65B5091A}" type="slidenum">
              <a:rPr lang="en-US"/>
              <a:pPr>
                <a:defRPr/>
              </a:pPr>
              <a:t>‹#›</a:t>
            </a:fld>
            <a:endParaRPr lang="en-US"/>
          </a:p>
        </p:txBody>
      </p:sp>
    </p:spTree>
    <p:extLst>
      <p:ext uri="{BB962C8B-B14F-4D97-AF65-F5344CB8AC3E}">
        <p14:creationId xmlns:p14="http://schemas.microsoft.com/office/powerpoint/2010/main" val="89768307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7D71CA7-F05F-364B-81D8-B79B1865D5E7}" type="slidenum">
              <a:rPr lang="en-US"/>
              <a:pPr>
                <a:defRPr/>
              </a:pPr>
              <a:t>‹#›</a:t>
            </a:fld>
            <a:endParaRPr lang="en-US"/>
          </a:p>
        </p:txBody>
      </p:sp>
    </p:spTree>
    <p:extLst>
      <p:ext uri="{BB962C8B-B14F-4D97-AF65-F5344CB8AC3E}">
        <p14:creationId xmlns:p14="http://schemas.microsoft.com/office/powerpoint/2010/main" val="20710961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98A679E-9294-4F41-BA42-FCF79D469944}" type="slidenum">
              <a:rPr lang="en-US"/>
              <a:pPr>
                <a:defRPr/>
              </a:pPr>
              <a:t>‹#›</a:t>
            </a:fld>
            <a:endParaRPr lang="en-US"/>
          </a:p>
        </p:txBody>
      </p:sp>
    </p:spTree>
    <p:extLst>
      <p:ext uri="{BB962C8B-B14F-4D97-AF65-F5344CB8AC3E}">
        <p14:creationId xmlns:p14="http://schemas.microsoft.com/office/powerpoint/2010/main" val="18367306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E15A147-8867-3F4F-9F2F-BD56CBC77501}" type="slidenum">
              <a:rPr lang="en-US"/>
              <a:pPr>
                <a:defRPr/>
              </a:pPr>
              <a:t>‹#›</a:t>
            </a:fld>
            <a:endParaRPr lang="en-US"/>
          </a:p>
        </p:txBody>
      </p:sp>
    </p:spTree>
    <p:extLst>
      <p:ext uri="{BB962C8B-B14F-4D97-AF65-F5344CB8AC3E}">
        <p14:creationId xmlns:p14="http://schemas.microsoft.com/office/powerpoint/2010/main" val="116779455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5F4B2D4-8A9D-0D4E-A76D-BD156E5B75CF}" type="slidenum">
              <a:rPr lang="en-US"/>
              <a:pPr>
                <a:defRPr/>
              </a:pPr>
              <a:t>‹#›</a:t>
            </a:fld>
            <a:endParaRPr lang="en-US"/>
          </a:p>
        </p:txBody>
      </p:sp>
    </p:spTree>
    <p:extLst>
      <p:ext uri="{BB962C8B-B14F-4D97-AF65-F5344CB8AC3E}">
        <p14:creationId xmlns:p14="http://schemas.microsoft.com/office/powerpoint/2010/main" val="115187894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210A807-D99F-6D46-B2CE-0A9304AD9078}" type="slidenum">
              <a:rPr lang="en-US"/>
              <a:pPr>
                <a:defRPr/>
              </a:pPr>
              <a:t>‹#›</a:t>
            </a:fld>
            <a:endParaRPr lang="en-US"/>
          </a:p>
        </p:txBody>
      </p:sp>
    </p:spTree>
    <p:extLst>
      <p:ext uri="{BB962C8B-B14F-4D97-AF65-F5344CB8AC3E}">
        <p14:creationId xmlns:p14="http://schemas.microsoft.com/office/powerpoint/2010/main" val="41380285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37" y="2130089"/>
            <a:ext cx="7773126" cy="1470289"/>
          </a:xfrm>
        </p:spPr>
        <p:txBody>
          <a:bodyPr/>
          <a:lstStyle/>
          <a:p>
            <a:r>
              <a:rPr lang="en-US"/>
              <a:t>Click to edit Master title style</a:t>
            </a:r>
          </a:p>
        </p:txBody>
      </p:sp>
      <p:sp>
        <p:nvSpPr>
          <p:cNvPr id="3" name="Subtitle 2"/>
          <p:cNvSpPr>
            <a:spLocks noGrp="1"/>
          </p:cNvSpPr>
          <p:nvPr>
            <p:ph type="subTitle" idx="1"/>
          </p:nvPr>
        </p:nvSpPr>
        <p:spPr>
          <a:xfrm>
            <a:off x="1371991" y="3886163"/>
            <a:ext cx="6400018" cy="1752736"/>
          </a:xfrm>
        </p:spPr>
        <p:txBody>
          <a:bodyPr/>
          <a:lstStyle>
            <a:lvl1pPr marL="0" indent="0" algn="ctr">
              <a:buNone/>
              <a:defRPr/>
            </a:lvl1pPr>
            <a:lvl2pPr marL="321311" indent="0" algn="ctr">
              <a:buNone/>
              <a:defRPr/>
            </a:lvl2pPr>
            <a:lvl3pPr marL="642622" indent="0" algn="ctr">
              <a:buNone/>
              <a:defRPr/>
            </a:lvl3pPr>
            <a:lvl4pPr marL="963934" indent="0" algn="ctr">
              <a:buNone/>
              <a:defRPr/>
            </a:lvl4pPr>
            <a:lvl5pPr marL="1285244" indent="0" algn="ctr">
              <a:buNone/>
              <a:defRPr/>
            </a:lvl5pPr>
            <a:lvl6pPr marL="1606558" indent="0" algn="ctr">
              <a:buNone/>
              <a:defRPr/>
            </a:lvl6pPr>
            <a:lvl7pPr marL="1927869" indent="0" algn="ctr">
              <a:buNone/>
              <a:defRPr/>
            </a:lvl7pPr>
            <a:lvl8pPr marL="2249184" indent="0" algn="ctr">
              <a:buNone/>
              <a:defRPr/>
            </a:lvl8pPr>
            <a:lvl9pPr marL="2570489" indent="0" algn="ctr">
              <a:buNone/>
              <a:defRPr/>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50C5B3E-9547-D642-9855-28DB1B3896AE}" type="slidenum">
              <a:rPr lang="en-US"/>
              <a:pPr/>
              <a:t>‹#›</a:t>
            </a:fld>
            <a:endParaRPr lang="en-US"/>
          </a:p>
        </p:txBody>
      </p:sp>
    </p:spTree>
    <p:extLst>
      <p:ext uri="{BB962C8B-B14F-4D97-AF65-F5344CB8AC3E}">
        <p14:creationId xmlns:p14="http://schemas.microsoft.com/office/powerpoint/2010/main" val="7062749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60E381B-319F-DC4E-89C6-E33F56842455}" type="slidenum">
              <a:rPr lang="en-US"/>
              <a:pPr/>
              <a:t>‹#›</a:t>
            </a:fld>
            <a:endParaRPr lang="en-US"/>
          </a:p>
        </p:txBody>
      </p:sp>
    </p:spTree>
    <p:extLst>
      <p:ext uri="{BB962C8B-B14F-4D97-AF65-F5344CB8AC3E}">
        <p14:creationId xmlns:p14="http://schemas.microsoft.com/office/powerpoint/2010/main" val="5020381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89" y="4406414"/>
            <a:ext cx="7772009" cy="1363115"/>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289" y="2907086"/>
            <a:ext cx="7772009" cy="1499316"/>
          </a:xfrm>
        </p:spPr>
        <p:txBody>
          <a:bodyPr anchor="b"/>
          <a:lstStyle>
            <a:lvl1pPr marL="0" indent="0">
              <a:buNone/>
              <a:defRPr sz="1400"/>
            </a:lvl1pPr>
            <a:lvl2pPr marL="321311" indent="0">
              <a:buNone/>
              <a:defRPr sz="1300"/>
            </a:lvl2pPr>
            <a:lvl3pPr marL="642622" indent="0">
              <a:buNone/>
              <a:defRPr sz="1100"/>
            </a:lvl3pPr>
            <a:lvl4pPr marL="963934" indent="0">
              <a:buNone/>
              <a:defRPr sz="1000"/>
            </a:lvl4pPr>
            <a:lvl5pPr marL="1285244" indent="0">
              <a:buNone/>
              <a:defRPr sz="1000"/>
            </a:lvl5pPr>
            <a:lvl6pPr marL="1606558" indent="0">
              <a:buNone/>
              <a:defRPr sz="1000"/>
            </a:lvl6pPr>
            <a:lvl7pPr marL="1927869" indent="0">
              <a:buNone/>
              <a:defRPr sz="1000"/>
            </a:lvl7pPr>
            <a:lvl8pPr marL="2249184" indent="0">
              <a:buNone/>
              <a:defRPr sz="1000"/>
            </a:lvl8pPr>
            <a:lvl9pPr marL="2570489" indent="0">
              <a:buNone/>
              <a:defRPr sz="10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A5A218F-849F-8A4C-B7AC-53F4AE69ACB7}" type="slidenum">
              <a:rPr lang="en-US"/>
              <a:pPr/>
              <a:t>‹#›</a:t>
            </a:fld>
            <a:endParaRPr lang="en-US"/>
          </a:p>
        </p:txBody>
      </p:sp>
    </p:spTree>
    <p:extLst>
      <p:ext uri="{BB962C8B-B14F-4D97-AF65-F5344CB8AC3E}">
        <p14:creationId xmlns:p14="http://schemas.microsoft.com/office/powerpoint/2010/main" val="11675089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1520" y="1125336"/>
            <a:ext cx="2838871" cy="318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67549" y="1125336"/>
            <a:ext cx="2839987" cy="318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977AE0B1-5D10-294D-B1E9-EA9AFEBE2382}" type="slidenum">
              <a:rPr lang="en-US"/>
              <a:pPr/>
              <a:t>‹#›</a:t>
            </a:fld>
            <a:endParaRPr lang="en-US"/>
          </a:p>
        </p:txBody>
      </p:sp>
    </p:spTree>
    <p:extLst>
      <p:ext uri="{BB962C8B-B14F-4D97-AF65-F5344CB8AC3E}">
        <p14:creationId xmlns:p14="http://schemas.microsoft.com/office/powerpoint/2010/main" val="2010875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B31592B-91ED-2346-B733-2A3F4E33A983}" type="slidenum">
              <a:rPr lang="en-US"/>
              <a:pPr>
                <a:defRPr/>
              </a:pPr>
              <a:t>‹#›</a:t>
            </a:fld>
            <a:endParaRPr lang="en-US"/>
          </a:p>
        </p:txBody>
      </p:sp>
    </p:spTree>
    <p:extLst>
      <p:ext uri="{BB962C8B-B14F-4D97-AF65-F5344CB8AC3E}">
        <p14:creationId xmlns:p14="http://schemas.microsoft.com/office/powerpoint/2010/main" val="13649384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715" y="274633"/>
            <a:ext cx="8228595" cy="114318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15" y="1535040"/>
            <a:ext cx="4040061" cy="639693"/>
          </a:xfrm>
        </p:spPr>
        <p:txBody>
          <a:bodyPr anchor="b"/>
          <a:lstStyle>
            <a:lvl1pPr marL="0" indent="0">
              <a:buNone/>
              <a:defRPr sz="1700" b="1"/>
            </a:lvl1pPr>
            <a:lvl2pPr marL="321311" indent="0">
              <a:buNone/>
              <a:defRPr sz="1400" b="1"/>
            </a:lvl2pPr>
            <a:lvl3pPr marL="642622" indent="0">
              <a:buNone/>
              <a:defRPr sz="1300" b="1"/>
            </a:lvl3pPr>
            <a:lvl4pPr marL="963934" indent="0">
              <a:buNone/>
              <a:defRPr sz="1100" b="1"/>
            </a:lvl4pPr>
            <a:lvl5pPr marL="1285244" indent="0">
              <a:buNone/>
              <a:defRPr sz="1100" b="1"/>
            </a:lvl5pPr>
            <a:lvl6pPr marL="1606558" indent="0">
              <a:buNone/>
              <a:defRPr sz="1100" b="1"/>
            </a:lvl6pPr>
            <a:lvl7pPr marL="1927869" indent="0">
              <a:buNone/>
              <a:defRPr sz="1100" b="1"/>
            </a:lvl7pPr>
            <a:lvl8pPr marL="2249184" indent="0">
              <a:buNone/>
              <a:defRPr sz="1100" b="1"/>
            </a:lvl8pPr>
            <a:lvl9pPr marL="257048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715" y="2174734"/>
            <a:ext cx="4040061" cy="395091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21" y="1535040"/>
            <a:ext cx="4041177" cy="639693"/>
          </a:xfrm>
        </p:spPr>
        <p:txBody>
          <a:bodyPr anchor="b"/>
          <a:lstStyle>
            <a:lvl1pPr marL="0" indent="0">
              <a:buNone/>
              <a:defRPr sz="1700" b="1"/>
            </a:lvl1pPr>
            <a:lvl2pPr marL="321311" indent="0">
              <a:buNone/>
              <a:defRPr sz="1400" b="1"/>
            </a:lvl2pPr>
            <a:lvl3pPr marL="642622" indent="0">
              <a:buNone/>
              <a:defRPr sz="1300" b="1"/>
            </a:lvl3pPr>
            <a:lvl4pPr marL="963934" indent="0">
              <a:buNone/>
              <a:defRPr sz="1100" b="1"/>
            </a:lvl4pPr>
            <a:lvl5pPr marL="1285244" indent="0">
              <a:buNone/>
              <a:defRPr sz="1100" b="1"/>
            </a:lvl5pPr>
            <a:lvl6pPr marL="1606558" indent="0">
              <a:buNone/>
              <a:defRPr sz="1100" b="1"/>
            </a:lvl6pPr>
            <a:lvl7pPr marL="1927869" indent="0">
              <a:buNone/>
              <a:defRPr sz="1100" b="1"/>
            </a:lvl7pPr>
            <a:lvl8pPr marL="2249184" indent="0">
              <a:buNone/>
              <a:defRPr sz="1100" b="1"/>
            </a:lvl8pPr>
            <a:lvl9pPr marL="257048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5121" y="2174734"/>
            <a:ext cx="4041177" cy="395091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0CA6B0D9-2619-3C45-B8CA-706F3EF4821C}" type="slidenum">
              <a:rPr lang="en-US"/>
              <a:pPr/>
              <a:t>‹#›</a:t>
            </a:fld>
            <a:endParaRPr lang="en-US"/>
          </a:p>
        </p:txBody>
      </p:sp>
    </p:spTree>
    <p:extLst>
      <p:ext uri="{BB962C8B-B14F-4D97-AF65-F5344CB8AC3E}">
        <p14:creationId xmlns:p14="http://schemas.microsoft.com/office/powerpoint/2010/main" val="16454157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AF545251-EC3C-D649-B2BD-863F121F397A}" type="slidenum">
              <a:rPr lang="en-US"/>
              <a:pPr/>
              <a:t>‹#›</a:t>
            </a:fld>
            <a:endParaRPr lang="en-US"/>
          </a:p>
        </p:txBody>
      </p:sp>
    </p:spTree>
    <p:extLst>
      <p:ext uri="{BB962C8B-B14F-4D97-AF65-F5344CB8AC3E}">
        <p14:creationId xmlns:p14="http://schemas.microsoft.com/office/powerpoint/2010/main" val="65857322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3DADEDDB-E0F2-294F-9627-6F85CBA1D62D}" type="slidenum">
              <a:rPr lang="en-US"/>
              <a:pPr/>
              <a:t>‹#›</a:t>
            </a:fld>
            <a:endParaRPr lang="en-US"/>
          </a:p>
        </p:txBody>
      </p:sp>
    </p:spTree>
    <p:extLst>
      <p:ext uri="{BB962C8B-B14F-4D97-AF65-F5344CB8AC3E}">
        <p14:creationId xmlns:p14="http://schemas.microsoft.com/office/powerpoint/2010/main" val="249363345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15" y="273517"/>
            <a:ext cx="3007439" cy="1161048"/>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4545" y="273518"/>
            <a:ext cx="5111754" cy="5852130"/>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715" y="1434565"/>
            <a:ext cx="3007439" cy="4691082"/>
          </a:xfrm>
        </p:spPr>
        <p:txBody>
          <a:bodyPr/>
          <a:lstStyle>
            <a:lvl1pPr marL="0" indent="0">
              <a:buNone/>
              <a:defRPr sz="1000"/>
            </a:lvl1pPr>
            <a:lvl2pPr marL="321311" indent="0">
              <a:buNone/>
              <a:defRPr sz="800"/>
            </a:lvl2pPr>
            <a:lvl3pPr marL="642622" indent="0">
              <a:buNone/>
              <a:defRPr sz="700"/>
            </a:lvl3pPr>
            <a:lvl4pPr marL="963934" indent="0">
              <a:buNone/>
              <a:defRPr sz="600"/>
            </a:lvl4pPr>
            <a:lvl5pPr marL="1285244" indent="0">
              <a:buNone/>
              <a:defRPr sz="600"/>
            </a:lvl5pPr>
            <a:lvl6pPr marL="1606558" indent="0">
              <a:buNone/>
              <a:defRPr sz="600"/>
            </a:lvl6pPr>
            <a:lvl7pPr marL="1927869" indent="0">
              <a:buNone/>
              <a:defRPr sz="600"/>
            </a:lvl7pPr>
            <a:lvl8pPr marL="2249184" indent="0">
              <a:buNone/>
              <a:defRPr sz="600"/>
            </a:lvl8pPr>
            <a:lvl9pPr marL="2570489" indent="0">
              <a:buNone/>
              <a:defRPr sz="6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7081DBFA-4B68-6A42-A7E2-0F2A80FD334F}" type="slidenum">
              <a:rPr lang="en-US"/>
              <a:pPr/>
              <a:t>‹#›</a:t>
            </a:fld>
            <a:endParaRPr lang="en-US"/>
          </a:p>
        </p:txBody>
      </p:sp>
    </p:spTree>
    <p:extLst>
      <p:ext uri="{BB962C8B-B14F-4D97-AF65-F5344CB8AC3E}">
        <p14:creationId xmlns:p14="http://schemas.microsoft.com/office/powerpoint/2010/main" val="21681241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738" y="4800500"/>
            <a:ext cx="5486846" cy="567127"/>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1738" y="612912"/>
            <a:ext cx="5486846" cy="4115023"/>
          </a:xfrm>
        </p:spPr>
        <p:txBody>
          <a:bodyPr/>
          <a:lstStyle>
            <a:lvl1pPr marL="0" indent="0">
              <a:buNone/>
              <a:defRPr sz="2300"/>
            </a:lvl1pPr>
            <a:lvl2pPr marL="321311" indent="0">
              <a:buNone/>
              <a:defRPr sz="2000"/>
            </a:lvl2pPr>
            <a:lvl3pPr marL="642622" indent="0">
              <a:buNone/>
              <a:defRPr sz="1700"/>
            </a:lvl3pPr>
            <a:lvl4pPr marL="963934" indent="0">
              <a:buNone/>
              <a:defRPr sz="1400"/>
            </a:lvl4pPr>
            <a:lvl5pPr marL="1285244" indent="0">
              <a:buNone/>
              <a:defRPr sz="1400"/>
            </a:lvl5pPr>
            <a:lvl6pPr marL="1606558" indent="0">
              <a:buNone/>
              <a:defRPr sz="1400"/>
            </a:lvl6pPr>
            <a:lvl7pPr marL="1927869" indent="0">
              <a:buNone/>
              <a:defRPr sz="1400"/>
            </a:lvl7pPr>
            <a:lvl8pPr marL="2249184" indent="0">
              <a:buNone/>
              <a:defRPr sz="1400"/>
            </a:lvl8pPr>
            <a:lvl9pPr marL="2570489" indent="0">
              <a:buNone/>
              <a:defRPr sz="1400"/>
            </a:lvl9pPr>
          </a:lstStyle>
          <a:p>
            <a:endParaRPr lang="en-US"/>
          </a:p>
        </p:txBody>
      </p:sp>
      <p:sp>
        <p:nvSpPr>
          <p:cNvPr id="4" name="Text Placeholder 3"/>
          <p:cNvSpPr>
            <a:spLocks noGrp="1"/>
          </p:cNvSpPr>
          <p:nvPr>
            <p:ph type="body" sz="half" idx="2"/>
          </p:nvPr>
        </p:nvSpPr>
        <p:spPr>
          <a:xfrm>
            <a:off x="1791738" y="5367628"/>
            <a:ext cx="5486846" cy="804919"/>
          </a:xfrm>
        </p:spPr>
        <p:txBody>
          <a:bodyPr/>
          <a:lstStyle>
            <a:lvl1pPr marL="0" indent="0">
              <a:buNone/>
              <a:defRPr sz="1000"/>
            </a:lvl1pPr>
            <a:lvl2pPr marL="321311" indent="0">
              <a:buNone/>
              <a:defRPr sz="800"/>
            </a:lvl2pPr>
            <a:lvl3pPr marL="642622" indent="0">
              <a:buNone/>
              <a:defRPr sz="700"/>
            </a:lvl3pPr>
            <a:lvl4pPr marL="963934" indent="0">
              <a:buNone/>
              <a:defRPr sz="600"/>
            </a:lvl4pPr>
            <a:lvl5pPr marL="1285244" indent="0">
              <a:buNone/>
              <a:defRPr sz="600"/>
            </a:lvl5pPr>
            <a:lvl6pPr marL="1606558" indent="0">
              <a:buNone/>
              <a:defRPr sz="600"/>
            </a:lvl6pPr>
            <a:lvl7pPr marL="1927869" indent="0">
              <a:buNone/>
              <a:defRPr sz="600"/>
            </a:lvl7pPr>
            <a:lvl8pPr marL="2249184" indent="0">
              <a:buNone/>
              <a:defRPr sz="600"/>
            </a:lvl8pPr>
            <a:lvl9pPr marL="2570489" indent="0">
              <a:buNone/>
              <a:defRPr sz="6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4B3B1424-6478-AB4C-80DB-D828B3C73F48}" type="slidenum">
              <a:rPr lang="en-US"/>
              <a:pPr/>
              <a:t>‹#›</a:t>
            </a:fld>
            <a:endParaRPr lang="en-US"/>
          </a:p>
        </p:txBody>
      </p:sp>
    </p:spTree>
    <p:extLst>
      <p:ext uri="{BB962C8B-B14F-4D97-AF65-F5344CB8AC3E}">
        <p14:creationId xmlns:p14="http://schemas.microsoft.com/office/powerpoint/2010/main" val="13449255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4B51CC8-F77A-6B4D-8CE3-C59CD6B9C722}" type="slidenum">
              <a:rPr lang="en-US"/>
              <a:pPr/>
              <a:t>‹#›</a:t>
            </a:fld>
            <a:endParaRPr lang="en-US"/>
          </a:p>
        </p:txBody>
      </p:sp>
    </p:spTree>
    <p:extLst>
      <p:ext uri="{BB962C8B-B14F-4D97-AF65-F5344CB8AC3E}">
        <p14:creationId xmlns:p14="http://schemas.microsoft.com/office/powerpoint/2010/main" val="30342124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61866" y="193137"/>
            <a:ext cx="1445670" cy="411390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1508" y="193137"/>
            <a:ext cx="4233188" cy="41139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7E75C74-4659-854B-A7BA-B572B868C92A}" type="slidenum">
              <a:rPr lang="en-US"/>
              <a:pPr/>
              <a:t>‹#›</a:t>
            </a:fld>
            <a:endParaRPr lang="en-US"/>
          </a:p>
        </p:txBody>
      </p:sp>
    </p:spTree>
    <p:extLst>
      <p:ext uri="{BB962C8B-B14F-4D97-AF65-F5344CB8AC3E}">
        <p14:creationId xmlns:p14="http://schemas.microsoft.com/office/powerpoint/2010/main" val="343966795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195371141"/>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608940797"/>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24405072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042" indent="0" algn="ctr">
              <a:buNone/>
              <a:defRPr/>
            </a:lvl2pPr>
            <a:lvl3pPr marL="914085" indent="0" algn="ctr">
              <a:buNone/>
              <a:defRPr/>
            </a:lvl3pPr>
            <a:lvl4pPr marL="1371124" indent="0" algn="ctr">
              <a:buNone/>
              <a:defRPr/>
            </a:lvl4pPr>
            <a:lvl5pPr marL="1828170" indent="0" algn="ctr">
              <a:buNone/>
              <a:defRPr/>
            </a:lvl5pPr>
            <a:lvl6pPr marL="2285205" indent="0" algn="ctr">
              <a:buNone/>
              <a:defRPr/>
            </a:lvl6pPr>
            <a:lvl7pPr marL="2742248" indent="0" algn="ctr">
              <a:buNone/>
              <a:defRPr/>
            </a:lvl7pPr>
            <a:lvl8pPr marL="3199289" indent="0" algn="ctr">
              <a:buNone/>
              <a:defRPr/>
            </a:lvl8pPr>
            <a:lvl9pPr marL="3656328"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ＭＳ Ｐゴシック" charset="0"/>
                <a:cs typeface="ＭＳ Ｐゴシック" charset="0"/>
              </a:defRPr>
            </a:lvl1pPr>
          </a:lstStyle>
          <a:p>
            <a:pPr>
              <a:defRPr/>
            </a:pPr>
            <a:fld id="{BC2A9EBE-469D-3146-B6C0-71EF18CA5B6C}" type="slidenum">
              <a:rPr lang="en-US"/>
              <a:pPr>
                <a:defRPr/>
              </a:pPr>
              <a:t>‹#›</a:t>
            </a:fld>
            <a:endParaRPr lang="en-US"/>
          </a:p>
        </p:txBody>
      </p:sp>
    </p:spTree>
    <p:extLst>
      <p:ext uri="{BB962C8B-B14F-4D97-AF65-F5344CB8AC3E}">
        <p14:creationId xmlns:p14="http://schemas.microsoft.com/office/powerpoint/2010/main" val="2037613740"/>
      </p:ext>
    </p:extLst>
  </p:cSld>
  <p:clrMapOvr>
    <a:masterClrMapping/>
  </p:clrMapOvr>
  <p:transition spd="med">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044461228"/>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565740240"/>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083738078"/>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529163825"/>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1871904"/>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548678630"/>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014494173"/>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55679460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ＭＳ Ｐゴシック" charset="0"/>
                <a:cs typeface="ＭＳ Ｐゴシック" charset="0"/>
              </a:defRPr>
            </a:lvl1pPr>
          </a:lstStyle>
          <a:p>
            <a:pPr>
              <a:defRPr/>
            </a:pPr>
            <a:fld id="{9EE3E64F-FA84-914B-9734-55FFADC8B834}" type="slidenum">
              <a:rPr lang="en-US"/>
              <a:pPr>
                <a:defRPr/>
              </a:pPr>
              <a:t>‹#›</a:t>
            </a:fld>
            <a:endParaRPr lang="en-US"/>
          </a:p>
        </p:txBody>
      </p:sp>
    </p:spTree>
    <p:extLst>
      <p:ext uri="{BB962C8B-B14F-4D97-AF65-F5344CB8AC3E}">
        <p14:creationId xmlns:p14="http://schemas.microsoft.com/office/powerpoint/2010/main" val="366478036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042" indent="0">
              <a:buNone/>
              <a:defRPr sz="1800"/>
            </a:lvl2pPr>
            <a:lvl3pPr marL="914085" indent="0">
              <a:buNone/>
              <a:defRPr sz="1600"/>
            </a:lvl3pPr>
            <a:lvl4pPr marL="1371124" indent="0">
              <a:buNone/>
              <a:defRPr sz="1400"/>
            </a:lvl4pPr>
            <a:lvl5pPr marL="1828170" indent="0">
              <a:buNone/>
              <a:defRPr sz="1400"/>
            </a:lvl5pPr>
            <a:lvl6pPr marL="2285205" indent="0">
              <a:buNone/>
              <a:defRPr sz="1400"/>
            </a:lvl6pPr>
            <a:lvl7pPr marL="2742248" indent="0">
              <a:buNone/>
              <a:defRPr sz="1400"/>
            </a:lvl7pPr>
            <a:lvl8pPr marL="3199289" indent="0">
              <a:buNone/>
              <a:defRPr sz="1400"/>
            </a:lvl8pPr>
            <a:lvl9pPr marL="3656328"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ＭＳ Ｐゴシック" charset="0"/>
                <a:cs typeface="ＭＳ Ｐゴシック" charset="0"/>
              </a:defRPr>
            </a:lvl1pPr>
          </a:lstStyle>
          <a:p>
            <a:pPr>
              <a:defRPr/>
            </a:pPr>
            <a:fld id="{17FF9348-0D64-2444-881E-79CEBC44CD07}" type="slidenum">
              <a:rPr lang="en-US"/>
              <a:pPr>
                <a:defRPr/>
              </a:pPr>
              <a:t>‹#›</a:t>
            </a:fld>
            <a:endParaRPr lang="en-US"/>
          </a:p>
        </p:txBody>
      </p:sp>
    </p:spTree>
    <p:extLst>
      <p:ext uri="{BB962C8B-B14F-4D97-AF65-F5344CB8AC3E}">
        <p14:creationId xmlns:p14="http://schemas.microsoft.com/office/powerpoint/2010/main" val="315697341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ea typeface="ＭＳ Ｐゴシック" charset="0"/>
                <a:cs typeface="ＭＳ Ｐゴシック" charset="0"/>
              </a:defRPr>
            </a:lvl1pPr>
          </a:lstStyle>
          <a:p>
            <a:pPr>
              <a:defRPr/>
            </a:pPr>
            <a:fld id="{2B624EAE-E727-E444-9008-F3A789A02DD7}" type="slidenum">
              <a:rPr lang="en-US"/>
              <a:pPr>
                <a:defRPr/>
              </a:pPr>
              <a:t>‹#›</a:t>
            </a:fld>
            <a:endParaRPr lang="en-US"/>
          </a:p>
        </p:txBody>
      </p:sp>
    </p:spTree>
    <p:extLst>
      <p:ext uri="{BB962C8B-B14F-4D97-AF65-F5344CB8AC3E}">
        <p14:creationId xmlns:p14="http://schemas.microsoft.com/office/powerpoint/2010/main" val="366666165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3B8BF-3D16-504B-99DD-DD7130325B66}"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994448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42" indent="0">
              <a:buNone/>
              <a:defRPr sz="2000" b="1"/>
            </a:lvl2pPr>
            <a:lvl3pPr marL="914085" indent="0">
              <a:buNone/>
              <a:defRPr sz="1800" b="1"/>
            </a:lvl3pPr>
            <a:lvl4pPr marL="1371124" indent="0">
              <a:buNone/>
              <a:defRPr sz="1600" b="1"/>
            </a:lvl4pPr>
            <a:lvl5pPr marL="1828170" indent="0">
              <a:buNone/>
              <a:defRPr sz="1600" b="1"/>
            </a:lvl5pPr>
            <a:lvl6pPr marL="2285205" indent="0">
              <a:buNone/>
              <a:defRPr sz="1600" b="1"/>
            </a:lvl6pPr>
            <a:lvl7pPr marL="2742248" indent="0">
              <a:buNone/>
              <a:defRPr sz="1600" b="1"/>
            </a:lvl7pPr>
            <a:lvl8pPr marL="3199289" indent="0">
              <a:buNone/>
              <a:defRPr sz="1600" b="1"/>
            </a:lvl8pPr>
            <a:lvl9pPr marL="365632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042" indent="0">
              <a:buNone/>
              <a:defRPr sz="2000" b="1"/>
            </a:lvl2pPr>
            <a:lvl3pPr marL="914085" indent="0">
              <a:buNone/>
              <a:defRPr sz="1800" b="1"/>
            </a:lvl3pPr>
            <a:lvl4pPr marL="1371124" indent="0">
              <a:buNone/>
              <a:defRPr sz="1600" b="1"/>
            </a:lvl4pPr>
            <a:lvl5pPr marL="1828170" indent="0">
              <a:buNone/>
              <a:defRPr sz="1600" b="1"/>
            </a:lvl5pPr>
            <a:lvl6pPr marL="2285205" indent="0">
              <a:buNone/>
              <a:defRPr sz="1600" b="1"/>
            </a:lvl6pPr>
            <a:lvl7pPr marL="2742248" indent="0">
              <a:buNone/>
              <a:defRPr sz="1600" b="1"/>
            </a:lvl7pPr>
            <a:lvl8pPr marL="3199289" indent="0">
              <a:buNone/>
              <a:defRPr sz="1600" b="1"/>
            </a:lvl8pPr>
            <a:lvl9pPr marL="365632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ea typeface="ＭＳ Ｐゴシック" charset="0"/>
                <a:cs typeface="ＭＳ Ｐゴシック" charset="0"/>
              </a:defRPr>
            </a:lvl1pPr>
          </a:lstStyle>
          <a:p>
            <a:pPr>
              <a:defRPr/>
            </a:pPr>
            <a:fld id="{274F493E-5EA5-EA4F-81C9-AB6C0F5EF027}" type="slidenum">
              <a:rPr lang="en-US"/>
              <a:pPr>
                <a:defRPr/>
              </a:pPr>
              <a:t>‹#›</a:t>
            </a:fld>
            <a:endParaRPr lang="en-US"/>
          </a:p>
        </p:txBody>
      </p:sp>
    </p:spTree>
    <p:extLst>
      <p:ext uri="{BB962C8B-B14F-4D97-AF65-F5344CB8AC3E}">
        <p14:creationId xmlns:p14="http://schemas.microsoft.com/office/powerpoint/2010/main" val="311669786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ea typeface="ＭＳ Ｐゴシック" charset="0"/>
                <a:cs typeface="ＭＳ Ｐゴシック" charset="0"/>
              </a:defRPr>
            </a:lvl1pPr>
          </a:lstStyle>
          <a:p>
            <a:pPr>
              <a:defRPr/>
            </a:pPr>
            <a:fld id="{F618E0A2-0311-2F4A-ABE0-B7019BE7093D}" type="slidenum">
              <a:rPr lang="en-US"/>
              <a:pPr>
                <a:defRPr/>
              </a:pPr>
              <a:t>‹#›</a:t>
            </a:fld>
            <a:endParaRPr lang="en-US"/>
          </a:p>
        </p:txBody>
      </p:sp>
    </p:spTree>
    <p:extLst>
      <p:ext uri="{BB962C8B-B14F-4D97-AF65-F5344CB8AC3E}">
        <p14:creationId xmlns:p14="http://schemas.microsoft.com/office/powerpoint/2010/main" val="297593512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ea typeface="ＭＳ Ｐゴシック" charset="0"/>
                <a:cs typeface="ＭＳ Ｐゴシック" charset="0"/>
              </a:defRPr>
            </a:lvl1pPr>
          </a:lstStyle>
          <a:p>
            <a:pPr>
              <a:defRPr/>
            </a:pPr>
            <a:fld id="{AAFA619A-7F3F-D144-ACFC-6856E4C1188C}" type="slidenum">
              <a:rPr lang="en-US"/>
              <a:pPr>
                <a:defRPr/>
              </a:pPr>
              <a:t>‹#›</a:t>
            </a:fld>
            <a:endParaRPr lang="en-US"/>
          </a:p>
        </p:txBody>
      </p:sp>
    </p:spTree>
    <p:extLst>
      <p:ext uri="{BB962C8B-B14F-4D97-AF65-F5344CB8AC3E}">
        <p14:creationId xmlns:p14="http://schemas.microsoft.com/office/powerpoint/2010/main" val="1032519087"/>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435101"/>
            <a:ext cx="3008313" cy="4691063"/>
          </a:xfrm>
        </p:spPr>
        <p:txBody>
          <a:bodyPr/>
          <a:lstStyle>
            <a:lvl1pPr marL="0" indent="0">
              <a:buNone/>
              <a:defRPr sz="1400"/>
            </a:lvl1pPr>
            <a:lvl2pPr marL="457042" indent="0">
              <a:buNone/>
              <a:defRPr sz="1200"/>
            </a:lvl2pPr>
            <a:lvl3pPr marL="914085" indent="0">
              <a:buNone/>
              <a:defRPr sz="1000"/>
            </a:lvl3pPr>
            <a:lvl4pPr marL="1371124" indent="0">
              <a:buNone/>
              <a:defRPr sz="900"/>
            </a:lvl4pPr>
            <a:lvl5pPr marL="1828170" indent="0">
              <a:buNone/>
              <a:defRPr sz="900"/>
            </a:lvl5pPr>
            <a:lvl6pPr marL="2285205" indent="0">
              <a:buNone/>
              <a:defRPr sz="900"/>
            </a:lvl6pPr>
            <a:lvl7pPr marL="2742248" indent="0">
              <a:buNone/>
              <a:defRPr sz="900"/>
            </a:lvl7pPr>
            <a:lvl8pPr marL="3199289" indent="0">
              <a:buNone/>
              <a:defRPr sz="900"/>
            </a:lvl8pPr>
            <a:lvl9pPr marL="365632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ea typeface="ＭＳ Ｐゴシック" charset="0"/>
                <a:cs typeface="ＭＳ Ｐゴシック" charset="0"/>
              </a:defRPr>
            </a:lvl1pPr>
          </a:lstStyle>
          <a:p>
            <a:pPr>
              <a:defRPr/>
            </a:pPr>
            <a:fld id="{6A46288C-8E27-1F43-A4BD-9DBBE840398F}" type="slidenum">
              <a:rPr lang="en-US"/>
              <a:pPr>
                <a:defRPr/>
              </a:pPr>
              <a:t>‹#›</a:t>
            </a:fld>
            <a:endParaRPr lang="en-US"/>
          </a:p>
        </p:txBody>
      </p:sp>
    </p:spTree>
    <p:extLst>
      <p:ext uri="{BB962C8B-B14F-4D97-AF65-F5344CB8AC3E}">
        <p14:creationId xmlns:p14="http://schemas.microsoft.com/office/powerpoint/2010/main" val="1273722062"/>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42" indent="0">
              <a:buNone/>
              <a:defRPr sz="2800"/>
            </a:lvl2pPr>
            <a:lvl3pPr marL="914085" indent="0">
              <a:buNone/>
              <a:defRPr sz="2400"/>
            </a:lvl3pPr>
            <a:lvl4pPr marL="1371124" indent="0">
              <a:buNone/>
              <a:defRPr sz="2000"/>
            </a:lvl4pPr>
            <a:lvl5pPr marL="1828170" indent="0">
              <a:buNone/>
              <a:defRPr sz="2000"/>
            </a:lvl5pPr>
            <a:lvl6pPr marL="2285205" indent="0">
              <a:buNone/>
              <a:defRPr sz="2000"/>
            </a:lvl6pPr>
            <a:lvl7pPr marL="2742248" indent="0">
              <a:buNone/>
              <a:defRPr sz="2000"/>
            </a:lvl7pPr>
            <a:lvl8pPr marL="3199289" indent="0">
              <a:buNone/>
              <a:defRPr sz="2000"/>
            </a:lvl8pPr>
            <a:lvl9pPr marL="365632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42" indent="0">
              <a:buNone/>
              <a:defRPr sz="1200"/>
            </a:lvl2pPr>
            <a:lvl3pPr marL="914085" indent="0">
              <a:buNone/>
              <a:defRPr sz="1000"/>
            </a:lvl3pPr>
            <a:lvl4pPr marL="1371124" indent="0">
              <a:buNone/>
              <a:defRPr sz="900"/>
            </a:lvl4pPr>
            <a:lvl5pPr marL="1828170" indent="0">
              <a:buNone/>
              <a:defRPr sz="900"/>
            </a:lvl5pPr>
            <a:lvl6pPr marL="2285205" indent="0">
              <a:buNone/>
              <a:defRPr sz="900"/>
            </a:lvl6pPr>
            <a:lvl7pPr marL="2742248" indent="0">
              <a:buNone/>
              <a:defRPr sz="900"/>
            </a:lvl7pPr>
            <a:lvl8pPr marL="3199289" indent="0">
              <a:buNone/>
              <a:defRPr sz="900"/>
            </a:lvl8pPr>
            <a:lvl9pPr marL="365632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ea typeface="ＭＳ Ｐゴシック" charset="0"/>
                <a:cs typeface="ＭＳ Ｐゴシック" charset="0"/>
              </a:defRPr>
            </a:lvl1pPr>
          </a:lstStyle>
          <a:p>
            <a:pPr>
              <a:defRPr/>
            </a:pPr>
            <a:fld id="{4D769E95-BFCC-DF45-97A7-E48396B26CD4}" type="slidenum">
              <a:rPr lang="en-US"/>
              <a:pPr>
                <a:defRPr/>
              </a:pPr>
              <a:t>‹#›</a:t>
            </a:fld>
            <a:endParaRPr lang="en-US"/>
          </a:p>
        </p:txBody>
      </p:sp>
    </p:spTree>
    <p:extLst>
      <p:ext uri="{BB962C8B-B14F-4D97-AF65-F5344CB8AC3E}">
        <p14:creationId xmlns:p14="http://schemas.microsoft.com/office/powerpoint/2010/main" val="816688715"/>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ＭＳ Ｐゴシック" charset="0"/>
                <a:cs typeface="ＭＳ Ｐゴシック" charset="0"/>
              </a:defRPr>
            </a:lvl1pPr>
          </a:lstStyle>
          <a:p>
            <a:pPr>
              <a:defRPr/>
            </a:pPr>
            <a:fld id="{D0AC2F60-DEC4-A541-8B4B-2EEFA71D2635}" type="slidenum">
              <a:rPr lang="en-US"/>
              <a:pPr>
                <a:defRPr/>
              </a:pPr>
              <a:t>‹#›</a:t>
            </a:fld>
            <a:endParaRPr lang="en-US"/>
          </a:p>
        </p:txBody>
      </p:sp>
    </p:spTree>
    <p:extLst>
      <p:ext uri="{BB962C8B-B14F-4D97-AF65-F5344CB8AC3E}">
        <p14:creationId xmlns:p14="http://schemas.microsoft.com/office/powerpoint/2010/main" val="1433349095"/>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ＭＳ Ｐゴシック" charset="0"/>
                <a:cs typeface="ＭＳ Ｐゴシック" charset="0"/>
              </a:defRPr>
            </a:lvl1pPr>
          </a:lstStyle>
          <a:p>
            <a:pPr>
              <a:defRPr/>
            </a:pPr>
            <a:fld id="{6ADB0C8B-9758-D544-96F3-F719EC20BD3A}" type="slidenum">
              <a:rPr lang="en-US"/>
              <a:pPr>
                <a:defRPr/>
              </a:pPr>
              <a:t>‹#›</a:t>
            </a:fld>
            <a:endParaRPr lang="en-US"/>
          </a:p>
        </p:txBody>
      </p:sp>
    </p:spTree>
    <p:extLst>
      <p:ext uri="{BB962C8B-B14F-4D97-AF65-F5344CB8AC3E}">
        <p14:creationId xmlns:p14="http://schemas.microsoft.com/office/powerpoint/2010/main" val="618574755"/>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376" tIns="45688" rIns="91376" bIns="45688"/>
          <a:lstStyle>
            <a:lvl1pPr>
              <a:defRPr>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295400" y="1676406"/>
            <a:ext cx="7467600" cy="4449763"/>
          </a:xfrm>
          <a:prstGeom prst="rect">
            <a:avLst/>
          </a:prstGeom>
        </p:spPr>
        <p:txBody>
          <a:bodyPr lIns="91376" tIns="45688" rIns="91376" bIns="45688"/>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a:solidFill>
                  <a:srgbClr val="000000"/>
                </a:solidFill>
                <a:ea typeface="MS Gothic" charset="0"/>
                <a:cs typeface="MS Gothic" charset="0"/>
              </a:defRPr>
            </a:lvl1pPr>
          </a:lstStyle>
          <a:p>
            <a:pPr>
              <a:defRPr/>
            </a:pPr>
            <a:fld id="{EC2F638E-2095-9846-B154-6EF4A80F4F68}" type="slidenum">
              <a:rPr lang="en-US"/>
              <a:pPr>
                <a:defRPr/>
              </a:pPr>
              <a:t>‹#›</a:t>
            </a:fld>
            <a:endParaRPr lang="en-US"/>
          </a:p>
        </p:txBody>
      </p:sp>
    </p:spTree>
    <p:extLst>
      <p:ext uri="{BB962C8B-B14F-4D97-AF65-F5344CB8AC3E}">
        <p14:creationId xmlns:p14="http://schemas.microsoft.com/office/powerpoint/2010/main" val="1321074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276F7AB6-B3B8-3C49-8EF3-A1133FEACCA2}" type="slidenum">
              <a:rPr lang="en-US"/>
              <a:pPr>
                <a:defRPr/>
              </a:pPr>
              <a:t>‹#›</a:t>
            </a:fld>
            <a:endParaRPr lang="en-US"/>
          </a:p>
        </p:txBody>
      </p:sp>
    </p:spTree>
    <p:extLst>
      <p:ext uri="{BB962C8B-B14F-4D97-AF65-F5344CB8AC3E}">
        <p14:creationId xmlns:p14="http://schemas.microsoft.com/office/powerpoint/2010/main" val="1723757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CAE2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3366"/>
              </a:solidFill>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a:endParaRPr kumimoji="1" lang="en-US">
              <a:solidFill>
                <a:srgbClr val="003366"/>
              </a:solidFill>
            </a:endParaRPr>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3366"/>
                </a:solidFill>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3366"/>
                </a:solidFill>
              </a:endParaRPr>
            </a:p>
          </p:txBody>
        </p:sp>
      </p:grpSp>
      <p:sp>
        <p:nvSpPr>
          <p:cNvPr id="8196" name="Rectangle 4"/>
          <p:cNvSpPr>
            <a:spLocks noGrp="1" noChangeArrowheads="1"/>
          </p:cNvSpPr>
          <p:nvPr>
            <p:ph type="subTitle" idx="1"/>
          </p:nvPr>
        </p:nvSpPr>
        <p:spPr>
          <a:xfrm>
            <a:off x="4673600" y="2927354"/>
            <a:ext cx="3657600" cy="1822450"/>
          </a:xfrm>
        </p:spPr>
        <p:txBody>
          <a:bodyPr anchor="b"/>
          <a:lstStyle>
            <a:lvl1pPr marL="0" indent="0">
              <a:buFont typeface="Wingdings" charset="2"/>
              <a:buNone/>
              <a:defRPr>
                <a:solidFill>
                  <a:schemeClr val="tx2"/>
                </a:solidFill>
              </a:defRPr>
            </a:lvl1pPr>
          </a:lstStyle>
          <a:p>
            <a:r>
              <a:rPr lang="en-US"/>
              <a:t>Click to edit Master subtitle style</a:t>
            </a:r>
          </a:p>
        </p:txBody>
      </p:sp>
      <p:sp>
        <p:nvSpPr>
          <p:cNvPr id="820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9" name="Rectangle 8"/>
          <p:cNvSpPr>
            <a:spLocks noGrp="1" noChangeArrowheads="1"/>
          </p:cNvSpPr>
          <p:nvPr>
            <p:ph type="dt" sz="quarter" idx="10"/>
          </p:nvPr>
        </p:nvSpPr>
        <p:spPr>
          <a:xfrm>
            <a:off x="2667000" y="6549972"/>
            <a:ext cx="1905000" cy="308028"/>
          </a:xfrm>
        </p:spPr>
        <p:txBody>
          <a:bodyPr/>
          <a:lstStyle>
            <a:lvl1pPr eaLnBrk="0" hangingPunct="0">
              <a:defRPr>
                <a:solidFill>
                  <a:srgbClr val="FFFFFF"/>
                </a:solidFill>
              </a:defRPr>
            </a:lvl1pPr>
          </a:lstStyle>
          <a:p>
            <a:pPr>
              <a:defRPr/>
            </a:pPr>
            <a:endParaRPr lang="en-US"/>
          </a:p>
        </p:txBody>
      </p:sp>
      <p:sp>
        <p:nvSpPr>
          <p:cNvPr id="10" name="Rectangle 9"/>
          <p:cNvSpPr>
            <a:spLocks noGrp="1" noChangeArrowheads="1"/>
          </p:cNvSpPr>
          <p:nvPr>
            <p:ph type="ftr" sz="quarter" idx="11"/>
          </p:nvPr>
        </p:nvSpPr>
        <p:spPr>
          <a:xfrm>
            <a:off x="5195894" y="6549972"/>
            <a:ext cx="3279775" cy="308028"/>
          </a:xfrm>
        </p:spPr>
        <p:txBody>
          <a:bodyPr/>
          <a:lstStyle>
            <a:lvl1pPr algn="r" eaLnBrk="0" hangingPunct="0">
              <a:defRPr/>
            </a:lvl1pPr>
          </a:lstStyle>
          <a:p>
            <a:pPr>
              <a:defRPr/>
            </a:pPr>
            <a:endParaRPr lang="en-US"/>
          </a:p>
        </p:txBody>
      </p:sp>
      <p:sp>
        <p:nvSpPr>
          <p:cNvPr id="11" name="Rectangle 10"/>
          <p:cNvSpPr>
            <a:spLocks noGrp="1" noChangeArrowheads="1"/>
          </p:cNvSpPr>
          <p:nvPr>
            <p:ph type="sldNum" sz="quarter" idx="12"/>
          </p:nvPr>
        </p:nvSpPr>
        <p:spPr>
          <a:xfrm>
            <a:off x="9531" y="6356099"/>
            <a:ext cx="587375" cy="492378"/>
          </a:xfrm>
        </p:spPr>
        <p:txBody>
          <a:bodyPr anchorCtr="0"/>
          <a:lstStyle>
            <a:lvl1pPr eaLnBrk="0" hangingPunct="0">
              <a:defRPr/>
            </a:lvl1pPr>
          </a:lstStyle>
          <a:p>
            <a:pPr>
              <a:defRPr/>
            </a:pPr>
            <a:fld id="{3648C958-12DE-3946-A9E6-98A01D7DB3B6}" type="slidenum">
              <a:rPr lang="en-US"/>
              <a:pPr>
                <a:defRPr/>
              </a:pPr>
              <a:t>‹#›</a:t>
            </a:fld>
            <a:endParaRPr lang="en-US"/>
          </a:p>
        </p:txBody>
      </p:sp>
    </p:spTree>
    <p:extLst>
      <p:ext uri="{BB962C8B-B14F-4D97-AF65-F5344CB8AC3E}">
        <p14:creationId xmlns:p14="http://schemas.microsoft.com/office/powerpoint/2010/main" val="123630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53342512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5CD5E526-007E-F44E-A2D0-E822CBFD2D0D}" type="slidenum">
              <a:rPr lang="en-US"/>
              <a:pPr>
                <a:defRPr/>
              </a:pPr>
              <a:t>‹#›</a:t>
            </a:fld>
            <a:endParaRPr lang="en-US"/>
          </a:p>
        </p:txBody>
      </p:sp>
    </p:spTree>
    <p:extLst>
      <p:ext uri="{BB962C8B-B14F-4D97-AF65-F5344CB8AC3E}">
        <p14:creationId xmlns:p14="http://schemas.microsoft.com/office/powerpoint/2010/main" val="409350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C3383F4C-975D-E041-8514-8E4D930F84A4}" type="slidenum">
              <a:rPr lang="en-US"/>
              <a:pPr>
                <a:defRPr/>
              </a:pPr>
              <a:t>‹#›</a:t>
            </a:fld>
            <a:endParaRPr lang="en-US"/>
          </a:p>
        </p:txBody>
      </p:sp>
    </p:spTree>
    <p:extLst>
      <p:ext uri="{BB962C8B-B14F-4D97-AF65-F5344CB8AC3E}">
        <p14:creationId xmlns:p14="http://schemas.microsoft.com/office/powerpoint/2010/main" val="3840173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DEEE58EA-59D6-D14E-8595-38C3FC1FBD9E}" type="slidenum">
              <a:rPr lang="en-US"/>
              <a:pPr>
                <a:defRPr/>
              </a:pPr>
              <a:t>‹#›</a:t>
            </a:fld>
            <a:endParaRPr lang="en-US"/>
          </a:p>
        </p:txBody>
      </p:sp>
    </p:spTree>
    <p:extLst>
      <p:ext uri="{BB962C8B-B14F-4D97-AF65-F5344CB8AC3E}">
        <p14:creationId xmlns:p14="http://schemas.microsoft.com/office/powerpoint/2010/main" val="2007274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0"/>
          <p:cNvSpPr>
            <a:spLocks noGrp="1" noChangeArrowheads="1"/>
          </p:cNvSpPr>
          <p:nvPr>
            <p:ph type="sldNum" sz="quarter" idx="12"/>
          </p:nvPr>
        </p:nvSpPr>
        <p:spPr/>
        <p:txBody>
          <a:bodyPr/>
          <a:lstStyle>
            <a:lvl1pPr eaLnBrk="0" hangingPunct="0">
              <a:defRPr/>
            </a:lvl1pPr>
          </a:lstStyle>
          <a:p>
            <a:pPr>
              <a:defRPr/>
            </a:pPr>
            <a:fld id="{84F34329-36FB-8045-A857-6B87ACF05743}" type="slidenum">
              <a:rPr lang="en-US"/>
              <a:pPr>
                <a:defRPr/>
              </a:pPr>
              <a:t>‹#›</a:t>
            </a:fld>
            <a:endParaRPr lang="en-US"/>
          </a:p>
        </p:txBody>
      </p:sp>
    </p:spTree>
    <p:extLst>
      <p:ext uri="{BB962C8B-B14F-4D97-AF65-F5344CB8AC3E}">
        <p14:creationId xmlns:p14="http://schemas.microsoft.com/office/powerpoint/2010/main" val="3293074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0"/>
          <p:cNvSpPr>
            <a:spLocks noGrp="1" noChangeArrowheads="1"/>
          </p:cNvSpPr>
          <p:nvPr>
            <p:ph type="sldNum" sz="quarter" idx="12"/>
          </p:nvPr>
        </p:nvSpPr>
        <p:spPr/>
        <p:txBody>
          <a:bodyPr/>
          <a:lstStyle>
            <a:lvl1pPr eaLnBrk="0" hangingPunct="0">
              <a:defRPr/>
            </a:lvl1pPr>
          </a:lstStyle>
          <a:p>
            <a:pPr>
              <a:defRPr/>
            </a:pPr>
            <a:fld id="{5053B6AF-E929-294A-A862-EBA6E7B5D9B9}" type="slidenum">
              <a:rPr lang="en-US"/>
              <a:pPr>
                <a:defRPr/>
              </a:pPr>
              <a:t>‹#›</a:t>
            </a:fld>
            <a:endParaRPr lang="en-US"/>
          </a:p>
        </p:txBody>
      </p:sp>
    </p:spTree>
    <p:extLst>
      <p:ext uri="{BB962C8B-B14F-4D97-AF65-F5344CB8AC3E}">
        <p14:creationId xmlns:p14="http://schemas.microsoft.com/office/powerpoint/2010/main" val="40722959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vl1pPr>
          </a:lstStyle>
          <a:p>
            <a:pPr>
              <a:defRPr/>
            </a:pPr>
            <a:fld id="{C2298EEC-5975-2044-AE96-C560D72AB1B9}" type="slidenum">
              <a:rPr lang="en-US"/>
              <a:pPr>
                <a:defRPr/>
              </a:pPr>
              <a:t>‹#›</a:t>
            </a:fld>
            <a:endParaRPr lang="en-US"/>
          </a:p>
        </p:txBody>
      </p:sp>
    </p:spTree>
    <p:extLst>
      <p:ext uri="{BB962C8B-B14F-4D97-AF65-F5344CB8AC3E}">
        <p14:creationId xmlns:p14="http://schemas.microsoft.com/office/powerpoint/2010/main" val="1351431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DE8481B0-56EC-E54C-8B69-C6049B09C6F1}" type="slidenum">
              <a:rPr lang="en-US"/>
              <a:pPr>
                <a:defRPr/>
              </a:pPr>
              <a:t>‹#›</a:t>
            </a:fld>
            <a:endParaRPr lang="en-US"/>
          </a:p>
        </p:txBody>
      </p:sp>
    </p:spTree>
    <p:extLst>
      <p:ext uri="{BB962C8B-B14F-4D97-AF65-F5344CB8AC3E}">
        <p14:creationId xmlns:p14="http://schemas.microsoft.com/office/powerpoint/2010/main" val="29465858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FE8D880C-F111-DE4E-BC69-B898C79D15EE}" type="slidenum">
              <a:rPr lang="en-US"/>
              <a:pPr>
                <a:defRPr/>
              </a:pPr>
              <a:t>‹#›</a:t>
            </a:fld>
            <a:endParaRPr lang="en-US"/>
          </a:p>
        </p:txBody>
      </p:sp>
    </p:spTree>
    <p:extLst>
      <p:ext uri="{BB962C8B-B14F-4D97-AF65-F5344CB8AC3E}">
        <p14:creationId xmlns:p14="http://schemas.microsoft.com/office/powerpoint/2010/main" val="1086836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3526472E-5335-254C-9C38-DD6A0E161E36}" type="slidenum">
              <a:rPr lang="en-US"/>
              <a:pPr>
                <a:defRPr/>
              </a:pPr>
              <a:t>‹#›</a:t>
            </a:fld>
            <a:endParaRPr lang="en-US"/>
          </a:p>
        </p:txBody>
      </p:sp>
    </p:spTree>
    <p:extLst>
      <p:ext uri="{BB962C8B-B14F-4D97-AF65-F5344CB8AC3E}">
        <p14:creationId xmlns:p14="http://schemas.microsoft.com/office/powerpoint/2010/main" val="32044126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F623026D-8A6D-534F-AE4E-0D05609DF2D7}" type="slidenum">
              <a:rPr lang="en-US"/>
              <a:pPr>
                <a:defRPr/>
              </a:pPr>
              <a:t>‹#›</a:t>
            </a:fld>
            <a:endParaRPr lang="en-US"/>
          </a:p>
        </p:txBody>
      </p:sp>
    </p:spTree>
    <p:extLst>
      <p:ext uri="{BB962C8B-B14F-4D97-AF65-F5344CB8AC3E}">
        <p14:creationId xmlns:p14="http://schemas.microsoft.com/office/powerpoint/2010/main" val="1146853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98169336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CAE2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a:endParaRPr kumimoji="1" lang="en-US"/>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8196" name="Rectangle 4"/>
          <p:cNvSpPr>
            <a:spLocks noGrp="1" noChangeArrowheads="1"/>
          </p:cNvSpPr>
          <p:nvPr>
            <p:ph type="subTitle" idx="1"/>
          </p:nvPr>
        </p:nvSpPr>
        <p:spPr>
          <a:xfrm>
            <a:off x="4673600" y="2927354"/>
            <a:ext cx="3657600" cy="1822450"/>
          </a:xfrm>
        </p:spPr>
        <p:txBody>
          <a:bodyPr anchor="b"/>
          <a:lstStyle>
            <a:lvl1pPr marL="0" indent="0">
              <a:buFont typeface="Wingdings" charset="2"/>
              <a:buNone/>
              <a:defRPr>
                <a:solidFill>
                  <a:schemeClr val="tx2"/>
                </a:solidFill>
              </a:defRPr>
            </a:lvl1pPr>
          </a:lstStyle>
          <a:p>
            <a:r>
              <a:rPr lang="en-US"/>
              <a:t>Click to edit Master subtitle style</a:t>
            </a:r>
          </a:p>
        </p:txBody>
      </p:sp>
      <p:sp>
        <p:nvSpPr>
          <p:cNvPr id="820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9" name="Rectangle 8"/>
          <p:cNvSpPr>
            <a:spLocks noGrp="1" noChangeArrowheads="1"/>
          </p:cNvSpPr>
          <p:nvPr>
            <p:ph type="dt" sz="quarter" idx="10"/>
          </p:nvPr>
        </p:nvSpPr>
        <p:spPr>
          <a:xfrm>
            <a:off x="2667000" y="6549972"/>
            <a:ext cx="1905000" cy="308028"/>
          </a:xfrm>
        </p:spPr>
        <p:txBody>
          <a:bodyPr/>
          <a:lstStyle>
            <a:lvl1pPr>
              <a:defRPr>
                <a:solidFill>
                  <a:schemeClr val="bg1"/>
                </a:solidFill>
              </a:defRPr>
            </a:lvl1pPr>
          </a:lstStyle>
          <a:p>
            <a:pPr>
              <a:defRPr/>
            </a:pPr>
            <a:endParaRPr lang="en-US"/>
          </a:p>
        </p:txBody>
      </p:sp>
      <p:sp>
        <p:nvSpPr>
          <p:cNvPr id="10" name="Rectangle 9"/>
          <p:cNvSpPr>
            <a:spLocks noGrp="1" noChangeArrowheads="1"/>
          </p:cNvSpPr>
          <p:nvPr>
            <p:ph type="ftr" sz="quarter" idx="11"/>
          </p:nvPr>
        </p:nvSpPr>
        <p:spPr>
          <a:xfrm>
            <a:off x="5195894" y="6549972"/>
            <a:ext cx="3279775" cy="308028"/>
          </a:xfrm>
        </p:spPr>
        <p:txBody>
          <a:bodyPr/>
          <a:lstStyle>
            <a:lvl1pPr algn="r">
              <a:defRPr/>
            </a:lvl1pPr>
          </a:lstStyle>
          <a:p>
            <a:pPr>
              <a:defRPr/>
            </a:pPr>
            <a:endParaRPr lang="en-US"/>
          </a:p>
        </p:txBody>
      </p:sp>
      <p:sp>
        <p:nvSpPr>
          <p:cNvPr id="11" name="Rectangle 10"/>
          <p:cNvSpPr>
            <a:spLocks noGrp="1" noChangeArrowheads="1"/>
          </p:cNvSpPr>
          <p:nvPr>
            <p:ph type="sldNum" sz="quarter" idx="12"/>
          </p:nvPr>
        </p:nvSpPr>
        <p:spPr>
          <a:xfrm>
            <a:off x="9531" y="6356099"/>
            <a:ext cx="587375" cy="492378"/>
          </a:xfrm>
        </p:spPr>
        <p:txBody>
          <a:bodyPr anchorCtr="0"/>
          <a:lstStyle>
            <a:lvl1pPr>
              <a:defRPr/>
            </a:lvl1pPr>
          </a:lstStyle>
          <a:p>
            <a:pPr>
              <a:defRPr/>
            </a:pPr>
            <a:fld id="{4917E382-444A-3D42-8459-91F706D4ED12}" type="slidenum">
              <a:rPr lang="en-US"/>
              <a:pPr>
                <a:defRPr/>
              </a:pPr>
              <a:t>‹#›</a:t>
            </a:fld>
            <a:endParaRPr lang="en-US"/>
          </a:p>
        </p:txBody>
      </p:sp>
    </p:spTree>
    <p:extLst>
      <p:ext uri="{BB962C8B-B14F-4D97-AF65-F5344CB8AC3E}">
        <p14:creationId xmlns:p14="http://schemas.microsoft.com/office/powerpoint/2010/main" val="2636443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35E7C61-2E0F-5947-A582-87C09B467833}" type="slidenum">
              <a:rPr lang="en-US"/>
              <a:pPr>
                <a:defRPr/>
              </a:pPr>
              <a:t>‹#›</a:t>
            </a:fld>
            <a:endParaRPr lang="en-US"/>
          </a:p>
        </p:txBody>
      </p:sp>
    </p:spTree>
    <p:extLst>
      <p:ext uri="{BB962C8B-B14F-4D97-AF65-F5344CB8AC3E}">
        <p14:creationId xmlns:p14="http://schemas.microsoft.com/office/powerpoint/2010/main" val="2537126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91523D5-BE05-4D4F-AB4D-607E6D954B09}" type="slidenum">
              <a:rPr lang="en-US"/>
              <a:pPr>
                <a:defRPr/>
              </a:pPr>
              <a:t>‹#›</a:t>
            </a:fld>
            <a:endParaRPr lang="en-US"/>
          </a:p>
        </p:txBody>
      </p:sp>
    </p:spTree>
    <p:extLst>
      <p:ext uri="{BB962C8B-B14F-4D97-AF65-F5344CB8AC3E}">
        <p14:creationId xmlns:p14="http://schemas.microsoft.com/office/powerpoint/2010/main" val="3330314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69AE01E-3DE6-1F43-8BA4-54B4458F96DF}" type="slidenum">
              <a:rPr lang="en-US"/>
              <a:pPr>
                <a:defRPr/>
              </a:pPr>
              <a:t>‹#›</a:t>
            </a:fld>
            <a:endParaRPr lang="en-US"/>
          </a:p>
        </p:txBody>
      </p:sp>
    </p:spTree>
    <p:extLst>
      <p:ext uri="{BB962C8B-B14F-4D97-AF65-F5344CB8AC3E}">
        <p14:creationId xmlns:p14="http://schemas.microsoft.com/office/powerpoint/2010/main" val="141888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AF087FE5-C924-3E44-AA32-01A065718A6A}" type="slidenum">
              <a:rPr lang="en-US"/>
              <a:pPr>
                <a:defRPr/>
              </a:pPr>
              <a:t>‹#›</a:t>
            </a:fld>
            <a:endParaRPr lang="en-US"/>
          </a:p>
        </p:txBody>
      </p:sp>
    </p:spTree>
    <p:extLst>
      <p:ext uri="{BB962C8B-B14F-4D97-AF65-F5344CB8AC3E}">
        <p14:creationId xmlns:p14="http://schemas.microsoft.com/office/powerpoint/2010/main" val="1233623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D5892F8D-FDEB-564D-A62C-D74720E5623A}" type="slidenum">
              <a:rPr lang="en-US"/>
              <a:pPr>
                <a:defRPr/>
              </a:pPr>
              <a:t>‹#›</a:t>
            </a:fld>
            <a:endParaRPr lang="en-US"/>
          </a:p>
        </p:txBody>
      </p:sp>
    </p:spTree>
    <p:extLst>
      <p:ext uri="{BB962C8B-B14F-4D97-AF65-F5344CB8AC3E}">
        <p14:creationId xmlns:p14="http://schemas.microsoft.com/office/powerpoint/2010/main" val="28533546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ECDBC337-8B75-F54D-AB9C-2B9B20392392}" type="slidenum">
              <a:rPr lang="en-US"/>
              <a:pPr>
                <a:defRPr/>
              </a:pPr>
              <a:t>‹#›</a:t>
            </a:fld>
            <a:endParaRPr lang="en-US"/>
          </a:p>
        </p:txBody>
      </p:sp>
    </p:spTree>
    <p:extLst>
      <p:ext uri="{BB962C8B-B14F-4D97-AF65-F5344CB8AC3E}">
        <p14:creationId xmlns:p14="http://schemas.microsoft.com/office/powerpoint/2010/main" val="40731940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B7CE2A2-D2E4-E44C-AED0-7AEB405D17E4}" type="slidenum">
              <a:rPr lang="en-US"/>
              <a:pPr>
                <a:defRPr/>
              </a:pPr>
              <a:t>‹#›</a:t>
            </a:fld>
            <a:endParaRPr lang="en-US"/>
          </a:p>
        </p:txBody>
      </p:sp>
    </p:spTree>
    <p:extLst>
      <p:ext uri="{BB962C8B-B14F-4D97-AF65-F5344CB8AC3E}">
        <p14:creationId xmlns:p14="http://schemas.microsoft.com/office/powerpoint/2010/main" val="15711830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B5E7D73-906D-924F-A2B7-198DB22DCE45}" type="slidenum">
              <a:rPr lang="en-US"/>
              <a:pPr>
                <a:defRPr/>
              </a:pPr>
              <a:t>‹#›</a:t>
            </a:fld>
            <a:endParaRPr lang="en-US"/>
          </a:p>
        </p:txBody>
      </p:sp>
    </p:spTree>
    <p:extLst>
      <p:ext uri="{BB962C8B-B14F-4D97-AF65-F5344CB8AC3E}">
        <p14:creationId xmlns:p14="http://schemas.microsoft.com/office/powerpoint/2010/main" val="9518031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DD46E16-2AF1-494F-BC49-8E2F971C1C26}" type="slidenum">
              <a:rPr lang="en-US"/>
              <a:pPr>
                <a:defRPr/>
              </a:pPr>
              <a:t>‹#›</a:t>
            </a:fld>
            <a:endParaRPr lang="en-US"/>
          </a:p>
        </p:txBody>
      </p:sp>
    </p:spTree>
    <p:extLst>
      <p:ext uri="{BB962C8B-B14F-4D97-AF65-F5344CB8AC3E}">
        <p14:creationId xmlns:p14="http://schemas.microsoft.com/office/powerpoint/2010/main" val="1156969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24721116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182967C-D28C-A44D-BF6A-A27CA705D89B}" type="slidenum">
              <a:rPr lang="en-US"/>
              <a:pPr>
                <a:defRPr/>
              </a:pPr>
              <a:t>‹#›</a:t>
            </a:fld>
            <a:endParaRPr lang="en-US"/>
          </a:p>
        </p:txBody>
      </p:sp>
    </p:spTree>
    <p:extLst>
      <p:ext uri="{BB962C8B-B14F-4D97-AF65-F5344CB8AC3E}">
        <p14:creationId xmlns:p14="http://schemas.microsoft.com/office/powerpoint/2010/main" val="33920431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7FD37-0D7B-8B45-865A-FFAA121A6C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97372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16ABF0-01F8-D845-AEDE-A0CDCAB0B4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85773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640772-611F-5F40-8D3D-B60C23DFFF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084424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27E4F4-5F74-1841-B97A-DDFA18D75C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35684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9" name="Rectangle 6"/>
          <p:cNvSpPr>
            <a:spLocks noGrp="1" noChangeArrowheads="1"/>
          </p:cNvSpPr>
          <p:nvPr>
            <p:ph type="sldNum" sz="quarter" idx="12"/>
          </p:nvPr>
        </p:nvSpPr>
        <p:spPr>
          <a:ln/>
        </p:spPr>
        <p:txBody>
          <a:bodyPr/>
          <a:lstStyle>
            <a:lvl1pPr>
              <a:defRPr/>
            </a:lvl1pPr>
          </a:lstStyle>
          <a:p>
            <a:pPr>
              <a:defRPr/>
            </a:pPr>
            <a:fld id="{9D519FDB-DACE-5E45-9E70-8744DD579B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820914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0315E8-F980-1D4D-BB1A-338F035B6A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09455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0E331C-E8F7-474D-A71A-999EEFAEDA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037344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039653-314D-A74C-9033-C855E32A61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7479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06D930-43FB-6540-AD51-173907E3A3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394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484113527"/>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839FC6-D80D-6442-BFCC-688853C782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03165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EC028-E1AC-C047-954D-DA39972814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75672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8" name="Rectangle 6"/>
          <p:cNvSpPr>
            <a:spLocks noGrp="1" noChangeArrowheads="1"/>
          </p:cNvSpPr>
          <p:nvPr>
            <p:ph type="sldNum" sz="quarter" idx="12"/>
          </p:nvPr>
        </p:nvSpPr>
        <p:spPr>
          <a:ln/>
        </p:spPr>
        <p:txBody>
          <a:bodyPr/>
          <a:lstStyle>
            <a:lvl1pPr>
              <a:defRPr/>
            </a:lvl1pPr>
          </a:lstStyle>
          <a:p>
            <a:pPr>
              <a:defRPr/>
            </a:pPr>
            <a:fld id="{017152E1-34B1-9444-A6CD-A865810000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16291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43" indent="0" algn="ctr">
              <a:buNone/>
              <a:defRPr/>
            </a:lvl2pPr>
            <a:lvl3pPr marL="912690" indent="0" algn="ctr">
              <a:buNone/>
              <a:defRPr/>
            </a:lvl3pPr>
            <a:lvl4pPr marL="1369016" indent="0" algn="ctr">
              <a:buNone/>
              <a:defRPr/>
            </a:lvl4pPr>
            <a:lvl5pPr marL="1825374" indent="0" algn="ctr">
              <a:buNone/>
              <a:defRPr/>
            </a:lvl5pPr>
            <a:lvl6pPr marL="2281697" indent="0" algn="ctr">
              <a:buNone/>
              <a:defRPr/>
            </a:lvl6pPr>
            <a:lvl7pPr marL="2738032" indent="0" algn="ctr">
              <a:buNone/>
              <a:defRPr/>
            </a:lvl7pPr>
            <a:lvl8pPr marL="3194368" indent="0" algn="ctr">
              <a:buNone/>
              <a:defRPr/>
            </a:lvl8pPr>
            <a:lvl9pPr marL="3650712"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pPr>
              <a:defRPr/>
            </a:pPr>
            <a:fld id="{1FE7552D-7038-E443-BB51-BD3C8A9EC2EA}" type="slidenum">
              <a:rPr lang="en-US"/>
              <a:pPr>
                <a:defRPr/>
              </a:pPr>
              <a:t>‹#›</a:t>
            </a:fld>
            <a:endParaRPr lang="en-US"/>
          </a:p>
        </p:txBody>
      </p:sp>
    </p:spTree>
    <p:extLst>
      <p:ext uri="{BB962C8B-B14F-4D97-AF65-F5344CB8AC3E}">
        <p14:creationId xmlns:p14="http://schemas.microsoft.com/office/powerpoint/2010/main" val="27545431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pPr>
              <a:defRPr/>
            </a:pPr>
            <a:fld id="{3F6C0F91-0EE5-844B-8AF3-138116BE702D}" type="slidenum">
              <a:rPr lang="en-US"/>
              <a:pPr>
                <a:defRPr/>
              </a:pPr>
              <a:t>‹#›</a:t>
            </a:fld>
            <a:endParaRPr lang="en-US"/>
          </a:p>
        </p:txBody>
      </p:sp>
    </p:spTree>
    <p:extLst>
      <p:ext uri="{BB962C8B-B14F-4D97-AF65-F5344CB8AC3E}">
        <p14:creationId xmlns:p14="http://schemas.microsoft.com/office/powerpoint/2010/main" val="14818741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343" indent="0">
              <a:buNone/>
              <a:defRPr sz="1800"/>
            </a:lvl2pPr>
            <a:lvl3pPr marL="912690" indent="0">
              <a:buNone/>
              <a:defRPr sz="1600"/>
            </a:lvl3pPr>
            <a:lvl4pPr marL="1369016" indent="0">
              <a:buNone/>
              <a:defRPr sz="1400"/>
            </a:lvl4pPr>
            <a:lvl5pPr marL="1825374" indent="0">
              <a:buNone/>
              <a:defRPr sz="1400"/>
            </a:lvl5pPr>
            <a:lvl6pPr marL="2281697" indent="0">
              <a:buNone/>
              <a:defRPr sz="1400"/>
            </a:lvl6pPr>
            <a:lvl7pPr marL="2738032" indent="0">
              <a:buNone/>
              <a:defRPr sz="1400"/>
            </a:lvl7pPr>
            <a:lvl8pPr marL="3194368" indent="0">
              <a:buNone/>
              <a:defRPr sz="1400"/>
            </a:lvl8pPr>
            <a:lvl9pPr marL="3650712"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pPr>
              <a:defRPr/>
            </a:pPr>
            <a:fld id="{5A927B9C-3CA4-844C-AC28-DDA429C8712B}" type="slidenum">
              <a:rPr lang="en-US"/>
              <a:pPr>
                <a:defRPr/>
              </a:pPr>
              <a:t>‹#›</a:t>
            </a:fld>
            <a:endParaRPr lang="en-US"/>
          </a:p>
        </p:txBody>
      </p:sp>
    </p:spTree>
    <p:extLst>
      <p:ext uri="{BB962C8B-B14F-4D97-AF65-F5344CB8AC3E}">
        <p14:creationId xmlns:p14="http://schemas.microsoft.com/office/powerpoint/2010/main" val="25323655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pPr>
              <a:defRPr/>
            </a:pPr>
            <a:fld id="{FFEA23BD-B985-1C4E-9B65-36D16A59E9CC}" type="slidenum">
              <a:rPr lang="en-US"/>
              <a:pPr>
                <a:defRPr/>
              </a:pPr>
              <a:t>‹#›</a:t>
            </a:fld>
            <a:endParaRPr lang="en-US"/>
          </a:p>
        </p:txBody>
      </p:sp>
    </p:spTree>
    <p:extLst>
      <p:ext uri="{BB962C8B-B14F-4D97-AF65-F5344CB8AC3E}">
        <p14:creationId xmlns:p14="http://schemas.microsoft.com/office/powerpoint/2010/main" val="10195604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343" indent="0">
              <a:buNone/>
              <a:defRPr sz="2000" b="1"/>
            </a:lvl2pPr>
            <a:lvl3pPr marL="912690" indent="0">
              <a:buNone/>
              <a:defRPr sz="1800" b="1"/>
            </a:lvl3pPr>
            <a:lvl4pPr marL="1369016" indent="0">
              <a:buNone/>
              <a:defRPr sz="1600" b="1"/>
            </a:lvl4pPr>
            <a:lvl5pPr marL="1825374" indent="0">
              <a:buNone/>
              <a:defRPr sz="1600" b="1"/>
            </a:lvl5pPr>
            <a:lvl6pPr marL="2281697" indent="0">
              <a:buNone/>
              <a:defRPr sz="1600" b="1"/>
            </a:lvl6pPr>
            <a:lvl7pPr marL="2738032" indent="0">
              <a:buNone/>
              <a:defRPr sz="1600" b="1"/>
            </a:lvl7pPr>
            <a:lvl8pPr marL="3194368" indent="0">
              <a:buNone/>
              <a:defRPr sz="1600" b="1"/>
            </a:lvl8pPr>
            <a:lvl9pPr marL="365071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3" y="1535113"/>
            <a:ext cx="4041775" cy="639762"/>
          </a:xfrm>
        </p:spPr>
        <p:txBody>
          <a:bodyPr anchor="b"/>
          <a:lstStyle>
            <a:lvl1pPr marL="0" indent="0">
              <a:buNone/>
              <a:defRPr sz="2400" b="1"/>
            </a:lvl1pPr>
            <a:lvl2pPr marL="456343" indent="0">
              <a:buNone/>
              <a:defRPr sz="2000" b="1"/>
            </a:lvl2pPr>
            <a:lvl3pPr marL="912690" indent="0">
              <a:buNone/>
              <a:defRPr sz="1800" b="1"/>
            </a:lvl3pPr>
            <a:lvl4pPr marL="1369016" indent="0">
              <a:buNone/>
              <a:defRPr sz="1600" b="1"/>
            </a:lvl4pPr>
            <a:lvl5pPr marL="1825374" indent="0">
              <a:buNone/>
              <a:defRPr sz="1600" b="1"/>
            </a:lvl5pPr>
            <a:lvl6pPr marL="2281697" indent="0">
              <a:buNone/>
              <a:defRPr sz="1600" b="1"/>
            </a:lvl6pPr>
            <a:lvl7pPr marL="2738032" indent="0">
              <a:buNone/>
              <a:defRPr sz="1600" b="1"/>
            </a:lvl7pPr>
            <a:lvl8pPr marL="3194368" indent="0">
              <a:buNone/>
              <a:defRPr sz="1600" b="1"/>
            </a:lvl8pPr>
            <a:lvl9pPr marL="365071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imes New Roman"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Times New Roman"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Times New Roman" charset="0"/>
              </a:defRPr>
            </a:lvl1pPr>
          </a:lstStyle>
          <a:p>
            <a:pPr>
              <a:defRPr/>
            </a:pPr>
            <a:fld id="{6BE86E92-3A3B-1D4B-ABDE-30459DB76668}" type="slidenum">
              <a:rPr lang="en-US"/>
              <a:pPr>
                <a:defRPr/>
              </a:pPr>
              <a:t>‹#›</a:t>
            </a:fld>
            <a:endParaRPr lang="en-US"/>
          </a:p>
        </p:txBody>
      </p:sp>
    </p:spTree>
    <p:extLst>
      <p:ext uri="{BB962C8B-B14F-4D97-AF65-F5344CB8AC3E}">
        <p14:creationId xmlns:p14="http://schemas.microsoft.com/office/powerpoint/2010/main" val="683291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imes New Roman"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Times New Roman"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imes New Roman" charset="0"/>
              </a:defRPr>
            </a:lvl1pPr>
          </a:lstStyle>
          <a:p>
            <a:pPr>
              <a:defRPr/>
            </a:pPr>
            <a:fld id="{706A8237-1E2D-D44E-B375-0C8EC94D3A2F}" type="slidenum">
              <a:rPr lang="en-US"/>
              <a:pPr>
                <a:defRPr/>
              </a:pPr>
              <a:t>‹#›</a:t>
            </a:fld>
            <a:endParaRPr lang="en-US"/>
          </a:p>
        </p:txBody>
      </p:sp>
    </p:spTree>
    <p:extLst>
      <p:ext uri="{BB962C8B-B14F-4D97-AF65-F5344CB8AC3E}">
        <p14:creationId xmlns:p14="http://schemas.microsoft.com/office/powerpoint/2010/main" val="32718413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charset="0"/>
              </a:defRPr>
            </a:lvl1pPr>
          </a:lstStyle>
          <a:p>
            <a:pPr>
              <a:defRPr/>
            </a:pPr>
            <a:fld id="{F869A4A4-461A-9C4F-A660-AB0921412A63}" type="slidenum">
              <a:rPr lang="en-US"/>
              <a:pPr>
                <a:defRPr/>
              </a:pPr>
              <a:t>‹#›</a:t>
            </a:fld>
            <a:endParaRPr lang="en-US"/>
          </a:p>
        </p:txBody>
      </p:sp>
    </p:spTree>
    <p:extLst>
      <p:ext uri="{BB962C8B-B14F-4D97-AF65-F5344CB8AC3E}">
        <p14:creationId xmlns:p14="http://schemas.microsoft.com/office/powerpoint/2010/main" val="298983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49498270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8"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8" y="1435101"/>
            <a:ext cx="3008313" cy="4691063"/>
          </a:xfrm>
        </p:spPr>
        <p:txBody>
          <a:bodyPr/>
          <a:lstStyle>
            <a:lvl1pPr marL="0" indent="0">
              <a:buNone/>
              <a:defRPr sz="1400"/>
            </a:lvl1pPr>
            <a:lvl2pPr marL="456343" indent="0">
              <a:buNone/>
              <a:defRPr sz="1200"/>
            </a:lvl2pPr>
            <a:lvl3pPr marL="912690" indent="0">
              <a:buNone/>
              <a:defRPr sz="1000"/>
            </a:lvl3pPr>
            <a:lvl4pPr marL="1369016" indent="0">
              <a:buNone/>
              <a:defRPr sz="900"/>
            </a:lvl4pPr>
            <a:lvl5pPr marL="1825374" indent="0">
              <a:buNone/>
              <a:defRPr sz="900"/>
            </a:lvl5pPr>
            <a:lvl6pPr marL="2281697" indent="0">
              <a:buNone/>
              <a:defRPr sz="900"/>
            </a:lvl6pPr>
            <a:lvl7pPr marL="2738032" indent="0">
              <a:buNone/>
              <a:defRPr sz="900"/>
            </a:lvl7pPr>
            <a:lvl8pPr marL="3194368" indent="0">
              <a:buNone/>
              <a:defRPr sz="900"/>
            </a:lvl8pPr>
            <a:lvl9pPr marL="365071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pPr>
              <a:defRPr/>
            </a:pPr>
            <a:fld id="{CB4D7291-344A-0041-A0E9-204B6E8163A1}" type="slidenum">
              <a:rPr lang="en-US"/>
              <a:pPr>
                <a:defRPr/>
              </a:pPr>
              <a:t>‹#›</a:t>
            </a:fld>
            <a:endParaRPr lang="en-US"/>
          </a:p>
        </p:txBody>
      </p:sp>
    </p:spTree>
    <p:extLst>
      <p:ext uri="{BB962C8B-B14F-4D97-AF65-F5344CB8AC3E}">
        <p14:creationId xmlns:p14="http://schemas.microsoft.com/office/powerpoint/2010/main" val="26620647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3" indent="0">
              <a:buNone/>
              <a:defRPr sz="2800"/>
            </a:lvl2pPr>
            <a:lvl3pPr marL="912690" indent="0">
              <a:buNone/>
              <a:defRPr sz="2400"/>
            </a:lvl3pPr>
            <a:lvl4pPr marL="1369016" indent="0">
              <a:buNone/>
              <a:defRPr sz="2000"/>
            </a:lvl4pPr>
            <a:lvl5pPr marL="1825374" indent="0">
              <a:buNone/>
              <a:defRPr sz="2000"/>
            </a:lvl5pPr>
            <a:lvl6pPr marL="2281697" indent="0">
              <a:buNone/>
              <a:defRPr sz="2000"/>
            </a:lvl6pPr>
            <a:lvl7pPr marL="2738032" indent="0">
              <a:buNone/>
              <a:defRPr sz="2000"/>
            </a:lvl7pPr>
            <a:lvl8pPr marL="3194368" indent="0">
              <a:buNone/>
              <a:defRPr sz="2000"/>
            </a:lvl8pPr>
            <a:lvl9pPr marL="365071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43" indent="0">
              <a:buNone/>
              <a:defRPr sz="1200"/>
            </a:lvl2pPr>
            <a:lvl3pPr marL="912690" indent="0">
              <a:buNone/>
              <a:defRPr sz="1000"/>
            </a:lvl3pPr>
            <a:lvl4pPr marL="1369016" indent="0">
              <a:buNone/>
              <a:defRPr sz="900"/>
            </a:lvl4pPr>
            <a:lvl5pPr marL="1825374" indent="0">
              <a:buNone/>
              <a:defRPr sz="900"/>
            </a:lvl5pPr>
            <a:lvl6pPr marL="2281697" indent="0">
              <a:buNone/>
              <a:defRPr sz="900"/>
            </a:lvl6pPr>
            <a:lvl7pPr marL="2738032" indent="0">
              <a:buNone/>
              <a:defRPr sz="900"/>
            </a:lvl7pPr>
            <a:lvl8pPr marL="3194368" indent="0">
              <a:buNone/>
              <a:defRPr sz="900"/>
            </a:lvl8pPr>
            <a:lvl9pPr marL="365071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pPr>
              <a:defRPr/>
            </a:pPr>
            <a:fld id="{DC76D628-6CCE-5241-852A-4C12B7DF76BA}" type="slidenum">
              <a:rPr lang="en-US"/>
              <a:pPr>
                <a:defRPr/>
              </a:pPr>
              <a:t>‹#›</a:t>
            </a:fld>
            <a:endParaRPr lang="en-US"/>
          </a:p>
        </p:txBody>
      </p:sp>
    </p:spTree>
    <p:extLst>
      <p:ext uri="{BB962C8B-B14F-4D97-AF65-F5344CB8AC3E}">
        <p14:creationId xmlns:p14="http://schemas.microsoft.com/office/powerpoint/2010/main" val="23684355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pPr>
              <a:defRPr/>
            </a:pPr>
            <a:fld id="{00DECC97-949E-8A4A-AF7D-92FDDFAE4883}" type="slidenum">
              <a:rPr lang="en-US"/>
              <a:pPr>
                <a:defRPr/>
              </a:pPr>
              <a:t>‹#›</a:t>
            </a:fld>
            <a:endParaRPr lang="en-US"/>
          </a:p>
        </p:txBody>
      </p:sp>
    </p:spTree>
    <p:extLst>
      <p:ext uri="{BB962C8B-B14F-4D97-AF65-F5344CB8AC3E}">
        <p14:creationId xmlns:p14="http://schemas.microsoft.com/office/powerpoint/2010/main" val="17462039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pPr>
              <a:defRPr/>
            </a:pPr>
            <a:fld id="{24D976AC-B25B-5349-9E73-E04F51EF9DA6}" type="slidenum">
              <a:rPr lang="en-US"/>
              <a:pPr>
                <a:defRPr/>
              </a:pPr>
              <a:t>‹#›</a:t>
            </a:fld>
            <a:endParaRPr lang="en-US"/>
          </a:p>
        </p:txBody>
      </p:sp>
    </p:spTree>
    <p:extLst>
      <p:ext uri="{BB962C8B-B14F-4D97-AF65-F5344CB8AC3E}">
        <p14:creationId xmlns:p14="http://schemas.microsoft.com/office/powerpoint/2010/main" val="41988291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260D57-83FF-5F46-B361-179B0B82F8E8}" type="slidenum">
              <a:rPr lang="en-US"/>
              <a:pPr>
                <a:defRPr/>
              </a:pPr>
              <a:t>‹#›</a:t>
            </a:fld>
            <a:endParaRPr lang="en-US"/>
          </a:p>
        </p:txBody>
      </p:sp>
    </p:spTree>
    <p:extLst>
      <p:ext uri="{BB962C8B-B14F-4D97-AF65-F5344CB8AC3E}">
        <p14:creationId xmlns:p14="http://schemas.microsoft.com/office/powerpoint/2010/main" val="782693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58550B-3443-FB4B-BB34-AA6BFBE0EC61}" type="slidenum">
              <a:rPr lang="en-US"/>
              <a:pPr>
                <a:defRPr/>
              </a:pPr>
              <a:t>‹#›</a:t>
            </a:fld>
            <a:endParaRPr lang="en-US"/>
          </a:p>
        </p:txBody>
      </p:sp>
    </p:spTree>
    <p:extLst>
      <p:ext uri="{BB962C8B-B14F-4D97-AF65-F5344CB8AC3E}">
        <p14:creationId xmlns:p14="http://schemas.microsoft.com/office/powerpoint/2010/main" val="9075933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FDA08C-7148-3846-AD81-BD957C17960A}" type="slidenum">
              <a:rPr lang="en-US"/>
              <a:pPr>
                <a:defRPr/>
              </a:pPr>
              <a:t>‹#›</a:t>
            </a:fld>
            <a:endParaRPr lang="en-US"/>
          </a:p>
        </p:txBody>
      </p:sp>
    </p:spTree>
    <p:extLst>
      <p:ext uri="{BB962C8B-B14F-4D97-AF65-F5344CB8AC3E}">
        <p14:creationId xmlns:p14="http://schemas.microsoft.com/office/powerpoint/2010/main" val="26449398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DFD999-6572-FF49-BEA1-0D059E856774}" type="slidenum">
              <a:rPr lang="en-US"/>
              <a:pPr>
                <a:defRPr/>
              </a:pPr>
              <a:t>‹#›</a:t>
            </a:fld>
            <a:endParaRPr lang="en-US"/>
          </a:p>
        </p:txBody>
      </p:sp>
    </p:spTree>
    <p:extLst>
      <p:ext uri="{BB962C8B-B14F-4D97-AF65-F5344CB8AC3E}">
        <p14:creationId xmlns:p14="http://schemas.microsoft.com/office/powerpoint/2010/main" val="35958627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02DC1D-8C7A-4249-B63C-731CD264F660}" type="slidenum">
              <a:rPr lang="en-US"/>
              <a:pPr>
                <a:defRPr/>
              </a:pPr>
              <a:t>‹#›</a:t>
            </a:fld>
            <a:endParaRPr lang="en-US"/>
          </a:p>
        </p:txBody>
      </p:sp>
    </p:spTree>
    <p:extLst>
      <p:ext uri="{BB962C8B-B14F-4D97-AF65-F5344CB8AC3E}">
        <p14:creationId xmlns:p14="http://schemas.microsoft.com/office/powerpoint/2010/main" val="39535417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EF48BB-F565-E847-990E-AE6D66287A12}" type="slidenum">
              <a:rPr lang="en-US"/>
              <a:pPr>
                <a:defRPr/>
              </a:pPr>
              <a:t>‹#›</a:t>
            </a:fld>
            <a:endParaRPr lang="en-US"/>
          </a:p>
        </p:txBody>
      </p:sp>
    </p:spTree>
    <p:extLst>
      <p:ext uri="{BB962C8B-B14F-4D97-AF65-F5344CB8AC3E}">
        <p14:creationId xmlns:p14="http://schemas.microsoft.com/office/powerpoint/2010/main" val="3240036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80137741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6B065B-65A7-5141-89A6-A26064F05FF0}" type="slidenum">
              <a:rPr lang="en-US"/>
              <a:pPr>
                <a:defRPr/>
              </a:pPr>
              <a:t>‹#›</a:t>
            </a:fld>
            <a:endParaRPr lang="en-US"/>
          </a:p>
        </p:txBody>
      </p:sp>
    </p:spTree>
    <p:extLst>
      <p:ext uri="{BB962C8B-B14F-4D97-AF65-F5344CB8AC3E}">
        <p14:creationId xmlns:p14="http://schemas.microsoft.com/office/powerpoint/2010/main" val="14459788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DD306E-992C-1E4E-97A9-FEBBA540905D}" type="slidenum">
              <a:rPr lang="en-US"/>
              <a:pPr>
                <a:defRPr/>
              </a:pPr>
              <a:t>‹#›</a:t>
            </a:fld>
            <a:endParaRPr lang="en-US"/>
          </a:p>
        </p:txBody>
      </p:sp>
    </p:spTree>
    <p:extLst>
      <p:ext uri="{BB962C8B-B14F-4D97-AF65-F5344CB8AC3E}">
        <p14:creationId xmlns:p14="http://schemas.microsoft.com/office/powerpoint/2010/main" val="8955153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6048E8-A159-5A4C-B064-36E2D20E6409}" type="slidenum">
              <a:rPr lang="en-US"/>
              <a:pPr>
                <a:defRPr/>
              </a:pPr>
              <a:t>‹#›</a:t>
            </a:fld>
            <a:endParaRPr lang="en-US"/>
          </a:p>
        </p:txBody>
      </p:sp>
    </p:spTree>
    <p:extLst>
      <p:ext uri="{BB962C8B-B14F-4D97-AF65-F5344CB8AC3E}">
        <p14:creationId xmlns:p14="http://schemas.microsoft.com/office/powerpoint/2010/main" val="620427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C8BB1D-CC13-EE4C-B117-703D4E048AE8}" type="slidenum">
              <a:rPr lang="en-US"/>
              <a:pPr>
                <a:defRPr/>
              </a:pPr>
              <a:t>‹#›</a:t>
            </a:fld>
            <a:endParaRPr lang="en-US"/>
          </a:p>
        </p:txBody>
      </p:sp>
    </p:spTree>
    <p:extLst>
      <p:ext uri="{BB962C8B-B14F-4D97-AF65-F5344CB8AC3E}">
        <p14:creationId xmlns:p14="http://schemas.microsoft.com/office/powerpoint/2010/main" val="41233231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FE597B-2E86-C742-9AEE-AEDDCFAF8BD9}" type="slidenum">
              <a:rPr lang="en-US"/>
              <a:pPr>
                <a:defRPr/>
              </a:pPr>
              <a:t>‹#›</a:t>
            </a:fld>
            <a:endParaRPr lang="en-US"/>
          </a:p>
        </p:txBody>
      </p:sp>
    </p:spTree>
    <p:extLst>
      <p:ext uri="{BB962C8B-B14F-4D97-AF65-F5344CB8AC3E}">
        <p14:creationId xmlns:p14="http://schemas.microsoft.com/office/powerpoint/2010/main" val="7014708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48EB08-5597-314A-97DA-855E9376E776}" type="slidenum">
              <a:rPr lang="en-US"/>
              <a:pPr>
                <a:defRPr/>
              </a:pPr>
              <a:t>‹#›</a:t>
            </a:fld>
            <a:endParaRPr lang="en-US"/>
          </a:p>
        </p:txBody>
      </p:sp>
    </p:spTree>
    <p:extLst>
      <p:ext uri="{BB962C8B-B14F-4D97-AF65-F5344CB8AC3E}">
        <p14:creationId xmlns:p14="http://schemas.microsoft.com/office/powerpoint/2010/main" val="4659201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70F928-4069-304E-B17C-8E211E357B9D}" type="slidenum">
              <a:rPr lang="en-US"/>
              <a:pPr>
                <a:defRPr/>
              </a:pPr>
              <a:t>‹#›</a:t>
            </a:fld>
            <a:endParaRPr lang="en-US"/>
          </a:p>
        </p:txBody>
      </p:sp>
    </p:spTree>
    <p:extLst>
      <p:ext uri="{BB962C8B-B14F-4D97-AF65-F5344CB8AC3E}">
        <p14:creationId xmlns:p14="http://schemas.microsoft.com/office/powerpoint/2010/main" val="1291220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872613-69EE-A943-8D39-EA29EAF2AB44}" type="slidenum">
              <a:rPr lang="en-US"/>
              <a:pPr>
                <a:defRPr/>
              </a:pPr>
              <a:t>‹#›</a:t>
            </a:fld>
            <a:endParaRPr lang="en-US"/>
          </a:p>
        </p:txBody>
      </p:sp>
    </p:spTree>
    <p:extLst>
      <p:ext uri="{BB962C8B-B14F-4D97-AF65-F5344CB8AC3E}">
        <p14:creationId xmlns:p14="http://schemas.microsoft.com/office/powerpoint/2010/main" val="21418328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16A76-9393-104C-AD02-146D08512A38}" type="slidenum">
              <a:rPr lang="en-US"/>
              <a:pPr>
                <a:defRPr/>
              </a:pPr>
              <a:t>‹#›</a:t>
            </a:fld>
            <a:endParaRPr lang="en-US"/>
          </a:p>
        </p:txBody>
      </p:sp>
    </p:spTree>
    <p:extLst>
      <p:ext uri="{BB962C8B-B14F-4D97-AF65-F5344CB8AC3E}">
        <p14:creationId xmlns:p14="http://schemas.microsoft.com/office/powerpoint/2010/main" val="34571295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621526-1663-0B42-BB24-D838280797F3}" type="slidenum">
              <a:rPr lang="en-US"/>
              <a:pPr>
                <a:defRPr/>
              </a:pPr>
              <a:t>‹#›</a:t>
            </a:fld>
            <a:endParaRPr lang="en-US"/>
          </a:p>
        </p:txBody>
      </p:sp>
    </p:spTree>
    <p:extLst>
      <p:ext uri="{BB962C8B-B14F-4D97-AF65-F5344CB8AC3E}">
        <p14:creationId xmlns:p14="http://schemas.microsoft.com/office/powerpoint/2010/main" val="293218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6774431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0B4C67-BCB2-CF4A-96E9-9A2EBB870B4A}" type="slidenum">
              <a:rPr lang="en-US"/>
              <a:pPr>
                <a:defRPr/>
              </a:pPr>
              <a:t>‹#›</a:t>
            </a:fld>
            <a:endParaRPr lang="en-US"/>
          </a:p>
        </p:txBody>
      </p:sp>
    </p:spTree>
    <p:extLst>
      <p:ext uri="{BB962C8B-B14F-4D97-AF65-F5344CB8AC3E}">
        <p14:creationId xmlns:p14="http://schemas.microsoft.com/office/powerpoint/2010/main" val="12853564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D746CD-8E19-EE4F-B7D1-A926C74F0E8F}" type="slidenum">
              <a:rPr lang="en-US"/>
              <a:pPr>
                <a:defRPr/>
              </a:pPr>
              <a:t>‹#›</a:t>
            </a:fld>
            <a:endParaRPr lang="en-US"/>
          </a:p>
        </p:txBody>
      </p:sp>
    </p:spTree>
    <p:extLst>
      <p:ext uri="{BB962C8B-B14F-4D97-AF65-F5344CB8AC3E}">
        <p14:creationId xmlns:p14="http://schemas.microsoft.com/office/powerpoint/2010/main" val="20675066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6120C6-8B08-7D43-B34B-90F224A6E68B}" type="slidenum">
              <a:rPr lang="en-US"/>
              <a:pPr>
                <a:defRPr/>
              </a:pPr>
              <a:t>‹#›</a:t>
            </a:fld>
            <a:endParaRPr lang="en-US"/>
          </a:p>
        </p:txBody>
      </p:sp>
    </p:spTree>
    <p:extLst>
      <p:ext uri="{BB962C8B-B14F-4D97-AF65-F5344CB8AC3E}">
        <p14:creationId xmlns:p14="http://schemas.microsoft.com/office/powerpoint/2010/main" val="36941303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1B1622-E29B-8B4E-9EE8-5036E5F3712F}" type="slidenum">
              <a:rPr lang="en-US"/>
              <a:pPr>
                <a:defRPr/>
              </a:pPr>
              <a:t>‹#›</a:t>
            </a:fld>
            <a:endParaRPr lang="en-US"/>
          </a:p>
        </p:txBody>
      </p:sp>
    </p:spTree>
    <p:extLst>
      <p:ext uri="{BB962C8B-B14F-4D97-AF65-F5344CB8AC3E}">
        <p14:creationId xmlns:p14="http://schemas.microsoft.com/office/powerpoint/2010/main" val="4096880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D11105-AAD1-F54E-8DE0-C18EB50BBA1B}" type="slidenum">
              <a:rPr lang="en-US"/>
              <a:pPr>
                <a:defRPr/>
              </a:pPr>
              <a:t>‹#›</a:t>
            </a:fld>
            <a:endParaRPr lang="en-US"/>
          </a:p>
        </p:txBody>
      </p:sp>
    </p:spTree>
    <p:extLst>
      <p:ext uri="{BB962C8B-B14F-4D97-AF65-F5344CB8AC3E}">
        <p14:creationId xmlns:p14="http://schemas.microsoft.com/office/powerpoint/2010/main" val="3257635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6409B2-655E-FD49-8A7C-E7ED1596896B}" type="slidenum">
              <a:rPr lang="en-US"/>
              <a:pPr>
                <a:defRPr/>
              </a:pPr>
              <a:t>‹#›</a:t>
            </a:fld>
            <a:endParaRPr lang="en-US"/>
          </a:p>
        </p:txBody>
      </p:sp>
    </p:spTree>
    <p:extLst>
      <p:ext uri="{BB962C8B-B14F-4D97-AF65-F5344CB8AC3E}">
        <p14:creationId xmlns:p14="http://schemas.microsoft.com/office/powerpoint/2010/main" val="39690198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9332A9-5BCA-3E4E-A79D-91DA622AB63A}" type="slidenum">
              <a:rPr lang="en-US"/>
              <a:pPr>
                <a:defRPr/>
              </a:pPr>
              <a:t>‹#›</a:t>
            </a:fld>
            <a:endParaRPr lang="en-US"/>
          </a:p>
        </p:txBody>
      </p:sp>
    </p:spTree>
    <p:extLst>
      <p:ext uri="{BB962C8B-B14F-4D97-AF65-F5344CB8AC3E}">
        <p14:creationId xmlns:p14="http://schemas.microsoft.com/office/powerpoint/2010/main" val="42709989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0AD8310-EEA4-6641-9202-5F6C21CFD061}" type="slidenum">
              <a:rPr lang="en-US"/>
              <a:pPr>
                <a:defRPr/>
              </a:pPr>
              <a:t>‹#›</a:t>
            </a:fld>
            <a:endParaRPr lang="en-US"/>
          </a:p>
        </p:txBody>
      </p:sp>
    </p:spTree>
    <p:extLst>
      <p:ext uri="{BB962C8B-B14F-4D97-AF65-F5344CB8AC3E}">
        <p14:creationId xmlns:p14="http://schemas.microsoft.com/office/powerpoint/2010/main" val="2536801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910D7ECA-AA48-2249-814D-A9FB12259C6A}" type="slidenum">
              <a:rPr lang="en-US"/>
              <a:pPr>
                <a:defRPr/>
              </a:pPr>
              <a:t>‹#›</a:t>
            </a:fld>
            <a:endParaRPr lang="en-US"/>
          </a:p>
        </p:txBody>
      </p:sp>
    </p:spTree>
    <p:extLst>
      <p:ext uri="{BB962C8B-B14F-4D97-AF65-F5344CB8AC3E}">
        <p14:creationId xmlns:p14="http://schemas.microsoft.com/office/powerpoint/2010/main" val="9201761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CA539CED-4EE3-1B41-B506-0DA6C3A1CBB1}" type="slidenum">
              <a:rPr lang="en-US"/>
              <a:pPr>
                <a:defRPr/>
              </a:pPr>
              <a:t>‹#›</a:t>
            </a:fld>
            <a:endParaRPr lang="en-US"/>
          </a:p>
        </p:txBody>
      </p:sp>
    </p:spTree>
    <p:extLst>
      <p:ext uri="{BB962C8B-B14F-4D97-AF65-F5344CB8AC3E}">
        <p14:creationId xmlns:p14="http://schemas.microsoft.com/office/powerpoint/2010/main" val="196763368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10.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11.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12.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1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99.xml"/><Relationship Id="rId1" Type="http://schemas.openxmlformats.org/officeDocument/2006/relationships/slideLayout" Target="../slideLayouts/slideLayout98.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00.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01.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02.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107.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108.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109.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23.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25.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26.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27.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8.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9.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845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500"/>
              </a:spcBef>
              <a:spcAft>
                <a:spcPct val="0"/>
              </a:spcAft>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488452"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66" tIns="41998" rIns="80766" bIns="41998" anchor="ctr">
            <a:spAutoFit/>
          </a:bodyPr>
          <a:lstStyle/>
          <a:p>
            <a:pPr algn="ctr" defTabSz="914400" fontAlgn="base">
              <a:spcBef>
                <a:spcPct val="0"/>
              </a:spcBef>
              <a:spcAft>
                <a:spcPct val="0"/>
              </a:spcAft>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ＭＳ Ｐゴシック" charset="0"/>
                <a:cs typeface="MS Gothic" charset="0"/>
              </a:rPr>
              <a:t>9.65.08.</a:t>
            </a:r>
          </a:p>
        </p:txBody>
      </p:sp>
      <p:sp>
        <p:nvSpPr>
          <p:cNvPr id="488453"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04" tIns="45552" rIns="91104" bIns="45552">
            <a:spAutoFit/>
          </a:bodyPr>
          <a:lstStyle/>
          <a:p>
            <a:pPr defTabSz="914400" fontAlgn="base">
              <a:lnSpc>
                <a:spcPct val="125000"/>
              </a:lnSpc>
              <a:spcBef>
                <a:spcPts val="1350"/>
              </a:spcBef>
              <a:spcAft>
                <a:spcPct val="0"/>
              </a:spcAft>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2400" b="1">
                <a:solidFill>
                  <a:srgbClr val="FFFF00"/>
                </a:solidFill>
                <a:latin typeface="Helvetica" charset="0"/>
                <a:ea typeface="ＭＳ Ｐゴシック" charset="0"/>
                <a:cs typeface="MS Gothic" charset="0"/>
              </a:rPr>
              <a:t>The  New Testament          Comes Together</a:t>
            </a:r>
          </a:p>
        </p:txBody>
      </p:sp>
    </p:spTree>
    <p:extLst>
      <p:ext uri="{BB962C8B-B14F-4D97-AF65-F5344CB8AC3E}">
        <p14:creationId xmlns:p14="http://schemas.microsoft.com/office/powerpoint/2010/main" val="151559948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Black" charset="0"/>
              </a:defRPr>
            </a:lvl1pPr>
          </a:lstStyle>
          <a:p>
            <a:pPr eaLnBrk="0" hangingPunct="0">
              <a:defRPr/>
            </a:pPr>
            <a:fld id="{1F806A92-8B43-6C4A-B8A4-F5FB821168CC}" type="slidenum">
              <a:rPr lang="en-US">
                <a:solidFill>
                  <a:srgbClr val="FFFFFF"/>
                </a:solidFill>
              </a:rPr>
              <a:pPr eaLnBrk="0" hangingPunct="0">
                <a:defRPr/>
              </a:pPr>
              <a:t>‹#›</a:t>
            </a:fld>
            <a:endParaRPr lang="en-US">
              <a:solidFill>
                <a:srgbClr val="FFFFFF"/>
              </a:solidFill>
            </a:endParaRPr>
          </a:p>
        </p:txBody>
      </p:sp>
    </p:spTree>
    <p:extLst>
      <p:ext uri="{BB962C8B-B14F-4D97-AF65-F5344CB8AC3E}">
        <p14:creationId xmlns:p14="http://schemas.microsoft.com/office/powerpoint/2010/main" val="1403978290"/>
      </p:ext>
    </p:extLst>
  </p:cSld>
  <p:clrMap bg1="dk2" tx1="lt1" bg2="dk1"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Black" pitchFamily="-105" charset="0"/>
        </a:defRPr>
      </a:lvl6pPr>
      <a:lvl7pPr marL="914400" algn="ctr" rtl="0" fontAlgn="base">
        <a:spcBef>
          <a:spcPct val="0"/>
        </a:spcBef>
        <a:spcAft>
          <a:spcPct val="0"/>
        </a:spcAft>
        <a:defRPr sz="4400">
          <a:solidFill>
            <a:schemeClr val="tx2"/>
          </a:solidFill>
          <a:latin typeface="Arial Black" pitchFamily="-105" charset="0"/>
        </a:defRPr>
      </a:lvl7pPr>
      <a:lvl8pPr marL="1371600" algn="ctr" rtl="0" fontAlgn="base">
        <a:spcBef>
          <a:spcPct val="0"/>
        </a:spcBef>
        <a:spcAft>
          <a:spcPct val="0"/>
        </a:spcAft>
        <a:defRPr sz="4400">
          <a:solidFill>
            <a:schemeClr val="tx2"/>
          </a:solidFill>
          <a:latin typeface="Arial Black" pitchFamily="-105" charset="0"/>
        </a:defRPr>
      </a:lvl8pPr>
      <a:lvl9pPr marL="1828800" algn="ctr" rtl="0" fontAlgn="base">
        <a:spcBef>
          <a:spcPct val="0"/>
        </a:spcBef>
        <a:spcAft>
          <a:spcPct val="0"/>
        </a:spcAft>
        <a:defRPr sz="44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261" tIns="45631" rIns="91261" bIns="45631"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261" tIns="45631" rIns="91261" bIns="456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1" y="6245226"/>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261" tIns="45631" rIns="91261" bIns="45631"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6"/>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261" tIns="45631" rIns="91261" bIns="45631"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6"/>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261" tIns="45631" rIns="91261" bIns="45631"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FC9916FF-58DF-8749-A217-15DF37568D09}" type="slidenum">
              <a:rPr lang="en-US"/>
              <a:pPr>
                <a:defRPr/>
              </a:pPr>
              <a:t>‹#›</a:t>
            </a:fld>
            <a:endParaRPr lang="en-US"/>
          </a:p>
        </p:txBody>
      </p:sp>
    </p:spTree>
    <p:extLst>
      <p:ext uri="{BB962C8B-B14F-4D97-AF65-F5344CB8AC3E}">
        <p14:creationId xmlns:p14="http://schemas.microsoft.com/office/powerpoint/2010/main" val="180859321"/>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6343" algn="ctr" rtl="0" fontAlgn="base">
        <a:spcBef>
          <a:spcPct val="0"/>
        </a:spcBef>
        <a:spcAft>
          <a:spcPct val="0"/>
        </a:spcAft>
        <a:defRPr sz="4400">
          <a:solidFill>
            <a:schemeClr val="tx2"/>
          </a:solidFill>
          <a:latin typeface="Arial" charset="0"/>
          <a:ea typeface="ＭＳ Ｐゴシック" charset="0"/>
        </a:defRPr>
      </a:lvl6pPr>
      <a:lvl7pPr marL="912690" algn="ctr" rtl="0" fontAlgn="base">
        <a:spcBef>
          <a:spcPct val="0"/>
        </a:spcBef>
        <a:spcAft>
          <a:spcPct val="0"/>
        </a:spcAft>
        <a:defRPr sz="4400">
          <a:solidFill>
            <a:schemeClr val="tx2"/>
          </a:solidFill>
          <a:latin typeface="Arial" charset="0"/>
          <a:ea typeface="ＭＳ Ｐゴシック" charset="0"/>
        </a:defRPr>
      </a:lvl7pPr>
      <a:lvl8pPr marL="1369016" algn="ctr" rtl="0" fontAlgn="base">
        <a:spcBef>
          <a:spcPct val="0"/>
        </a:spcBef>
        <a:spcAft>
          <a:spcPct val="0"/>
        </a:spcAft>
        <a:defRPr sz="4400">
          <a:solidFill>
            <a:schemeClr val="tx2"/>
          </a:solidFill>
          <a:latin typeface="Arial" charset="0"/>
          <a:ea typeface="ＭＳ Ｐゴシック" charset="0"/>
        </a:defRPr>
      </a:lvl8pPr>
      <a:lvl9pPr marL="1825374" algn="ctr" rtl="0" fontAlgn="base">
        <a:spcBef>
          <a:spcPct val="0"/>
        </a:spcBef>
        <a:spcAft>
          <a:spcPct val="0"/>
        </a:spcAft>
        <a:defRPr sz="4400">
          <a:solidFill>
            <a:schemeClr val="tx2"/>
          </a:solidFill>
          <a:latin typeface="Arial" charset="0"/>
          <a:ea typeface="ＭＳ Ｐゴシック" charset="0"/>
        </a:defRPr>
      </a:lvl9pPr>
    </p:titleStyle>
    <p:bodyStyle>
      <a:lvl1pPr marL="342254" indent="-342254"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1546" indent="-285218" algn="l" rtl="0" eaLnBrk="0" fontAlgn="base" hangingPunct="0">
        <a:spcBef>
          <a:spcPct val="20000"/>
        </a:spcBef>
        <a:spcAft>
          <a:spcPct val="0"/>
        </a:spcAft>
        <a:buChar char="–"/>
        <a:defRPr sz="2800">
          <a:solidFill>
            <a:schemeClr val="tx1"/>
          </a:solidFill>
          <a:latin typeface="+mn-lt"/>
          <a:ea typeface="+mn-ea"/>
        </a:defRPr>
      </a:lvl2pPr>
      <a:lvl3pPr marL="1140839" indent="-228172" algn="l" rtl="0" eaLnBrk="0" fontAlgn="base" hangingPunct="0">
        <a:spcBef>
          <a:spcPct val="20000"/>
        </a:spcBef>
        <a:spcAft>
          <a:spcPct val="0"/>
        </a:spcAft>
        <a:buChar char="•"/>
        <a:defRPr sz="2400">
          <a:solidFill>
            <a:schemeClr val="tx1"/>
          </a:solidFill>
          <a:latin typeface="+mn-lt"/>
          <a:ea typeface="+mn-ea"/>
        </a:defRPr>
      </a:lvl3pPr>
      <a:lvl4pPr marL="1597194" indent="-228172" algn="l" rtl="0" eaLnBrk="0" fontAlgn="base" hangingPunct="0">
        <a:spcBef>
          <a:spcPct val="20000"/>
        </a:spcBef>
        <a:spcAft>
          <a:spcPct val="0"/>
        </a:spcAft>
        <a:buChar char="–"/>
        <a:defRPr sz="2000">
          <a:solidFill>
            <a:schemeClr val="tx1"/>
          </a:solidFill>
          <a:latin typeface="+mn-lt"/>
          <a:ea typeface="+mn-ea"/>
        </a:defRPr>
      </a:lvl4pPr>
      <a:lvl5pPr marL="2053524" indent="-228172" algn="l" rtl="0" eaLnBrk="0" fontAlgn="base" hangingPunct="0">
        <a:spcBef>
          <a:spcPct val="20000"/>
        </a:spcBef>
        <a:spcAft>
          <a:spcPct val="0"/>
        </a:spcAft>
        <a:buChar char="»"/>
        <a:defRPr sz="2000">
          <a:solidFill>
            <a:schemeClr val="tx1"/>
          </a:solidFill>
          <a:latin typeface="+mn-lt"/>
          <a:ea typeface="+mn-ea"/>
        </a:defRPr>
      </a:lvl5pPr>
      <a:lvl6pPr marL="2509864" indent="-228172" algn="l" rtl="0" fontAlgn="base">
        <a:spcBef>
          <a:spcPct val="20000"/>
        </a:spcBef>
        <a:spcAft>
          <a:spcPct val="0"/>
        </a:spcAft>
        <a:buChar char="»"/>
        <a:defRPr sz="2000">
          <a:solidFill>
            <a:schemeClr val="tx1"/>
          </a:solidFill>
          <a:latin typeface="+mn-lt"/>
          <a:ea typeface="+mn-ea"/>
        </a:defRPr>
      </a:lvl6pPr>
      <a:lvl7pPr marL="2966212" indent="-228172" algn="l" rtl="0" fontAlgn="base">
        <a:spcBef>
          <a:spcPct val="20000"/>
        </a:spcBef>
        <a:spcAft>
          <a:spcPct val="0"/>
        </a:spcAft>
        <a:buChar char="»"/>
        <a:defRPr sz="2000">
          <a:solidFill>
            <a:schemeClr val="tx1"/>
          </a:solidFill>
          <a:latin typeface="+mn-lt"/>
          <a:ea typeface="+mn-ea"/>
        </a:defRPr>
      </a:lvl7pPr>
      <a:lvl8pPr marL="3422541" indent="-228172" algn="l" rtl="0" fontAlgn="base">
        <a:spcBef>
          <a:spcPct val="20000"/>
        </a:spcBef>
        <a:spcAft>
          <a:spcPct val="0"/>
        </a:spcAft>
        <a:buChar char="»"/>
        <a:defRPr sz="2000">
          <a:solidFill>
            <a:schemeClr val="tx1"/>
          </a:solidFill>
          <a:latin typeface="+mn-lt"/>
          <a:ea typeface="+mn-ea"/>
        </a:defRPr>
      </a:lvl8pPr>
      <a:lvl9pPr marL="3878893" indent="-228172"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6343" rtl="0" eaLnBrk="1" latinLnBrk="0" hangingPunct="1">
        <a:defRPr sz="1800" kern="1200">
          <a:solidFill>
            <a:schemeClr val="tx1"/>
          </a:solidFill>
          <a:latin typeface="+mn-lt"/>
          <a:ea typeface="+mn-ea"/>
          <a:cs typeface="+mn-cs"/>
        </a:defRPr>
      </a:lvl1pPr>
      <a:lvl2pPr marL="456343" algn="l" defTabSz="456343" rtl="0" eaLnBrk="1" latinLnBrk="0" hangingPunct="1">
        <a:defRPr sz="1800" kern="1200">
          <a:solidFill>
            <a:schemeClr val="tx1"/>
          </a:solidFill>
          <a:latin typeface="+mn-lt"/>
          <a:ea typeface="+mn-ea"/>
          <a:cs typeface="+mn-cs"/>
        </a:defRPr>
      </a:lvl2pPr>
      <a:lvl3pPr marL="912690" algn="l" defTabSz="456343" rtl="0" eaLnBrk="1" latinLnBrk="0" hangingPunct="1">
        <a:defRPr sz="1800" kern="1200">
          <a:solidFill>
            <a:schemeClr val="tx1"/>
          </a:solidFill>
          <a:latin typeface="+mn-lt"/>
          <a:ea typeface="+mn-ea"/>
          <a:cs typeface="+mn-cs"/>
        </a:defRPr>
      </a:lvl3pPr>
      <a:lvl4pPr marL="1369016" algn="l" defTabSz="456343" rtl="0" eaLnBrk="1" latinLnBrk="0" hangingPunct="1">
        <a:defRPr sz="1800" kern="1200">
          <a:solidFill>
            <a:schemeClr val="tx1"/>
          </a:solidFill>
          <a:latin typeface="+mn-lt"/>
          <a:ea typeface="+mn-ea"/>
          <a:cs typeface="+mn-cs"/>
        </a:defRPr>
      </a:lvl4pPr>
      <a:lvl5pPr marL="1825374" algn="l" defTabSz="456343" rtl="0" eaLnBrk="1" latinLnBrk="0" hangingPunct="1">
        <a:defRPr sz="1800" kern="1200">
          <a:solidFill>
            <a:schemeClr val="tx1"/>
          </a:solidFill>
          <a:latin typeface="+mn-lt"/>
          <a:ea typeface="+mn-ea"/>
          <a:cs typeface="+mn-cs"/>
        </a:defRPr>
      </a:lvl5pPr>
      <a:lvl6pPr marL="2281697" algn="l" defTabSz="456343" rtl="0" eaLnBrk="1" latinLnBrk="0" hangingPunct="1">
        <a:defRPr sz="1800" kern="1200">
          <a:solidFill>
            <a:schemeClr val="tx1"/>
          </a:solidFill>
          <a:latin typeface="+mn-lt"/>
          <a:ea typeface="+mn-ea"/>
          <a:cs typeface="+mn-cs"/>
        </a:defRPr>
      </a:lvl6pPr>
      <a:lvl7pPr marL="2738032" algn="l" defTabSz="456343" rtl="0" eaLnBrk="1" latinLnBrk="0" hangingPunct="1">
        <a:defRPr sz="1800" kern="1200">
          <a:solidFill>
            <a:schemeClr val="tx1"/>
          </a:solidFill>
          <a:latin typeface="+mn-lt"/>
          <a:ea typeface="+mn-ea"/>
          <a:cs typeface="+mn-cs"/>
        </a:defRPr>
      </a:lvl7pPr>
      <a:lvl8pPr marL="3194368" algn="l" defTabSz="456343" rtl="0" eaLnBrk="1" latinLnBrk="0" hangingPunct="1">
        <a:defRPr sz="1800" kern="1200">
          <a:solidFill>
            <a:schemeClr val="tx1"/>
          </a:solidFill>
          <a:latin typeface="+mn-lt"/>
          <a:ea typeface="+mn-ea"/>
          <a:cs typeface="+mn-cs"/>
        </a:defRPr>
      </a:lvl8pPr>
      <a:lvl9pPr marL="3650712" algn="l" defTabSz="45634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1"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eaLnBrk="1" hangingPunct="1">
              <a:defRPr sz="1400"/>
            </a:lvl1pPr>
          </a:lstStyle>
          <a:p>
            <a:pPr>
              <a:defRPr/>
            </a:pPr>
            <a:fld id="{40DB43A0-EC8F-0B4A-ACD4-6B792E57F4DC}" type="slidenum">
              <a:rPr lang="en-US"/>
              <a:pPr>
                <a:defRPr/>
              </a:pPr>
              <a:t>‹#›</a:t>
            </a:fld>
            <a:endParaRPr lang="en-US"/>
          </a:p>
        </p:txBody>
      </p:sp>
    </p:spTree>
    <p:extLst>
      <p:ext uri="{BB962C8B-B14F-4D97-AF65-F5344CB8AC3E}">
        <p14:creationId xmlns:p14="http://schemas.microsoft.com/office/powerpoint/2010/main" val="265270385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6726" algn="ctr" rtl="0" fontAlgn="base">
        <a:spcBef>
          <a:spcPct val="0"/>
        </a:spcBef>
        <a:spcAft>
          <a:spcPct val="0"/>
        </a:spcAft>
        <a:defRPr sz="4400">
          <a:solidFill>
            <a:schemeClr val="tx2"/>
          </a:solidFill>
          <a:latin typeface="Arial" pitchFamily="-112" charset="0"/>
        </a:defRPr>
      </a:lvl6pPr>
      <a:lvl7pPr marL="913455" algn="ctr" rtl="0" fontAlgn="base">
        <a:spcBef>
          <a:spcPct val="0"/>
        </a:spcBef>
        <a:spcAft>
          <a:spcPct val="0"/>
        </a:spcAft>
        <a:defRPr sz="4400">
          <a:solidFill>
            <a:schemeClr val="tx2"/>
          </a:solidFill>
          <a:latin typeface="Arial" pitchFamily="-112" charset="0"/>
        </a:defRPr>
      </a:lvl7pPr>
      <a:lvl8pPr marL="1370172" algn="ctr" rtl="0" fontAlgn="base">
        <a:spcBef>
          <a:spcPct val="0"/>
        </a:spcBef>
        <a:spcAft>
          <a:spcPct val="0"/>
        </a:spcAft>
        <a:defRPr sz="4400">
          <a:solidFill>
            <a:schemeClr val="tx2"/>
          </a:solidFill>
          <a:latin typeface="Arial" pitchFamily="-112" charset="0"/>
        </a:defRPr>
      </a:lvl8pPr>
      <a:lvl9pPr marL="1826907" algn="ctr" rtl="0" fontAlgn="base">
        <a:spcBef>
          <a:spcPct val="0"/>
        </a:spcBef>
        <a:spcAft>
          <a:spcPct val="0"/>
        </a:spcAft>
        <a:defRPr sz="4400">
          <a:solidFill>
            <a:schemeClr val="tx2"/>
          </a:solidFill>
          <a:latin typeface="Arial" pitchFamily="-112" charset="0"/>
        </a:defRPr>
      </a:lvl9pPr>
    </p:titleStyle>
    <p:bodyStyle>
      <a:lvl1pPr marL="342543" indent="-342543"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174" indent="-285456"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1806" indent="-228363"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598537"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5258"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1982" indent="-228363" algn="l" rtl="0" fontAlgn="base">
        <a:spcBef>
          <a:spcPct val="20000"/>
        </a:spcBef>
        <a:spcAft>
          <a:spcPct val="0"/>
        </a:spcAft>
        <a:buChar char="»"/>
        <a:defRPr sz="2000">
          <a:solidFill>
            <a:schemeClr val="tx1"/>
          </a:solidFill>
          <a:latin typeface="+mn-lt"/>
          <a:ea typeface="ＭＳ Ｐゴシック" pitchFamily="-112" charset="-128"/>
        </a:defRPr>
      </a:lvl6pPr>
      <a:lvl7pPr marL="2968711" indent="-228363" algn="l" rtl="0" fontAlgn="base">
        <a:spcBef>
          <a:spcPct val="20000"/>
        </a:spcBef>
        <a:spcAft>
          <a:spcPct val="0"/>
        </a:spcAft>
        <a:buChar char="»"/>
        <a:defRPr sz="2000">
          <a:solidFill>
            <a:schemeClr val="tx1"/>
          </a:solidFill>
          <a:latin typeface="+mn-lt"/>
          <a:ea typeface="ＭＳ Ｐゴシック" pitchFamily="-112" charset="-128"/>
        </a:defRPr>
      </a:lvl7pPr>
      <a:lvl8pPr marL="3425430" indent="-228363" algn="l" rtl="0" fontAlgn="base">
        <a:spcBef>
          <a:spcPct val="20000"/>
        </a:spcBef>
        <a:spcAft>
          <a:spcPct val="0"/>
        </a:spcAft>
        <a:buChar char="»"/>
        <a:defRPr sz="2000">
          <a:solidFill>
            <a:schemeClr val="tx1"/>
          </a:solidFill>
          <a:latin typeface="+mn-lt"/>
          <a:ea typeface="ＭＳ Ｐゴシック" pitchFamily="-112" charset="-128"/>
        </a:defRPr>
      </a:lvl8pPr>
      <a:lvl9pPr marL="3882160" indent="-228363"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defRPr sz="1400">
                <a:solidFill>
                  <a:srgbClr val="FFFFFF"/>
                </a:solidFill>
                <a:latin typeface="Arial Black"/>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a:defRPr sz="1400">
                <a:solidFill>
                  <a:srgbClr val="FFFFFF"/>
                </a:solidFill>
                <a:latin typeface="Arial Black"/>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a:defRPr sz="1400">
                <a:solidFill>
                  <a:srgbClr val="FFFFFF"/>
                </a:solidFill>
                <a:latin typeface="Arial Black" charset="0"/>
              </a:defRPr>
            </a:lvl1pPr>
          </a:lstStyle>
          <a:p>
            <a:pPr>
              <a:defRPr/>
            </a:pPr>
            <a:fld id="{8683164C-4DFD-D548-8730-597F2ADC5E3C}" type="slidenum">
              <a:rPr lang="en-US"/>
              <a:pPr>
                <a:defRPr/>
              </a:pPr>
              <a:t>‹#›</a:t>
            </a:fld>
            <a:endParaRPr lang="en-US"/>
          </a:p>
        </p:txBody>
      </p:sp>
    </p:spTree>
    <p:extLst>
      <p:ext uri="{BB962C8B-B14F-4D97-AF65-F5344CB8AC3E}">
        <p14:creationId xmlns:p14="http://schemas.microsoft.com/office/powerpoint/2010/main" val="2223359015"/>
      </p:ext>
    </p:extLst>
  </p:cSld>
  <p:clrMap bg1="dk2" tx1="lt1" bg2="dk1"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6726" algn="ctr" rtl="0" fontAlgn="base">
        <a:spcBef>
          <a:spcPct val="0"/>
        </a:spcBef>
        <a:spcAft>
          <a:spcPct val="0"/>
        </a:spcAft>
        <a:defRPr sz="4400">
          <a:solidFill>
            <a:schemeClr val="tx2"/>
          </a:solidFill>
          <a:latin typeface="Arial Black" pitchFamily="-105" charset="0"/>
        </a:defRPr>
      </a:lvl6pPr>
      <a:lvl7pPr marL="913455" algn="ctr" rtl="0" fontAlgn="base">
        <a:spcBef>
          <a:spcPct val="0"/>
        </a:spcBef>
        <a:spcAft>
          <a:spcPct val="0"/>
        </a:spcAft>
        <a:defRPr sz="4400">
          <a:solidFill>
            <a:schemeClr val="tx2"/>
          </a:solidFill>
          <a:latin typeface="Arial Black" pitchFamily="-105" charset="0"/>
        </a:defRPr>
      </a:lvl7pPr>
      <a:lvl8pPr marL="1370172" algn="ctr" rtl="0" fontAlgn="base">
        <a:spcBef>
          <a:spcPct val="0"/>
        </a:spcBef>
        <a:spcAft>
          <a:spcPct val="0"/>
        </a:spcAft>
        <a:defRPr sz="4400">
          <a:solidFill>
            <a:schemeClr val="tx2"/>
          </a:solidFill>
          <a:latin typeface="Arial Black" pitchFamily="-105" charset="0"/>
        </a:defRPr>
      </a:lvl8pPr>
      <a:lvl9pPr marL="1826907" algn="ctr" rtl="0" fontAlgn="base">
        <a:spcBef>
          <a:spcPct val="0"/>
        </a:spcBef>
        <a:spcAft>
          <a:spcPct val="0"/>
        </a:spcAft>
        <a:defRPr sz="4400">
          <a:solidFill>
            <a:schemeClr val="tx2"/>
          </a:solidFill>
          <a:latin typeface="Arial Black" pitchFamily="-105" charset="0"/>
        </a:defRPr>
      </a:lvl9pPr>
    </p:titleStyle>
    <p:bodyStyle>
      <a:lvl1pPr marL="342543" indent="-342543"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174" indent="-285456" algn="l" rtl="0" eaLnBrk="0" fontAlgn="base" hangingPunct="0">
        <a:spcBef>
          <a:spcPct val="20000"/>
        </a:spcBef>
        <a:spcAft>
          <a:spcPct val="0"/>
        </a:spcAft>
        <a:buChar char="–"/>
        <a:defRPr sz="2800">
          <a:solidFill>
            <a:schemeClr val="tx1"/>
          </a:solidFill>
          <a:latin typeface="Arial"/>
          <a:ea typeface="ＭＳ Ｐゴシック" pitchFamily="-105" charset="-128"/>
          <a:cs typeface="Arial"/>
        </a:defRPr>
      </a:lvl2pPr>
      <a:lvl3pPr marL="1141806" indent="-228363" algn="l" rtl="0" eaLnBrk="0" fontAlgn="base" hangingPunct="0">
        <a:spcBef>
          <a:spcPct val="20000"/>
        </a:spcBef>
        <a:spcAft>
          <a:spcPct val="0"/>
        </a:spcAft>
        <a:buChar char="•"/>
        <a:defRPr sz="2400">
          <a:solidFill>
            <a:schemeClr val="tx1"/>
          </a:solidFill>
          <a:latin typeface="Arial"/>
          <a:ea typeface="ＭＳ Ｐゴシック" pitchFamily="-105" charset="-128"/>
          <a:cs typeface="Arial"/>
        </a:defRPr>
      </a:lvl3pPr>
      <a:lvl4pPr marL="1598537" indent="-228363"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4pPr>
      <a:lvl5pPr marL="2055258" indent="-228363"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5pPr>
      <a:lvl6pPr marL="2511982" indent="-228363" algn="l" rtl="0" fontAlgn="base">
        <a:spcBef>
          <a:spcPct val="20000"/>
        </a:spcBef>
        <a:spcAft>
          <a:spcPct val="0"/>
        </a:spcAft>
        <a:buChar char="»"/>
        <a:defRPr sz="2000">
          <a:solidFill>
            <a:schemeClr val="tx1"/>
          </a:solidFill>
          <a:latin typeface="+mn-lt"/>
          <a:ea typeface="ＭＳ Ｐゴシック" pitchFamily="-105" charset="-128"/>
        </a:defRPr>
      </a:lvl6pPr>
      <a:lvl7pPr marL="2968711" indent="-228363" algn="l" rtl="0" fontAlgn="base">
        <a:spcBef>
          <a:spcPct val="20000"/>
        </a:spcBef>
        <a:spcAft>
          <a:spcPct val="0"/>
        </a:spcAft>
        <a:buChar char="»"/>
        <a:defRPr sz="2000">
          <a:solidFill>
            <a:schemeClr val="tx1"/>
          </a:solidFill>
          <a:latin typeface="+mn-lt"/>
          <a:ea typeface="ＭＳ Ｐゴシック" pitchFamily="-105" charset="-128"/>
        </a:defRPr>
      </a:lvl7pPr>
      <a:lvl8pPr marL="3425430" indent="-228363" algn="l" rtl="0" fontAlgn="base">
        <a:spcBef>
          <a:spcPct val="20000"/>
        </a:spcBef>
        <a:spcAft>
          <a:spcPct val="0"/>
        </a:spcAft>
        <a:buChar char="»"/>
        <a:defRPr sz="2000">
          <a:solidFill>
            <a:schemeClr val="tx1"/>
          </a:solidFill>
          <a:latin typeface="+mn-lt"/>
          <a:ea typeface="ＭＳ Ｐゴシック" pitchFamily="-105" charset="-128"/>
        </a:defRPr>
      </a:lvl8pPr>
      <a:lvl9pPr marL="3882160" indent="-22836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29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5530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5530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5531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78858"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8FD2D36-1A96-FD46-BDFE-EF9D73E9EDDE}" type="slidenum">
              <a:rPr lang="en-US"/>
              <a:pPr>
                <a:defRPr/>
              </a:pPr>
              <a:t>‹#›</a:t>
            </a:fld>
            <a:endParaRPr lang="en-US"/>
          </a:p>
        </p:txBody>
      </p:sp>
    </p:spTree>
    <p:extLst>
      <p:ext uri="{BB962C8B-B14F-4D97-AF65-F5344CB8AC3E}">
        <p14:creationId xmlns:p14="http://schemas.microsoft.com/office/powerpoint/2010/main" val="3257856776"/>
      </p:ext>
    </p:extLst>
  </p:cSld>
  <p:clrMap bg1="dk2" tx1="lt1" bg2="dk1" tx2="lt2" accent1="accent1" accent2="accent2" accent3="accent3" accent4="accent4" accent5="accent5" accent6="accent6" hlink="hlink" folHlink="folHlink"/>
  <p:sldLayoutIdLst>
    <p:sldLayoutId id="2147483883" r:id="rId1"/>
    <p:sldLayoutId id="2147483884"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135172"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135173"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961130457"/>
      </p:ext>
    </p:extLst>
  </p:cSld>
  <p:clrMap bg1="lt1" tx1="dk1" bg2="lt2" tx2="dk2" accent1="accent1" accent2="accent2" accent3="accent3" accent4="accent4" accent5="accent5" accent6="accent6" hlink="hlink" folHlink="folHlink"/>
  <p:sldLayoutIdLst>
    <p:sldLayoutId id="2147483886"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59396"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59397"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767745724"/>
      </p:ext>
    </p:extLst>
  </p:cSld>
  <p:clrMap bg1="lt1" tx1="dk1" bg2="lt2" tx2="dk2" accent1="accent1" accent2="accent2" accent3="accent3" accent4="accent4" accent5="accent5" accent6="accent6" hlink="hlink" folHlink="folHlink"/>
  <p:sldLayoutIdLst>
    <p:sldLayoutId id="2147483888"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1958" tIns="40977" rIns="81958" bIns="40977" anchor="ctr"/>
          <a:lstStyle/>
          <a:p>
            <a:pPr defTabSz="819158"/>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865" y="6562202"/>
            <a:ext cx="877066" cy="223205"/>
          </a:xfrm>
          <a:prstGeom prst="rect">
            <a:avLst/>
          </a:prstGeom>
          <a:noFill/>
          <a:ln w="9525">
            <a:noFill/>
            <a:round/>
            <a:headEnd/>
            <a:tailEnd/>
          </a:ln>
          <a:effectLst/>
        </p:spPr>
        <p:txBody>
          <a:bodyPr wrap="none" lIns="80664" tIns="41943" rIns="80664" bIns="41943"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defTabSz="819911" eaLnBrk="1" hangingPunct="1">
              <a:spcBef>
                <a:spcPts val="500"/>
              </a:spcBef>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3076" name="Rectangle 3"/>
          <p:cNvSpPr>
            <a:spLocks noChangeArrowheads="1"/>
          </p:cNvSpPr>
          <p:nvPr/>
        </p:nvSpPr>
        <p:spPr bwMode="auto">
          <a:xfrm>
            <a:off x="7848770" y="6547493"/>
            <a:ext cx="665257" cy="223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64" tIns="41943" rIns="80664" bIns="41943" anchor="ctr">
            <a:spAutoFit/>
          </a:bodyPr>
          <a:lstStyle/>
          <a:p>
            <a:pPr algn="ctr" defTabSz="819158">
              <a:buClr>
                <a:srgbClr val="FFFFFF"/>
              </a:buClr>
              <a:buFont typeface="Comic Sans MS" charset="0"/>
              <a:buNone/>
              <a:tabLst>
                <a:tab pos="0" algn="l"/>
                <a:tab pos="817733" algn="l"/>
                <a:tab pos="1636892" algn="l"/>
                <a:tab pos="2456049" algn="l"/>
                <a:tab pos="3276632" algn="l"/>
                <a:tab pos="4095790" algn="l"/>
                <a:tab pos="4916373" algn="l"/>
                <a:tab pos="5735530" algn="l"/>
                <a:tab pos="6554689" algn="l"/>
                <a:tab pos="7375271" algn="l"/>
                <a:tab pos="8194429" algn="l"/>
                <a:tab pos="9012162" algn="l"/>
              </a:tabLst>
            </a:pPr>
            <a:r>
              <a:rPr lang="en-GB" sz="900" b="1">
                <a:solidFill>
                  <a:srgbClr val="FFFFFF"/>
                </a:solidFill>
                <a:latin typeface="Comic Sans MS" charset="0"/>
                <a:ea typeface="MS Gothic" charset="0"/>
                <a:cs typeface="MS Gothic" charset="0"/>
              </a:rPr>
              <a:t>9.65.08.</a:t>
            </a:r>
          </a:p>
        </p:txBody>
      </p:sp>
      <p:sp>
        <p:nvSpPr>
          <p:cNvPr id="3077" name="Rectangle 4"/>
          <p:cNvSpPr>
            <a:spLocks noChangeArrowheads="1"/>
          </p:cNvSpPr>
          <p:nvPr/>
        </p:nvSpPr>
        <p:spPr bwMode="auto">
          <a:xfrm>
            <a:off x="461818" y="106456"/>
            <a:ext cx="4061114" cy="991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987" tIns="45494" rIns="90987" bIns="45494">
            <a:spAutoFit/>
          </a:bodyPr>
          <a:lstStyle/>
          <a:p>
            <a:pPr defTabSz="819158">
              <a:lnSpc>
                <a:spcPct val="125000"/>
              </a:lnSpc>
              <a:spcBef>
                <a:spcPts val="1346"/>
              </a:spcBef>
              <a:buClr>
                <a:srgbClr val="FFFF00"/>
              </a:buClr>
              <a:buFont typeface="Helvetica" charset="0"/>
              <a:buNone/>
              <a:tabLst>
                <a:tab pos="0" algn="l"/>
                <a:tab pos="817733" algn="l"/>
                <a:tab pos="1636892" algn="l"/>
                <a:tab pos="2456049" algn="l"/>
                <a:tab pos="3276632" algn="l"/>
                <a:tab pos="4095790" algn="l"/>
                <a:tab pos="4916373" algn="l"/>
                <a:tab pos="5735530" algn="l"/>
                <a:tab pos="6554689" algn="l"/>
                <a:tab pos="7375271" algn="l"/>
                <a:tab pos="8194429" algn="l"/>
                <a:tab pos="9012162"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747433880"/>
      </p:ext>
    </p:extLst>
  </p:cSld>
  <p:clrMap bg1="lt1" tx1="dk1" bg2="lt2" tx2="dk2" accent1="accent1" accent2="accent2" accent3="accent3" accent4="accent4" accent5="accent5" accent6="accent6" hlink="hlink" folHlink="folHlink"/>
  <p:sldLayoutIdLst>
    <p:sldLayoutId id="2147483890" r:id="rId1"/>
  </p:sldLayoutIdLst>
  <p:txStyles>
    <p:titleStyle>
      <a:lvl1pPr algn="ctr" defTabSz="408867"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8867"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8867"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8867"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8867"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09763" algn="ctr" defTabSz="40976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19527" algn="ctr" defTabSz="40976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29291" algn="ctr" defTabSz="40976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39055" algn="ctr" defTabSz="40976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4787" indent="-334787" algn="l" defTabSz="408867" rtl="0" eaLnBrk="0" fontAlgn="base" hangingPunct="0">
        <a:lnSpc>
          <a:spcPct val="93000"/>
        </a:lnSpc>
        <a:spcBef>
          <a:spcPts val="785"/>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0832" indent="-279226" algn="l" defTabSz="408867" rtl="0" eaLnBrk="0" fontAlgn="base" hangingPunct="0">
        <a:lnSpc>
          <a:spcPct val="93000"/>
        </a:lnSpc>
        <a:spcBef>
          <a:spcPts val="695"/>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028" indent="-222241" algn="l" defTabSz="408867" rtl="0" eaLnBrk="0" fontAlgn="base" hangingPunct="0">
        <a:lnSpc>
          <a:spcPct val="93000"/>
        </a:lnSpc>
        <a:spcBef>
          <a:spcPts val="583"/>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5632" indent="-222241" algn="l" defTabSz="408867" rtl="0" eaLnBrk="0" fontAlgn="base" hangingPunct="0">
        <a:lnSpc>
          <a:spcPct val="93000"/>
        </a:lnSpc>
        <a:spcBef>
          <a:spcPts val="505"/>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5813" indent="-222241" algn="l" defTabSz="408867" rtl="0" eaLnBrk="0" fontAlgn="base" hangingPunct="0">
        <a:lnSpc>
          <a:spcPct val="93000"/>
        </a:lnSpc>
        <a:spcBef>
          <a:spcPts val="505"/>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7242" indent="-224800" algn="l" defTabSz="40976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7005" indent="-224800" algn="l" defTabSz="40976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6770" indent="-224800" algn="l" defTabSz="40976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6534" indent="-224800" algn="l" defTabSz="40976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09763" rtl="0" eaLnBrk="1" latinLnBrk="0" hangingPunct="1">
        <a:defRPr sz="1600" kern="1200">
          <a:solidFill>
            <a:schemeClr val="tx1"/>
          </a:solidFill>
          <a:latin typeface="+mn-lt"/>
          <a:ea typeface="+mn-ea"/>
          <a:cs typeface="+mn-cs"/>
        </a:defRPr>
      </a:lvl1pPr>
      <a:lvl2pPr marL="409763" algn="l" defTabSz="409763" rtl="0" eaLnBrk="1" latinLnBrk="0" hangingPunct="1">
        <a:defRPr sz="1600" kern="1200">
          <a:solidFill>
            <a:schemeClr val="tx1"/>
          </a:solidFill>
          <a:latin typeface="+mn-lt"/>
          <a:ea typeface="+mn-ea"/>
          <a:cs typeface="+mn-cs"/>
        </a:defRPr>
      </a:lvl2pPr>
      <a:lvl3pPr marL="819527" algn="l" defTabSz="409763" rtl="0" eaLnBrk="1" latinLnBrk="0" hangingPunct="1">
        <a:defRPr sz="1600" kern="1200">
          <a:solidFill>
            <a:schemeClr val="tx1"/>
          </a:solidFill>
          <a:latin typeface="+mn-lt"/>
          <a:ea typeface="+mn-ea"/>
          <a:cs typeface="+mn-cs"/>
        </a:defRPr>
      </a:lvl3pPr>
      <a:lvl4pPr marL="1229291" algn="l" defTabSz="409763" rtl="0" eaLnBrk="1" latinLnBrk="0" hangingPunct="1">
        <a:defRPr sz="1600" kern="1200">
          <a:solidFill>
            <a:schemeClr val="tx1"/>
          </a:solidFill>
          <a:latin typeface="+mn-lt"/>
          <a:ea typeface="+mn-ea"/>
          <a:cs typeface="+mn-cs"/>
        </a:defRPr>
      </a:lvl4pPr>
      <a:lvl5pPr marL="1639055" algn="l" defTabSz="409763" rtl="0" eaLnBrk="1" latinLnBrk="0" hangingPunct="1">
        <a:defRPr sz="1600" kern="1200">
          <a:solidFill>
            <a:schemeClr val="tx1"/>
          </a:solidFill>
          <a:latin typeface="+mn-lt"/>
          <a:ea typeface="+mn-ea"/>
          <a:cs typeface="+mn-cs"/>
        </a:defRPr>
      </a:lvl5pPr>
      <a:lvl6pPr marL="2048820" algn="l" defTabSz="409763" rtl="0" eaLnBrk="1" latinLnBrk="0" hangingPunct="1">
        <a:defRPr sz="1600" kern="1200">
          <a:solidFill>
            <a:schemeClr val="tx1"/>
          </a:solidFill>
          <a:latin typeface="+mn-lt"/>
          <a:ea typeface="+mn-ea"/>
          <a:cs typeface="+mn-cs"/>
        </a:defRPr>
      </a:lvl6pPr>
      <a:lvl7pPr marL="2458584" algn="l" defTabSz="409763" rtl="0" eaLnBrk="1" latinLnBrk="0" hangingPunct="1">
        <a:defRPr sz="1600" kern="1200">
          <a:solidFill>
            <a:schemeClr val="tx1"/>
          </a:solidFill>
          <a:latin typeface="+mn-lt"/>
          <a:ea typeface="+mn-ea"/>
          <a:cs typeface="+mn-cs"/>
        </a:defRPr>
      </a:lvl7pPr>
      <a:lvl8pPr marL="2868346" algn="l" defTabSz="409763" rtl="0" eaLnBrk="1" latinLnBrk="0" hangingPunct="1">
        <a:defRPr sz="1600" kern="1200">
          <a:solidFill>
            <a:schemeClr val="tx1"/>
          </a:solidFill>
          <a:latin typeface="+mn-lt"/>
          <a:ea typeface="+mn-ea"/>
          <a:cs typeface="+mn-cs"/>
        </a:defRPr>
      </a:lvl8pPr>
      <a:lvl9pPr marL="3278110" algn="l" defTabSz="409763" rtl="0" eaLnBrk="1" latinLnBrk="0" hangingPunct="1">
        <a:defRPr sz="1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042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6042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6043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60419"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765E9B60-7F07-844D-9E1A-2E9F13B8548E}" type="slidenum">
              <a:rPr lang="en-US"/>
              <a:pPr>
                <a:defRPr/>
              </a:pPr>
              <a:t>‹#›</a:t>
            </a:fld>
            <a:endParaRPr lang="en-US"/>
          </a:p>
        </p:txBody>
      </p:sp>
    </p:spTree>
    <p:extLst>
      <p:ext uri="{BB962C8B-B14F-4D97-AF65-F5344CB8AC3E}">
        <p14:creationId xmlns:p14="http://schemas.microsoft.com/office/powerpoint/2010/main" val="3715696190"/>
      </p:ext>
    </p:extLst>
  </p:cSld>
  <p:clrMap bg1="dk2" tx1="lt1" bg2="dk1" tx2="lt2" accent1="accent1" accent2="accent2" accent3="accent3" accent4="accent4" accent5="accent5" accent6="accent6" hlink="hlink" folHlink="folHlink"/>
  <p:sldLayoutIdLst>
    <p:sldLayoutId id="2147483892" r:id="rId1"/>
    <p:sldLayoutId id="2147483893" r:id="rId2"/>
    <p:sldLayoutId id="2147483894"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514"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4524"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64525"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64526"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64515"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C654772-EC27-AE4B-BA12-9292492C59B1}" type="slidenum">
              <a:rPr lang="en-US"/>
              <a:pPr>
                <a:defRPr/>
              </a:pPr>
              <a:t>‹#›</a:t>
            </a:fld>
            <a:endParaRPr lang="en-US"/>
          </a:p>
        </p:txBody>
      </p:sp>
    </p:spTree>
    <p:extLst>
      <p:ext uri="{BB962C8B-B14F-4D97-AF65-F5344CB8AC3E}">
        <p14:creationId xmlns:p14="http://schemas.microsoft.com/office/powerpoint/2010/main" val="2662071474"/>
      </p:ext>
    </p:extLst>
  </p:cSld>
  <p:clrMap bg1="dk2" tx1="lt1" bg2="dk1" tx2="lt2" accent1="accent1" accent2="accent2" accent3="accent3" accent4="accent4" accent5="accent5" accent6="accent6" hlink="hlink" folHlink="folHlink"/>
  <p:sldLayoutIdLst>
    <p:sldLayoutId id="2147483896"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pitchFamily="-112" charset="-128"/>
                <a:cs typeface="ＭＳ Ｐゴシック" pitchFamily="-112" charset="-128"/>
              </a:defRPr>
            </a:lvl1pPr>
          </a:lstStyle>
          <a:p>
            <a:pPr defTabSz="914400" fontAlgn="base">
              <a:spcBef>
                <a:spcPct val="0"/>
              </a:spcBef>
              <a:spcAft>
                <a:spcPct val="0"/>
              </a:spcAft>
              <a:defRPr/>
            </a:pPr>
            <a:endParaRPr lang="en-US">
              <a:latin typeface="Arial"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pitchFamily="-112" charset="-128"/>
                <a:cs typeface="ＭＳ Ｐゴシック" pitchFamily="-112" charset="-128"/>
              </a:defRPr>
            </a:lvl1pPr>
          </a:lstStyle>
          <a:p>
            <a:pPr defTabSz="914400" fontAlgn="base">
              <a:spcBef>
                <a:spcPct val="0"/>
              </a:spcBef>
              <a:spcAft>
                <a:spcPct val="0"/>
              </a:spcAft>
              <a:defRPr/>
            </a:pPr>
            <a:endParaRPr lang="en-US">
              <a:latin typeface="Arial"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ＭＳ Ｐゴシック" charset="0"/>
              </a:defRPr>
            </a:lvl1pPr>
          </a:lstStyle>
          <a:p>
            <a:pPr defTabSz="914400" fontAlgn="base">
              <a:spcBef>
                <a:spcPct val="0"/>
              </a:spcBef>
              <a:spcAft>
                <a:spcPct val="0"/>
              </a:spcAft>
              <a:defRPr/>
            </a:pPr>
            <a:fld id="{2BC7EDEB-7205-E142-9CEF-9E7393F5CE88}" type="slidenum">
              <a:rPr lang="en-US">
                <a:latin typeface="Arial" charset="0"/>
                <a:ea typeface="ＭＳ Ｐゴシック" charset="0"/>
              </a:rPr>
              <a:pPr defTabSz="914400" fontAlgn="base">
                <a:spcBef>
                  <a:spcPct val="0"/>
                </a:spcBef>
                <a:spcAft>
                  <a:spcPct val="0"/>
                </a:spcAft>
                <a:defRPr/>
              </a:pPr>
              <a:t>‹#›</a:t>
            </a:fld>
            <a:endParaRPr lang="en-US">
              <a:latin typeface="Arial" charset="0"/>
              <a:ea typeface="ＭＳ Ｐゴシック" charset="0"/>
            </a:endParaRPr>
          </a:p>
        </p:txBody>
      </p:sp>
    </p:spTree>
    <p:extLst>
      <p:ext uri="{BB962C8B-B14F-4D97-AF65-F5344CB8AC3E}">
        <p14:creationId xmlns:p14="http://schemas.microsoft.com/office/powerpoint/2010/main" val="1517499012"/>
      </p:ext>
    </p:extLst>
  </p:cSld>
  <p:clrMap bg1="lt1" tx1="dk1" bg2="lt2" tx2="dk2" accent1="accent1" accent2="accent2" accent3="accent3" accent4="accent4" accent5="accent5" accent6="accent6" hlink="hlink" folHlink="folHlink"/>
  <p:sldLayoutIdLst>
    <p:sldLayoutId id="2147483670" r:id="rId1"/>
  </p:sldLayoutIdLst>
  <p:txStyles>
    <p:title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68612"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68613"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468035316"/>
      </p:ext>
    </p:extLst>
  </p:cSld>
  <p:clrMap bg1="lt1" tx1="dk1" bg2="lt2" tx2="dk2" accent1="accent1" accent2="accent2" accent3="accent3" accent4="accent4" accent5="accent5" accent6="accent6" hlink="hlink" folHlink="folHlink"/>
  <p:sldLayoutIdLst>
    <p:sldLayoutId id="2147483898"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562" name="Group 1026"/>
          <p:cNvGrpSpPr>
            <a:grpSpLocks/>
          </p:cNvGrpSpPr>
          <p:nvPr/>
        </p:nvGrpSpPr>
        <p:grpSpPr bwMode="auto">
          <a:xfrm>
            <a:off x="457200" y="992188"/>
            <a:ext cx="8153400" cy="1600200"/>
            <a:chOff x="288" y="625"/>
            <a:chExt cx="5136" cy="1008"/>
          </a:xfrm>
        </p:grpSpPr>
        <p:sp>
          <p:nvSpPr>
            <p:cNvPr id="66568" name="Arc 1027"/>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6569" name="Arc 1028"/>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6570" name="Arc 1029"/>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6571"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66563" name="Rectangle 1031"/>
          <p:cNvSpPr>
            <a:spLocks noGrp="1" noChangeArrowheads="1"/>
          </p:cNvSpPr>
          <p:nvPr>
            <p:ph type="title"/>
          </p:nvPr>
        </p:nvSpPr>
        <p:spPr bwMode="auto">
          <a:xfrm>
            <a:off x="381000" y="381000"/>
            <a:ext cx="8458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66564" name="Rectangle 1032"/>
          <p:cNvSpPr>
            <a:spLocks noGrp="1" noChangeArrowheads="1"/>
          </p:cNvSpPr>
          <p:nvPr>
            <p:ph type="body" idx="1"/>
          </p:nvPr>
        </p:nvSpPr>
        <p:spPr bwMode="auto">
          <a:xfrm>
            <a:off x="381000" y="2057400"/>
            <a:ext cx="8458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961" name="Rectangle 1033"/>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125962" name="Rectangle 1034"/>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125963" name="Rectangle 103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14B6C71D-7F85-3B49-AC62-385518A81A46}" type="slidenum">
              <a:rPr lang="en-US"/>
              <a:pPr>
                <a:defRPr/>
              </a:pPr>
              <a:t>‹#›</a:t>
            </a:fld>
            <a:endParaRPr lang="en-US"/>
          </a:p>
        </p:txBody>
      </p:sp>
    </p:spTree>
    <p:extLst>
      <p:ext uri="{BB962C8B-B14F-4D97-AF65-F5344CB8AC3E}">
        <p14:creationId xmlns:p14="http://schemas.microsoft.com/office/powerpoint/2010/main" val="3412519557"/>
      </p:ext>
    </p:extLst>
  </p:cSld>
  <p:clrMap bg1="dk2" tx1="lt1" bg2="dk1" tx2="lt2" accent1="accent1" accent2="accent2" accent3="accent3" accent4="accent4" accent5="accent5" accent6="accent6" hlink="hlink" folHlink="folHlink"/>
  <p:sldLayoutIdLst>
    <p:sldLayoutId id="2147483900" r:id="rId1"/>
  </p:sldLayoutIdLst>
  <p:txStyles>
    <p:titleStyle>
      <a:lvl1pPr algn="r" rtl="0" eaLnBrk="0" fontAlgn="base" hangingPunct="0">
        <a:spcBef>
          <a:spcPct val="0"/>
        </a:spcBef>
        <a:spcAft>
          <a:spcPct val="0"/>
        </a:spcAft>
        <a:defRPr sz="4400" b="1" i="1">
          <a:solidFill>
            <a:schemeClr val="tx2"/>
          </a:solidFill>
          <a:latin typeface="Arial"/>
          <a:ea typeface="ＭＳ Ｐゴシック" pitchFamily="-110" charset="-128"/>
          <a:cs typeface="Arial"/>
        </a:defRPr>
      </a:lvl1pPr>
      <a:lvl2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2pPr>
      <a:lvl3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3pPr>
      <a:lvl4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4pPr>
      <a:lvl5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5pPr>
      <a:lvl6pPr marL="456880" algn="r" rtl="0" fontAlgn="base">
        <a:spcBef>
          <a:spcPct val="0"/>
        </a:spcBef>
        <a:spcAft>
          <a:spcPct val="0"/>
        </a:spcAft>
        <a:defRPr sz="4400" i="1">
          <a:solidFill>
            <a:schemeClr val="tx2"/>
          </a:solidFill>
          <a:latin typeface="Times New Roman" pitchFamily="-108" charset="0"/>
        </a:defRPr>
      </a:lvl6pPr>
      <a:lvl7pPr marL="913758" algn="r" rtl="0" fontAlgn="base">
        <a:spcBef>
          <a:spcPct val="0"/>
        </a:spcBef>
        <a:spcAft>
          <a:spcPct val="0"/>
        </a:spcAft>
        <a:defRPr sz="4400" i="1">
          <a:solidFill>
            <a:schemeClr val="tx2"/>
          </a:solidFill>
          <a:latin typeface="Times New Roman" pitchFamily="-108" charset="0"/>
        </a:defRPr>
      </a:lvl7pPr>
      <a:lvl8pPr marL="1370639" algn="r" rtl="0" fontAlgn="base">
        <a:spcBef>
          <a:spcPct val="0"/>
        </a:spcBef>
        <a:spcAft>
          <a:spcPct val="0"/>
        </a:spcAft>
        <a:defRPr sz="4400" i="1">
          <a:solidFill>
            <a:schemeClr val="tx2"/>
          </a:solidFill>
          <a:latin typeface="Times New Roman" pitchFamily="-108" charset="0"/>
        </a:defRPr>
      </a:lvl8pPr>
      <a:lvl9pPr marL="1827517" algn="r" rtl="0" fontAlgn="base">
        <a:spcBef>
          <a:spcPct val="0"/>
        </a:spcBef>
        <a:spcAft>
          <a:spcPct val="0"/>
        </a:spcAft>
        <a:defRPr sz="4400" i="1">
          <a:solidFill>
            <a:schemeClr val="tx2"/>
          </a:solidFill>
          <a:latin typeface="Times New Roman" pitchFamily="-108" charset="0"/>
        </a:defRPr>
      </a:lvl9pPr>
    </p:titleStyle>
    <p:bodyStyle>
      <a:lvl1pPr marL="342659" indent="-342659" algn="l" rtl="0" eaLnBrk="0" fontAlgn="base" hangingPunct="0">
        <a:spcBef>
          <a:spcPct val="20000"/>
        </a:spcBef>
        <a:spcAft>
          <a:spcPct val="0"/>
        </a:spcAft>
        <a:buClr>
          <a:schemeClr val="tx2"/>
        </a:buClr>
        <a:buChar char="•"/>
        <a:defRPr sz="3200" b="1">
          <a:solidFill>
            <a:schemeClr val="tx1"/>
          </a:solidFill>
          <a:latin typeface="Arial"/>
          <a:ea typeface="ＭＳ Ｐゴシック" pitchFamily="-110" charset="-128"/>
          <a:cs typeface="Arial"/>
        </a:defRPr>
      </a:lvl1pPr>
      <a:lvl2pPr marL="742428" indent="-285548" algn="l" rtl="0" eaLnBrk="0" fontAlgn="base" hangingPunct="0">
        <a:spcBef>
          <a:spcPct val="20000"/>
        </a:spcBef>
        <a:spcAft>
          <a:spcPct val="0"/>
        </a:spcAft>
        <a:buClr>
          <a:schemeClr val="tx2"/>
        </a:buClr>
        <a:buChar char="–"/>
        <a:defRPr sz="2800" b="1">
          <a:solidFill>
            <a:schemeClr val="tx1"/>
          </a:solidFill>
          <a:latin typeface="Arial"/>
          <a:ea typeface="ＭＳ Ｐゴシック" pitchFamily="-108" charset="-128"/>
          <a:cs typeface="Arial"/>
        </a:defRPr>
      </a:lvl2pPr>
      <a:lvl3pPr marL="1142199" indent="-228439" algn="l" rtl="0" eaLnBrk="0" fontAlgn="base" hangingPunct="0">
        <a:spcBef>
          <a:spcPct val="20000"/>
        </a:spcBef>
        <a:spcAft>
          <a:spcPct val="0"/>
        </a:spcAft>
        <a:buClr>
          <a:schemeClr val="tx2"/>
        </a:buClr>
        <a:buChar char="•"/>
        <a:defRPr sz="2400" b="1">
          <a:solidFill>
            <a:schemeClr val="tx1"/>
          </a:solidFill>
          <a:latin typeface="Arial"/>
          <a:ea typeface="ＭＳ Ｐゴシック" pitchFamily="-108" charset="-128"/>
          <a:cs typeface="Arial"/>
        </a:defRPr>
      </a:lvl3pPr>
      <a:lvl4pPr marL="1599077" indent="-228439"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4pPr>
      <a:lvl5pPr marL="2055957" indent="-228439"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5pPr>
      <a:lvl6pPr marL="2512836"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cs typeface="Times New Roman" charset="0"/>
              </a:defRPr>
            </a:lvl1pPr>
          </a:lstStyle>
          <a:p>
            <a:pPr>
              <a:defRPr/>
            </a:pPr>
            <a:fld id="{F3E0B065-6F85-1942-B475-8BA0555833B7}" type="slidenum">
              <a:rPr lang="en-GB"/>
              <a:pPr>
                <a:defRPr/>
              </a:pPr>
              <a:t>‹#›</a:t>
            </a:fld>
            <a:endParaRPr lang="en-GB"/>
          </a:p>
        </p:txBody>
      </p:sp>
    </p:spTree>
    <p:extLst>
      <p:ext uri="{BB962C8B-B14F-4D97-AF65-F5344CB8AC3E}">
        <p14:creationId xmlns:p14="http://schemas.microsoft.com/office/powerpoint/2010/main" val="1883294064"/>
      </p:ext>
    </p:extLst>
  </p:cSld>
  <p:clrMap bg1="lt1" tx1="dk1" bg2="lt2" tx2="dk2" accent1="accent1" accent2="accent2" accent3="accent3" accent4="accent4" accent5="accent5" accent6="accent6" hlink="hlink" folHlink="folHlink"/>
  <p:sldLayoutIdLst>
    <p:sldLayoutId id="2147483902"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688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3758"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0639"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7517"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428" indent="-285548" algn="l" rtl="0" eaLnBrk="0" fontAlgn="base" hangingPunct="0">
        <a:spcBef>
          <a:spcPct val="20000"/>
        </a:spcBef>
        <a:spcAft>
          <a:spcPct val="0"/>
        </a:spcAft>
        <a:buChar char="–"/>
        <a:defRPr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sz="2000">
          <a:solidFill>
            <a:schemeClr val="tx1"/>
          </a:solidFill>
          <a:latin typeface="+mn-lt"/>
          <a:ea typeface="+mn-ea"/>
          <a:cs typeface="+mn-cs"/>
        </a:defRPr>
      </a:lvl5pPr>
      <a:lvl6pPr marL="2512836" indent="-228439" algn="l" rtl="0" fontAlgn="base">
        <a:spcBef>
          <a:spcPct val="20000"/>
        </a:spcBef>
        <a:spcAft>
          <a:spcPct val="0"/>
        </a:spcAft>
        <a:buChar char="»"/>
        <a:defRPr sz="2000">
          <a:solidFill>
            <a:schemeClr val="tx1"/>
          </a:solidFill>
          <a:latin typeface="+mn-lt"/>
          <a:ea typeface="+mn-ea"/>
          <a:cs typeface="+mn-cs"/>
        </a:defRPr>
      </a:lvl6pPr>
      <a:lvl7pPr marL="2969716" indent="-228439" algn="l" rtl="0" fontAlgn="base">
        <a:spcBef>
          <a:spcPct val="20000"/>
        </a:spcBef>
        <a:spcAft>
          <a:spcPct val="0"/>
        </a:spcAft>
        <a:buChar char="»"/>
        <a:defRPr sz="2000">
          <a:solidFill>
            <a:schemeClr val="tx1"/>
          </a:solidFill>
          <a:latin typeface="+mn-lt"/>
          <a:ea typeface="+mn-ea"/>
          <a:cs typeface="+mn-cs"/>
        </a:defRPr>
      </a:lvl7pPr>
      <a:lvl8pPr marL="3426595" indent="-228439" algn="l" rtl="0" fontAlgn="base">
        <a:spcBef>
          <a:spcPct val="20000"/>
        </a:spcBef>
        <a:spcAft>
          <a:spcPct val="0"/>
        </a:spcAft>
        <a:buChar char="»"/>
        <a:defRPr sz="2000">
          <a:solidFill>
            <a:schemeClr val="tx1"/>
          </a:solidFill>
          <a:latin typeface="+mn-lt"/>
          <a:ea typeface="+mn-ea"/>
          <a:cs typeface="+mn-cs"/>
        </a:defRPr>
      </a:lvl8pPr>
      <a:lvl9pPr marL="3883472" indent="-228439"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5" charset="0"/>
                <a:ea typeface="+mn-ea"/>
                <a:cs typeface="+mn-cs"/>
              </a:defRPr>
            </a:lvl1pPr>
          </a:lstStyle>
          <a:p>
            <a:pPr>
              <a:defRPr/>
            </a:pPr>
            <a:endParaRPr lang="en-US"/>
          </a:p>
        </p:txBody>
      </p:sp>
      <p:sp>
        <p:nvSpPr>
          <p:cNvPr id="6041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DA15877-30F0-C249-9DD8-BD5A90151C02}" type="slidenum">
              <a:rPr lang="en-US"/>
              <a:pPr>
                <a:defRPr/>
              </a:pPr>
              <a:t>‹#›</a:t>
            </a:fld>
            <a:endParaRPr lang="en-US"/>
          </a:p>
        </p:txBody>
      </p:sp>
      <p:grpSp>
        <p:nvGrpSpPr>
          <p:cNvPr id="39940" name="Group 4"/>
          <p:cNvGrpSpPr>
            <a:grpSpLocks/>
          </p:cNvGrpSpPr>
          <p:nvPr/>
        </p:nvGrpSpPr>
        <p:grpSpPr bwMode="auto">
          <a:xfrm>
            <a:off x="0" y="0"/>
            <a:ext cx="9140825" cy="6850063"/>
            <a:chOff x="0" y="0"/>
            <a:chExt cx="5758" cy="4315"/>
          </a:xfrm>
        </p:grpSpPr>
        <p:grpSp>
          <p:nvGrpSpPr>
            <p:cNvPr id="39944" name="Group 5"/>
            <p:cNvGrpSpPr>
              <a:grpSpLocks/>
            </p:cNvGrpSpPr>
            <p:nvPr userDrawn="1"/>
          </p:nvGrpSpPr>
          <p:grpSpPr bwMode="auto">
            <a:xfrm>
              <a:off x="1728" y="2230"/>
              <a:ext cx="4027" cy="2085"/>
              <a:chOff x="1728" y="2230"/>
              <a:chExt cx="4027" cy="2085"/>
            </a:xfrm>
          </p:grpSpPr>
          <p:sp>
            <p:nvSpPr>
              <p:cNvPr id="604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Times New Roman" pitchFamily="-105" charset="0"/>
                  <a:ea typeface="+mn-ea"/>
                  <a:cs typeface="+mn-cs"/>
                </a:endParaRPr>
              </a:p>
            </p:txBody>
          </p:sp>
          <p:sp>
            <p:nvSpPr>
              <p:cNvPr id="604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Times New Roman" pitchFamily="-105" charset="0"/>
                  <a:ea typeface="+mn-ea"/>
                  <a:cs typeface="+mn-cs"/>
                </a:endParaRPr>
              </a:p>
            </p:txBody>
          </p:sp>
          <p:sp>
            <p:nvSpPr>
              <p:cNvPr id="604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Times New Roman" pitchFamily="-105" charset="0"/>
                  <a:ea typeface="+mn-ea"/>
                  <a:cs typeface="+mn-cs"/>
                </a:endParaRPr>
              </a:p>
            </p:txBody>
          </p:sp>
          <p:sp>
            <p:nvSpPr>
              <p:cNvPr id="3995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04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Times New Roman" pitchFamily="-105" charset="0"/>
                  <a:ea typeface="+mn-ea"/>
                  <a:cs typeface="+mn-cs"/>
                </a:endParaRPr>
              </a:p>
            </p:txBody>
          </p:sp>
        </p:grpSp>
        <p:sp>
          <p:nvSpPr>
            <p:cNvPr id="604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Times New Roman" pitchFamily="-105" charset="0"/>
                <a:ea typeface="+mn-ea"/>
                <a:cs typeface="+mn-cs"/>
              </a:endParaRPr>
            </a:p>
          </p:txBody>
        </p:sp>
        <p:sp>
          <p:nvSpPr>
            <p:cNvPr id="39946" name="Freeform 12"/>
            <p:cNvSpPr>
              <a:spLocks/>
            </p:cNvSpPr>
            <p:nvPr/>
          </p:nvSpPr>
          <p:spPr bwMode="hidden">
            <a:xfrm>
              <a:off x="0" y="0"/>
              <a:ext cx="5758" cy="1776"/>
            </a:xfrm>
            <a:custGeom>
              <a:avLst/>
              <a:gdLst>
                <a:gd name="T0" fmla="*/ 0 w 5740"/>
                <a:gd name="T1" fmla="*/ 0 h 1906"/>
                <a:gd name="T2" fmla="*/ 0 w 5740"/>
                <a:gd name="T3" fmla="*/ 9 h 1906"/>
                <a:gd name="T4" fmla="*/ 7259 w 5740"/>
                <a:gd name="T5" fmla="*/ 9 h 1906"/>
                <a:gd name="T6" fmla="*/ 72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042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3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pitchFamily="-105" charset="0"/>
                <a:ea typeface="+mn-ea"/>
                <a:cs typeface="+mn-cs"/>
              </a:defRPr>
            </a:lvl1pPr>
          </a:lstStyle>
          <a:p>
            <a:pPr>
              <a:defRPr/>
            </a:pPr>
            <a:endParaRPr lang="en-US"/>
          </a:p>
        </p:txBody>
      </p:sp>
      <p:sp>
        <p:nvSpPr>
          <p:cNvPr id="6043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145116"/>
      </p:ext>
    </p:extLst>
  </p:cSld>
  <p:clrMap bg1="dk2" tx1="lt1" bg2="dk1"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08546" name="Group 2"/>
          <p:cNvGrpSpPr>
            <a:grpSpLocks/>
          </p:cNvGrpSpPr>
          <p:nvPr/>
        </p:nvGrpSpPr>
        <p:grpSpPr bwMode="auto">
          <a:xfrm>
            <a:off x="0" y="3"/>
            <a:ext cx="9144000" cy="6918325"/>
            <a:chOff x="0" y="0"/>
            <a:chExt cx="5760" cy="4358"/>
          </a:xfrm>
        </p:grpSpPr>
        <p:sp>
          <p:nvSpPr>
            <p:cNvPr id="307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9" name="Freeform 7"/>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0" name="Freeform 8"/>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2" name="Freeform 10"/>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grpSp>
      <p:sp>
        <p:nvSpPr>
          <p:cNvPr id="108547" name="Rectangle 11"/>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3084"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eaLnBrk="1" hangingPunct="1">
              <a:spcBef>
                <a:spcPct val="50000"/>
              </a:spcBef>
              <a:defRPr sz="1400">
                <a:solidFill>
                  <a:srgbClr val="FFFFCC"/>
                </a:solidFill>
                <a:latin typeface="Times New Roman"/>
                <a:ea typeface="ＭＳ Ｐゴシック" charset="-128"/>
                <a:cs typeface="ＭＳ Ｐゴシック" charset="-128"/>
              </a:defRPr>
            </a:lvl1pPr>
          </a:lstStyle>
          <a:p>
            <a:pPr>
              <a:defRPr/>
            </a:pPr>
            <a:endParaRPr lang="en-US"/>
          </a:p>
        </p:txBody>
      </p:sp>
      <p:sp>
        <p:nvSpPr>
          <p:cNvPr id="308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algn="ctr" eaLnBrk="1" hangingPunct="1">
              <a:spcBef>
                <a:spcPct val="50000"/>
              </a:spcBef>
              <a:defRPr sz="1400">
                <a:solidFill>
                  <a:srgbClr val="FFFFCC"/>
                </a:solidFill>
                <a:latin typeface="Times New Roman"/>
                <a:ea typeface="ＭＳ Ｐゴシック" charset="-128"/>
                <a:cs typeface="ＭＳ Ｐゴシック" charset="-128"/>
              </a:defRPr>
            </a:lvl1pPr>
          </a:lstStyle>
          <a:p>
            <a:pPr>
              <a:defRPr/>
            </a:pPr>
            <a:endParaRPr lang="en-US"/>
          </a:p>
        </p:txBody>
      </p:sp>
      <p:sp>
        <p:nvSpPr>
          <p:cNvPr id="3086"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algn="r" eaLnBrk="1" hangingPunct="1">
              <a:spcBef>
                <a:spcPct val="50000"/>
              </a:spcBef>
              <a:defRPr sz="1400">
                <a:solidFill>
                  <a:srgbClr val="FFFFCC"/>
                </a:solidFill>
                <a:latin typeface="Times New Roman" charset="0"/>
              </a:defRPr>
            </a:lvl1pPr>
          </a:lstStyle>
          <a:p>
            <a:pPr>
              <a:defRPr/>
            </a:pPr>
            <a:fld id="{75D963F1-9BF7-8D42-A866-FABD8DB0E299}" type="slidenum">
              <a:rPr lang="en-US"/>
              <a:pPr>
                <a:defRPr/>
              </a:pPr>
              <a:t>‹#›</a:t>
            </a:fld>
            <a:endParaRPr lang="en-US"/>
          </a:p>
        </p:txBody>
      </p:sp>
      <p:sp>
        <p:nvSpPr>
          <p:cNvPr id="108551" name="Rectangle 15"/>
          <p:cNvSpPr>
            <a:spLocks noGrp="1" noChangeArrowheads="1"/>
          </p:cNvSpPr>
          <p:nvPr>
            <p:ph type="body" idx="1"/>
          </p:nvPr>
        </p:nvSpPr>
        <p:spPr bwMode="auto">
          <a:xfrm>
            <a:off x="0" y="1981200"/>
            <a:ext cx="9144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063754"/>
      </p:ext>
    </p:extLst>
  </p:cSld>
  <p:clrMap bg1="dk2" tx1="lt1" bg2="dk1" tx2="lt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Lst>
  <p:txStyles>
    <p:titleStyle>
      <a:lvl1pPr algn="ctr" rtl="0" eaLnBrk="0" fontAlgn="base" hangingPunct="0">
        <a:spcBef>
          <a:spcPct val="0"/>
        </a:spcBef>
        <a:spcAft>
          <a:spcPct val="0"/>
        </a:spcAft>
        <a:defRPr sz="4400">
          <a:solidFill>
            <a:srgbClr val="FFFFFF"/>
          </a:solidFill>
          <a:latin typeface="Arial"/>
          <a:ea typeface="ＭＳ Ｐゴシック" charset="0"/>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5pPr>
      <a:lvl6pPr marL="456880" algn="ctr" rtl="0" fontAlgn="base">
        <a:spcBef>
          <a:spcPct val="0"/>
        </a:spcBef>
        <a:spcAft>
          <a:spcPct val="0"/>
        </a:spcAft>
        <a:defRPr sz="4400">
          <a:solidFill>
            <a:schemeClr val="tx2"/>
          </a:solidFill>
          <a:latin typeface="Times New Roman" charset="0"/>
        </a:defRPr>
      </a:lvl6pPr>
      <a:lvl7pPr marL="913758" algn="ctr" rtl="0" fontAlgn="base">
        <a:spcBef>
          <a:spcPct val="0"/>
        </a:spcBef>
        <a:spcAft>
          <a:spcPct val="0"/>
        </a:spcAft>
        <a:defRPr sz="4400">
          <a:solidFill>
            <a:schemeClr val="tx2"/>
          </a:solidFill>
          <a:latin typeface="Times New Roman" charset="0"/>
        </a:defRPr>
      </a:lvl7pPr>
      <a:lvl8pPr marL="1370639" algn="ctr" rtl="0" fontAlgn="base">
        <a:spcBef>
          <a:spcPct val="0"/>
        </a:spcBef>
        <a:spcAft>
          <a:spcPct val="0"/>
        </a:spcAft>
        <a:defRPr sz="4400">
          <a:solidFill>
            <a:schemeClr val="tx2"/>
          </a:solidFill>
          <a:latin typeface="Times New Roman" charset="0"/>
        </a:defRPr>
      </a:lvl8pPr>
      <a:lvl9pPr marL="1827517" algn="ctr" rtl="0" fontAlgn="base">
        <a:spcBef>
          <a:spcPct val="0"/>
        </a:spcBef>
        <a:spcAft>
          <a:spcPct val="0"/>
        </a:spcAft>
        <a:defRPr sz="4400">
          <a:solidFill>
            <a:schemeClr val="tx2"/>
          </a:solidFill>
          <a:latin typeface="Times New Roman" charset="0"/>
        </a:defRPr>
      </a:lvl9pPr>
    </p:titleStyle>
    <p:bodyStyle>
      <a:lvl1pPr marL="342659" indent="-342659" algn="l" rtl="0" eaLnBrk="0" fontAlgn="base" hangingPunct="0">
        <a:spcBef>
          <a:spcPct val="20000"/>
        </a:spcBef>
        <a:spcAft>
          <a:spcPct val="0"/>
        </a:spcAft>
        <a:buChar char="•"/>
        <a:defRPr sz="3200">
          <a:solidFill>
            <a:srgbClr val="FFFFFF"/>
          </a:solidFill>
          <a:latin typeface="Arial"/>
          <a:ea typeface="ＭＳ Ｐゴシック" charset="0"/>
          <a:cs typeface="Arial"/>
        </a:defRPr>
      </a:lvl1pPr>
      <a:lvl2pPr marL="742428" indent="-285548" algn="l" rtl="0" eaLnBrk="0" fontAlgn="base" hangingPunct="0">
        <a:spcBef>
          <a:spcPct val="20000"/>
        </a:spcBef>
        <a:spcAft>
          <a:spcPct val="0"/>
        </a:spcAft>
        <a:buChar char="–"/>
        <a:defRPr sz="2800">
          <a:solidFill>
            <a:srgbClr val="FFFFFF"/>
          </a:solidFill>
          <a:latin typeface="Arial"/>
          <a:ea typeface="ＭＳ Ｐゴシック" charset="-128"/>
          <a:cs typeface="Arial"/>
        </a:defRPr>
      </a:lvl2pPr>
      <a:lvl3pPr marL="1142199" indent="-228439" algn="l" rtl="0" eaLnBrk="0" fontAlgn="base" hangingPunct="0">
        <a:spcBef>
          <a:spcPct val="20000"/>
        </a:spcBef>
        <a:spcAft>
          <a:spcPct val="0"/>
        </a:spcAft>
        <a:buChar char="•"/>
        <a:defRPr sz="2400">
          <a:solidFill>
            <a:srgbClr val="FFFFFF"/>
          </a:solidFill>
          <a:latin typeface="Arial"/>
          <a:ea typeface="ＭＳ Ｐゴシック" charset="-128"/>
          <a:cs typeface="Arial"/>
        </a:defRPr>
      </a:lvl3pPr>
      <a:lvl4pPr marL="1599077" indent="-228439" algn="l" rtl="0" eaLnBrk="0" fontAlgn="base" hangingPunct="0">
        <a:spcBef>
          <a:spcPct val="20000"/>
        </a:spcBef>
        <a:spcAft>
          <a:spcPct val="0"/>
        </a:spcAft>
        <a:buChar char="–"/>
        <a:defRPr sz="2000">
          <a:solidFill>
            <a:srgbClr val="FFFFFF"/>
          </a:solidFill>
          <a:latin typeface="Arial"/>
          <a:ea typeface="ＭＳ Ｐゴシック" charset="-128"/>
          <a:cs typeface="Arial"/>
        </a:defRPr>
      </a:lvl4pPr>
      <a:lvl5pPr marL="2055957" indent="-228439" algn="l" rtl="0" eaLnBrk="0" fontAlgn="base" hangingPunct="0">
        <a:spcBef>
          <a:spcPct val="20000"/>
        </a:spcBef>
        <a:spcAft>
          <a:spcPct val="0"/>
        </a:spcAft>
        <a:buChar char="»"/>
        <a:defRPr sz="2000">
          <a:solidFill>
            <a:srgbClr val="FFFFFF"/>
          </a:solidFill>
          <a:latin typeface="Arial"/>
          <a:ea typeface="ＭＳ Ｐゴシック" charset="-128"/>
          <a:cs typeface="Arial"/>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457200" y="992188"/>
            <a:ext cx="8153400" cy="1600200"/>
            <a:chOff x="288" y="625"/>
            <a:chExt cx="5136" cy="1008"/>
          </a:xfrm>
        </p:grpSpPr>
        <p:sp>
          <p:nvSpPr>
            <p:cNvPr id="7885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885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885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885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7885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7885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1E7AAACD-A194-C748-9EA0-CC9110D5B0BD}" type="slidenum">
              <a:rPr lang="en-US"/>
              <a:pPr>
                <a:defRPr/>
              </a:pPr>
              <a:t>‹#›</a:t>
            </a:fld>
            <a:endParaRPr lang="en-US"/>
          </a:p>
        </p:txBody>
      </p:sp>
    </p:spTree>
    <p:extLst>
      <p:ext uri="{BB962C8B-B14F-4D97-AF65-F5344CB8AC3E}">
        <p14:creationId xmlns:p14="http://schemas.microsoft.com/office/powerpoint/2010/main" val="4002373888"/>
      </p:ext>
    </p:extLst>
  </p:cSld>
  <p:clrMap bg1="dk2" tx1="lt1" bg2="dk1" tx2="lt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21508" y="193136"/>
            <a:ext cx="5786028" cy="8026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52" tIns="32889" rIns="63252" bIns="32889"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321508" y="1125336"/>
            <a:ext cx="5786028" cy="31817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52" tIns="32889" rIns="63252" bIns="32889"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7" name="Rectangle 3"/>
          <p:cNvSpPr>
            <a:spLocks noGrp="1" noChangeArrowheads="1"/>
          </p:cNvSpPr>
          <p:nvPr>
            <p:ph type="dt"/>
          </p:nvPr>
        </p:nvSpPr>
        <p:spPr bwMode="auto">
          <a:xfrm>
            <a:off x="321510" y="4391889"/>
            <a:ext cx="1499255" cy="3338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52" tIns="32889" rIns="63252" bIns="32889" numCol="1" anchor="t" anchorCtr="0" compatLnSpc="1">
            <a:prstTxWarp prst="textNoShape">
              <a:avLst/>
            </a:prstTxWarp>
          </a:bodyPr>
          <a:lstStyle>
            <a:lvl1pPr>
              <a:buClrTx/>
              <a:buFontTx/>
              <a:buNone/>
              <a:tabLst>
                <a:tab pos="0" algn="l"/>
                <a:tab pos="642622" algn="l"/>
                <a:tab pos="1285244" algn="l"/>
                <a:tab pos="1927869" algn="l"/>
                <a:tab pos="2570489" algn="l"/>
                <a:tab pos="3213120" algn="l"/>
                <a:tab pos="3855738" algn="l"/>
                <a:tab pos="4498367" algn="l"/>
                <a:tab pos="5140989" algn="l"/>
                <a:tab pos="5783611" algn="l"/>
                <a:tab pos="6426234" algn="l"/>
                <a:tab pos="7068858" algn="l"/>
              </a:tabLst>
              <a:defRPr>
                <a:solidFill>
                  <a:srgbClr val="000000"/>
                </a:solidFill>
              </a:defRPr>
            </a:lvl1pPr>
          </a:lstStyle>
          <a:p>
            <a:pPr defTabSz="321311" eaLnBrk="0" hangingPunct="0">
              <a:buSzPct val="100000"/>
            </a:pPr>
            <a:endParaRPr lang="en-US" sz="1800">
              <a:latin typeface="Arial" charset="0"/>
              <a:cs typeface="DejaVu Sans" charset="0"/>
            </a:endParaRPr>
          </a:p>
        </p:txBody>
      </p:sp>
      <p:sp>
        <p:nvSpPr>
          <p:cNvPr id="1028" name="Rectangle 4"/>
          <p:cNvSpPr>
            <a:spLocks noGrp="1" noChangeArrowheads="1"/>
          </p:cNvSpPr>
          <p:nvPr>
            <p:ph type="ftr"/>
          </p:nvPr>
        </p:nvSpPr>
        <p:spPr bwMode="auto">
          <a:xfrm>
            <a:off x="2196984" y="4391889"/>
            <a:ext cx="2035101" cy="3338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52" tIns="32889" rIns="63252" bIns="32889" numCol="1" anchor="t" anchorCtr="0" compatLnSpc="1">
            <a:prstTxWarp prst="textNoShape">
              <a:avLst/>
            </a:prstTxWarp>
          </a:bodyPr>
          <a:lstStyle>
            <a:lvl1pPr>
              <a:buClrTx/>
              <a:buFontTx/>
              <a:buNone/>
              <a:tabLst>
                <a:tab pos="0" algn="l"/>
                <a:tab pos="642622" algn="l"/>
                <a:tab pos="1285244" algn="l"/>
                <a:tab pos="1927869" algn="l"/>
                <a:tab pos="2570489" algn="l"/>
                <a:tab pos="3213120" algn="l"/>
                <a:tab pos="3855738" algn="l"/>
                <a:tab pos="4498367" algn="l"/>
                <a:tab pos="5140989" algn="l"/>
                <a:tab pos="5783611" algn="l"/>
                <a:tab pos="6426234" algn="l"/>
                <a:tab pos="7068858" algn="l"/>
              </a:tabLst>
              <a:defRPr>
                <a:solidFill>
                  <a:srgbClr val="000000"/>
                </a:solidFill>
              </a:defRPr>
            </a:lvl1pPr>
          </a:lstStyle>
          <a:p>
            <a:pPr defTabSz="321311" eaLnBrk="0" hangingPunct="0">
              <a:buSzPct val="100000"/>
            </a:pPr>
            <a:endParaRPr lang="en-US" sz="1800">
              <a:latin typeface="Arial" charset="0"/>
              <a:cs typeface="DejaVu Sans" charset="0"/>
            </a:endParaRPr>
          </a:p>
        </p:txBody>
      </p:sp>
      <p:sp>
        <p:nvSpPr>
          <p:cNvPr id="1029" name="Rectangle 5"/>
          <p:cNvSpPr>
            <a:spLocks noGrp="1" noChangeArrowheads="1"/>
          </p:cNvSpPr>
          <p:nvPr>
            <p:ph type="sldNum"/>
          </p:nvPr>
        </p:nvSpPr>
        <p:spPr bwMode="auto">
          <a:xfrm>
            <a:off x="4608281" y="4391889"/>
            <a:ext cx="1499255" cy="3338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52" tIns="32889" rIns="63252" bIns="32889" numCol="1" anchor="t" anchorCtr="0" compatLnSpc="1">
            <a:prstTxWarp prst="textNoShape">
              <a:avLst/>
            </a:prstTxWarp>
          </a:bodyPr>
          <a:lstStyle>
            <a:lvl1pPr>
              <a:buClrTx/>
              <a:buFontTx/>
              <a:buNone/>
              <a:tabLst>
                <a:tab pos="0" algn="l"/>
                <a:tab pos="642622" algn="l"/>
                <a:tab pos="1285244" algn="l"/>
                <a:tab pos="1927869" algn="l"/>
                <a:tab pos="2570489" algn="l"/>
                <a:tab pos="3213120" algn="l"/>
                <a:tab pos="3855738" algn="l"/>
                <a:tab pos="4498367" algn="l"/>
                <a:tab pos="5140989" algn="l"/>
                <a:tab pos="5783611" algn="l"/>
                <a:tab pos="6426234" algn="l"/>
                <a:tab pos="7068858" algn="l"/>
              </a:tabLst>
              <a:defRPr>
                <a:solidFill>
                  <a:srgbClr val="000000"/>
                </a:solidFill>
              </a:defRPr>
            </a:lvl1pPr>
          </a:lstStyle>
          <a:p>
            <a:pPr defTabSz="321311" eaLnBrk="0" hangingPunct="0">
              <a:buSzPct val="100000"/>
            </a:pPr>
            <a:fld id="{2EE7642A-7B80-D448-BF65-EEDFC4BA5E40}" type="slidenum">
              <a:rPr lang="en-US" sz="1800" smtClean="0">
                <a:latin typeface="Arial" charset="0"/>
                <a:cs typeface="DejaVu Sans" charset="0"/>
              </a:rPr>
              <a:pPr defTabSz="321311" eaLnBrk="0" hangingPunct="0">
                <a:buSzPct val="100000"/>
              </a:pPr>
              <a:t>‹#›</a:t>
            </a:fld>
            <a:endParaRPr lang="en-US" sz="1800">
              <a:latin typeface="Arial" charset="0"/>
              <a:cs typeface="DejaVu Sans" charset="0"/>
            </a:endParaRPr>
          </a:p>
        </p:txBody>
      </p:sp>
    </p:spTree>
    <p:extLst>
      <p:ext uri="{BB962C8B-B14F-4D97-AF65-F5344CB8AC3E}">
        <p14:creationId xmlns:p14="http://schemas.microsoft.com/office/powerpoint/2010/main" val="3786834783"/>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ctr" defTabSz="321311" rtl="0" fontAlgn="base">
        <a:spcBef>
          <a:spcPct val="0"/>
        </a:spcBef>
        <a:spcAft>
          <a:spcPct val="0"/>
        </a:spcAft>
        <a:buClr>
          <a:srgbClr val="000000"/>
        </a:buClr>
        <a:buSzPct val="100000"/>
        <a:buFont typeface="Times New Roman" charset="0"/>
        <a:defRPr sz="3100">
          <a:solidFill>
            <a:srgbClr val="000000"/>
          </a:solidFill>
          <a:latin typeface="+mj-lt"/>
          <a:ea typeface="+mj-ea"/>
          <a:cs typeface="+mj-cs"/>
        </a:defRPr>
      </a:lvl1pPr>
      <a:lvl2pPr marL="522130" indent="-200819"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2pPr>
      <a:lvl3pPr marL="803278" indent="-160656"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3pPr>
      <a:lvl4pPr marL="1124591" indent="-160656"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4pPr>
      <a:lvl5pPr marL="1445906" indent="-160656"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5pPr>
      <a:lvl6pPr marL="1767215" indent="-160656"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6pPr>
      <a:lvl7pPr marL="2088524" indent="-160656"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7pPr>
      <a:lvl8pPr marL="2409840" indent="-160656"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8pPr>
      <a:lvl9pPr marL="2731154" indent="-160656"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9pPr>
    </p:titleStyle>
    <p:bodyStyle>
      <a:lvl1pPr marL="240983" indent="-240983" algn="l" defTabSz="321311" rtl="0" fontAlgn="base">
        <a:spcBef>
          <a:spcPts val="563"/>
        </a:spcBef>
        <a:spcAft>
          <a:spcPct val="0"/>
        </a:spcAft>
        <a:buClr>
          <a:srgbClr val="000000"/>
        </a:buClr>
        <a:buSzPct val="100000"/>
        <a:buFont typeface="Times New Roman" charset="0"/>
        <a:defRPr sz="2300">
          <a:solidFill>
            <a:srgbClr val="000000"/>
          </a:solidFill>
          <a:latin typeface="+mn-lt"/>
          <a:ea typeface="+mn-ea"/>
          <a:cs typeface="+mn-cs"/>
        </a:defRPr>
      </a:lvl1pPr>
      <a:lvl2pPr marL="522130" indent="-200819" algn="l" defTabSz="321311" rtl="0" fontAlgn="base">
        <a:spcBef>
          <a:spcPts val="492"/>
        </a:spcBef>
        <a:spcAft>
          <a:spcPct val="0"/>
        </a:spcAft>
        <a:buClr>
          <a:srgbClr val="000000"/>
        </a:buClr>
        <a:buSzPct val="100000"/>
        <a:buFont typeface="Times New Roman" charset="0"/>
        <a:defRPr sz="2000">
          <a:solidFill>
            <a:srgbClr val="000000"/>
          </a:solidFill>
          <a:latin typeface="+mn-lt"/>
          <a:ea typeface="+mn-ea"/>
          <a:cs typeface="+mn-cs"/>
        </a:defRPr>
      </a:lvl2pPr>
      <a:lvl3pPr marL="803278" indent="-160656" algn="l" defTabSz="321311" rtl="0" fontAlgn="base">
        <a:spcBef>
          <a:spcPts val="422"/>
        </a:spcBef>
        <a:spcAft>
          <a:spcPct val="0"/>
        </a:spcAft>
        <a:buClr>
          <a:srgbClr val="000000"/>
        </a:buClr>
        <a:buSzPct val="100000"/>
        <a:buFont typeface="Times New Roman" charset="0"/>
        <a:defRPr sz="1700">
          <a:solidFill>
            <a:srgbClr val="000000"/>
          </a:solidFill>
          <a:latin typeface="+mn-lt"/>
          <a:ea typeface="+mn-ea"/>
          <a:cs typeface="+mn-cs"/>
        </a:defRPr>
      </a:lvl3pPr>
      <a:lvl4pPr marL="1124591" indent="-160656" algn="l" defTabSz="321311"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4pPr>
      <a:lvl5pPr marL="1445906" indent="-160656" algn="l" defTabSz="321311"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5pPr>
      <a:lvl6pPr marL="1767215" indent="-160656" algn="l" defTabSz="321311"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6pPr>
      <a:lvl7pPr marL="2088524" indent="-160656" algn="l" defTabSz="321311"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7pPr>
      <a:lvl8pPr marL="2409840" indent="-160656" algn="l" defTabSz="321311"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8pPr>
      <a:lvl9pPr marL="2731154" indent="-160656" algn="l" defTabSz="321311"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9pPr>
    </p:bodyStyle>
    <p:otherStyle>
      <a:defPPr>
        <a:defRPr lang="en-US"/>
      </a:defPPr>
      <a:lvl1pPr marL="0" algn="l" defTabSz="321311" rtl="0" eaLnBrk="1" latinLnBrk="0" hangingPunct="1">
        <a:defRPr sz="1300" kern="1200">
          <a:solidFill>
            <a:schemeClr val="tx1"/>
          </a:solidFill>
          <a:latin typeface="+mn-lt"/>
          <a:ea typeface="+mn-ea"/>
          <a:cs typeface="+mn-cs"/>
        </a:defRPr>
      </a:lvl1pPr>
      <a:lvl2pPr marL="321311" algn="l" defTabSz="321311" rtl="0" eaLnBrk="1" latinLnBrk="0" hangingPunct="1">
        <a:defRPr sz="1300" kern="1200">
          <a:solidFill>
            <a:schemeClr val="tx1"/>
          </a:solidFill>
          <a:latin typeface="+mn-lt"/>
          <a:ea typeface="+mn-ea"/>
          <a:cs typeface="+mn-cs"/>
        </a:defRPr>
      </a:lvl2pPr>
      <a:lvl3pPr marL="642622" algn="l" defTabSz="321311" rtl="0" eaLnBrk="1" latinLnBrk="0" hangingPunct="1">
        <a:defRPr sz="1300" kern="1200">
          <a:solidFill>
            <a:schemeClr val="tx1"/>
          </a:solidFill>
          <a:latin typeface="+mn-lt"/>
          <a:ea typeface="+mn-ea"/>
          <a:cs typeface="+mn-cs"/>
        </a:defRPr>
      </a:lvl3pPr>
      <a:lvl4pPr marL="963934" algn="l" defTabSz="321311" rtl="0" eaLnBrk="1" latinLnBrk="0" hangingPunct="1">
        <a:defRPr sz="1300" kern="1200">
          <a:solidFill>
            <a:schemeClr val="tx1"/>
          </a:solidFill>
          <a:latin typeface="+mn-lt"/>
          <a:ea typeface="+mn-ea"/>
          <a:cs typeface="+mn-cs"/>
        </a:defRPr>
      </a:lvl4pPr>
      <a:lvl5pPr marL="1285244" algn="l" defTabSz="321311" rtl="0" eaLnBrk="1" latinLnBrk="0" hangingPunct="1">
        <a:defRPr sz="1300" kern="1200">
          <a:solidFill>
            <a:schemeClr val="tx1"/>
          </a:solidFill>
          <a:latin typeface="+mn-lt"/>
          <a:ea typeface="+mn-ea"/>
          <a:cs typeface="+mn-cs"/>
        </a:defRPr>
      </a:lvl5pPr>
      <a:lvl6pPr marL="1606558" algn="l" defTabSz="321311" rtl="0" eaLnBrk="1" latinLnBrk="0" hangingPunct="1">
        <a:defRPr sz="1300" kern="1200">
          <a:solidFill>
            <a:schemeClr val="tx1"/>
          </a:solidFill>
          <a:latin typeface="+mn-lt"/>
          <a:ea typeface="+mn-ea"/>
          <a:cs typeface="+mn-cs"/>
        </a:defRPr>
      </a:lvl6pPr>
      <a:lvl7pPr marL="1927869" algn="l" defTabSz="321311" rtl="0" eaLnBrk="1" latinLnBrk="0" hangingPunct="1">
        <a:defRPr sz="1300" kern="1200">
          <a:solidFill>
            <a:schemeClr val="tx1"/>
          </a:solidFill>
          <a:latin typeface="+mn-lt"/>
          <a:ea typeface="+mn-ea"/>
          <a:cs typeface="+mn-cs"/>
        </a:defRPr>
      </a:lvl7pPr>
      <a:lvl8pPr marL="2249184" algn="l" defTabSz="321311" rtl="0" eaLnBrk="1" latinLnBrk="0" hangingPunct="1">
        <a:defRPr sz="1300" kern="1200">
          <a:solidFill>
            <a:schemeClr val="tx1"/>
          </a:solidFill>
          <a:latin typeface="+mn-lt"/>
          <a:ea typeface="+mn-ea"/>
          <a:cs typeface="+mn-cs"/>
        </a:defRPr>
      </a:lvl8pPr>
      <a:lvl9pPr marL="2570489" algn="l" defTabSz="321311" rtl="0" eaLnBrk="1" latinLnBrk="0" hangingPunct="1">
        <a:defRPr sz="13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323712324"/>
      </p:ext>
    </p:extLst>
  </p:cSld>
  <p:clrMap bg1="dk2" tx1="lt1" bg2="dk1" tx2="lt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61F442D0-A11F-2640-8129-5D1BEF7A3C1E}"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1959235895"/>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2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154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1" y="6245226"/>
            <a:ext cx="2133600" cy="47625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eaLnBrk="1" hangingPunct="1">
              <a:defRPr sz="1400">
                <a:solidFill>
                  <a:srgbClr val="000000"/>
                </a:solidFill>
                <a:ea typeface="ＭＳ Ｐゴシック" pitchFamily="-112" charset="-128"/>
                <a:cs typeface="ＭＳ Ｐゴシック" pitchFamily="-112"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eaLnBrk="1" hangingPunct="1">
              <a:defRPr sz="1400">
                <a:solidFill>
                  <a:srgbClr val="000000"/>
                </a:solidFill>
                <a:ea typeface="ＭＳ Ｐゴシック" pitchFamily="-112" charset="-128"/>
                <a:cs typeface="ＭＳ Ｐゴシック" pitchFamily="-112"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r" eaLnBrk="1" hangingPunct="1">
              <a:defRPr sz="1400">
                <a:solidFill>
                  <a:srgbClr val="000000"/>
                </a:solidFill>
                <a:cs typeface="ＭＳ Ｐゴシック" charset="0"/>
              </a:defRPr>
            </a:lvl1pPr>
          </a:lstStyle>
          <a:p>
            <a:pPr>
              <a:defRPr/>
            </a:pPr>
            <a:fld id="{C265F6C2-A2BA-DE47-9DE7-ED27A7BF4CFF}" type="slidenum">
              <a:rPr lang="en-US"/>
              <a:pPr>
                <a:defRPr/>
              </a:pPr>
              <a:t>‹#›</a:t>
            </a:fld>
            <a:endParaRPr lang="en-US"/>
          </a:p>
        </p:txBody>
      </p:sp>
    </p:spTree>
    <p:extLst>
      <p:ext uri="{BB962C8B-B14F-4D97-AF65-F5344CB8AC3E}">
        <p14:creationId xmlns:p14="http://schemas.microsoft.com/office/powerpoint/2010/main" val="3566028764"/>
      </p:ext>
    </p:extLst>
  </p:cSld>
  <p:clrMap bg1="lt1" tx1="dk1" bg2="lt2" tx2="dk2" accent1="accent1" accent2="accent2" accent3="accent3" accent4="accent4" accent5="accent5" accent6="accent6" hlink="hlink" folHlink="folHlink"/>
  <p:sldLayoutIdLst>
    <p:sldLayoutId id="2147483723" r:id="rId1"/>
    <p:sldLayoutId id="2147483724" r:id="rId2"/>
  </p:sldLayoutIdLst>
  <p:txStyles>
    <p:title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042" algn="ctr" rtl="0" fontAlgn="base">
        <a:spcBef>
          <a:spcPct val="0"/>
        </a:spcBef>
        <a:spcAft>
          <a:spcPct val="0"/>
        </a:spcAft>
        <a:defRPr sz="4400">
          <a:solidFill>
            <a:schemeClr val="tx2"/>
          </a:solidFill>
          <a:latin typeface="Arial" pitchFamily="-112" charset="0"/>
        </a:defRPr>
      </a:lvl6pPr>
      <a:lvl7pPr marL="914085" algn="ctr" rtl="0" fontAlgn="base">
        <a:spcBef>
          <a:spcPct val="0"/>
        </a:spcBef>
        <a:spcAft>
          <a:spcPct val="0"/>
        </a:spcAft>
        <a:defRPr sz="4400">
          <a:solidFill>
            <a:schemeClr val="tx2"/>
          </a:solidFill>
          <a:latin typeface="Arial" pitchFamily="-112" charset="0"/>
        </a:defRPr>
      </a:lvl7pPr>
      <a:lvl8pPr marL="1371124" algn="ctr" rtl="0" fontAlgn="base">
        <a:spcBef>
          <a:spcPct val="0"/>
        </a:spcBef>
        <a:spcAft>
          <a:spcPct val="0"/>
        </a:spcAft>
        <a:defRPr sz="4400">
          <a:solidFill>
            <a:schemeClr val="tx2"/>
          </a:solidFill>
          <a:latin typeface="Arial" pitchFamily="-112" charset="0"/>
        </a:defRPr>
      </a:lvl8pPr>
      <a:lvl9pPr marL="1828170" algn="ctr" rtl="0" fontAlgn="base">
        <a:spcBef>
          <a:spcPct val="0"/>
        </a:spcBef>
        <a:spcAft>
          <a:spcPct val="0"/>
        </a:spcAft>
        <a:defRPr sz="4400">
          <a:solidFill>
            <a:schemeClr val="tx2"/>
          </a:solidFill>
          <a:latin typeface="Arial" pitchFamily="-112" charset="0"/>
        </a:defRPr>
      </a:lvl9pPr>
    </p:titleStyle>
    <p:bodyStyle>
      <a:lvl1pPr marL="342781" indent="-342781" algn="l" rtl="0" eaLnBrk="0" fontAlgn="base" hangingPunct="0">
        <a:spcBef>
          <a:spcPct val="20000"/>
        </a:spcBef>
        <a:spcAft>
          <a:spcPct val="0"/>
        </a:spcAft>
        <a:buChar char="•"/>
        <a:defRPr sz="3200">
          <a:solidFill>
            <a:schemeClr val="tx1"/>
          </a:solidFill>
          <a:latin typeface="Arial"/>
          <a:ea typeface="ＭＳ Ｐゴシック" pitchFamily="-108" charset="-128"/>
          <a:cs typeface="Arial"/>
        </a:defRPr>
      </a:lvl1pPr>
      <a:lvl2pPr marL="742691" indent="-285652"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2602" indent="-228522" algn="l" rtl="0" eaLnBrk="0" fontAlgn="base" hangingPunct="0">
        <a:spcBef>
          <a:spcPct val="20000"/>
        </a:spcBef>
        <a:spcAft>
          <a:spcPct val="0"/>
        </a:spcAft>
        <a:buChar char="•"/>
        <a:defRPr sz="2400">
          <a:solidFill>
            <a:schemeClr val="tx1"/>
          </a:solidFill>
          <a:latin typeface="Arial"/>
          <a:ea typeface="ＭＳ Ｐゴシック" charset="0"/>
          <a:cs typeface="Arial"/>
        </a:defRPr>
      </a:lvl3pPr>
      <a:lvl4pPr marL="1599645" indent="-228522" algn="l" rtl="0" eaLnBrk="0" fontAlgn="base" hangingPunct="0">
        <a:spcBef>
          <a:spcPct val="20000"/>
        </a:spcBef>
        <a:spcAft>
          <a:spcPct val="0"/>
        </a:spcAft>
        <a:buChar char="–"/>
        <a:defRPr sz="2000">
          <a:solidFill>
            <a:schemeClr val="tx1"/>
          </a:solidFill>
          <a:latin typeface="Arial"/>
          <a:ea typeface="Geneva" charset="-128"/>
          <a:cs typeface="Arial"/>
        </a:defRPr>
      </a:lvl4pPr>
      <a:lvl5pPr marL="2056686" indent="-228522" algn="l" rtl="0" eaLnBrk="0" fontAlgn="base" hangingPunct="0">
        <a:spcBef>
          <a:spcPct val="20000"/>
        </a:spcBef>
        <a:spcAft>
          <a:spcPct val="0"/>
        </a:spcAft>
        <a:buChar char="»"/>
        <a:defRPr sz="2000">
          <a:solidFill>
            <a:schemeClr val="tx1"/>
          </a:solidFill>
          <a:latin typeface="Arial"/>
          <a:ea typeface="ＭＳ Ｐゴシック" charset="-128"/>
          <a:cs typeface="Arial"/>
        </a:defRPr>
      </a:lvl5pPr>
      <a:lvl6pPr marL="2513726" indent="-228522" algn="l" rtl="0" fontAlgn="base">
        <a:spcBef>
          <a:spcPct val="20000"/>
        </a:spcBef>
        <a:spcAft>
          <a:spcPct val="0"/>
        </a:spcAft>
        <a:buChar char="»"/>
        <a:defRPr sz="2000">
          <a:solidFill>
            <a:schemeClr val="tx1"/>
          </a:solidFill>
          <a:latin typeface="+mn-lt"/>
          <a:ea typeface="ＭＳ Ｐゴシック" pitchFamily="-112" charset="-128"/>
        </a:defRPr>
      </a:lvl6pPr>
      <a:lvl7pPr marL="2970770" indent="-228522" algn="l" rtl="0" fontAlgn="base">
        <a:spcBef>
          <a:spcPct val="20000"/>
        </a:spcBef>
        <a:spcAft>
          <a:spcPct val="0"/>
        </a:spcAft>
        <a:buChar char="»"/>
        <a:defRPr sz="2000">
          <a:solidFill>
            <a:schemeClr val="tx1"/>
          </a:solidFill>
          <a:latin typeface="+mn-lt"/>
          <a:ea typeface="ＭＳ Ｐゴシック" pitchFamily="-112" charset="-128"/>
        </a:defRPr>
      </a:lvl7pPr>
      <a:lvl8pPr marL="3427810" indent="-228522" algn="l" rtl="0" fontAlgn="base">
        <a:spcBef>
          <a:spcPct val="20000"/>
        </a:spcBef>
        <a:spcAft>
          <a:spcPct val="0"/>
        </a:spcAft>
        <a:buChar char="»"/>
        <a:defRPr sz="2000">
          <a:solidFill>
            <a:schemeClr val="tx1"/>
          </a:solidFill>
          <a:latin typeface="+mn-lt"/>
          <a:ea typeface="ＭＳ Ｐゴシック" pitchFamily="-112" charset="-128"/>
        </a:defRPr>
      </a:lvl8pPr>
      <a:lvl9pPr marL="3884852" indent="-228522"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042" rtl="0" eaLnBrk="1" latinLnBrk="0" hangingPunct="1">
        <a:defRPr sz="1800" kern="1200">
          <a:solidFill>
            <a:schemeClr val="tx1"/>
          </a:solidFill>
          <a:latin typeface="+mn-lt"/>
          <a:ea typeface="+mn-ea"/>
          <a:cs typeface="+mn-cs"/>
        </a:defRPr>
      </a:lvl1pPr>
      <a:lvl2pPr marL="457042" algn="l" defTabSz="457042" rtl="0" eaLnBrk="1" latinLnBrk="0" hangingPunct="1">
        <a:defRPr sz="1800" kern="1200">
          <a:solidFill>
            <a:schemeClr val="tx1"/>
          </a:solidFill>
          <a:latin typeface="+mn-lt"/>
          <a:ea typeface="+mn-ea"/>
          <a:cs typeface="+mn-cs"/>
        </a:defRPr>
      </a:lvl2pPr>
      <a:lvl3pPr marL="914085" algn="l" defTabSz="457042" rtl="0" eaLnBrk="1" latinLnBrk="0" hangingPunct="1">
        <a:defRPr sz="1800" kern="1200">
          <a:solidFill>
            <a:schemeClr val="tx1"/>
          </a:solidFill>
          <a:latin typeface="+mn-lt"/>
          <a:ea typeface="+mn-ea"/>
          <a:cs typeface="+mn-cs"/>
        </a:defRPr>
      </a:lvl3pPr>
      <a:lvl4pPr marL="1371124" algn="l" defTabSz="457042" rtl="0" eaLnBrk="1" latinLnBrk="0" hangingPunct="1">
        <a:defRPr sz="1800" kern="1200">
          <a:solidFill>
            <a:schemeClr val="tx1"/>
          </a:solidFill>
          <a:latin typeface="+mn-lt"/>
          <a:ea typeface="+mn-ea"/>
          <a:cs typeface="+mn-cs"/>
        </a:defRPr>
      </a:lvl4pPr>
      <a:lvl5pPr marL="1828170" algn="l" defTabSz="457042" rtl="0" eaLnBrk="1" latinLnBrk="0" hangingPunct="1">
        <a:defRPr sz="1800" kern="1200">
          <a:solidFill>
            <a:schemeClr val="tx1"/>
          </a:solidFill>
          <a:latin typeface="+mn-lt"/>
          <a:ea typeface="+mn-ea"/>
          <a:cs typeface="+mn-cs"/>
        </a:defRPr>
      </a:lvl5pPr>
      <a:lvl6pPr marL="2285205" algn="l" defTabSz="457042" rtl="0" eaLnBrk="1" latinLnBrk="0" hangingPunct="1">
        <a:defRPr sz="1800" kern="1200">
          <a:solidFill>
            <a:schemeClr val="tx1"/>
          </a:solidFill>
          <a:latin typeface="+mn-lt"/>
          <a:ea typeface="+mn-ea"/>
          <a:cs typeface="+mn-cs"/>
        </a:defRPr>
      </a:lvl6pPr>
      <a:lvl7pPr marL="2742248" algn="l" defTabSz="457042" rtl="0" eaLnBrk="1" latinLnBrk="0" hangingPunct="1">
        <a:defRPr sz="1800" kern="1200">
          <a:solidFill>
            <a:schemeClr val="tx1"/>
          </a:solidFill>
          <a:latin typeface="+mn-lt"/>
          <a:ea typeface="+mn-ea"/>
          <a:cs typeface="+mn-cs"/>
        </a:defRPr>
      </a:lvl7pPr>
      <a:lvl8pPr marL="3199289" algn="l" defTabSz="457042" rtl="0" eaLnBrk="1" latinLnBrk="0" hangingPunct="1">
        <a:defRPr sz="1800" kern="1200">
          <a:solidFill>
            <a:schemeClr val="tx1"/>
          </a:solidFill>
          <a:latin typeface="+mn-lt"/>
          <a:ea typeface="+mn-ea"/>
          <a:cs typeface="+mn-cs"/>
        </a:defRPr>
      </a:lvl8pPr>
      <a:lvl9pPr marL="3656328" algn="l" defTabSz="45704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1576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1" y="6245226"/>
            <a:ext cx="2133600" cy="47625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eaLnBrk="1" hangingPunct="1">
              <a:defRPr sz="1400">
                <a:solidFill>
                  <a:srgbClr val="000000"/>
                </a:solidFill>
                <a:latin typeface="Arial"/>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eaLnBrk="1" hangingPunct="1">
              <a:defRPr sz="1400">
                <a:solidFill>
                  <a:srgbClr val="000000"/>
                </a:solidFill>
                <a:latin typeface="Arial"/>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r" eaLnBrk="1" hangingPunct="1">
              <a:defRPr sz="1400">
                <a:solidFill>
                  <a:srgbClr val="000000"/>
                </a:solidFill>
                <a:latin typeface="Arial"/>
                <a:ea typeface="+mn-ea"/>
                <a:cs typeface="+mn-cs"/>
              </a:defRPr>
            </a:lvl1pPr>
          </a:lstStyle>
          <a:p>
            <a:pPr>
              <a:defRPr/>
            </a:pPr>
            <a:fld id="{166385D9-5058-A342-8A08-B0A3B81DCE62}" type="slidenum">
              <a:rPr lang="en-US"/>
              <a:pPr>
                <a:defRPr/>
              </a:pPr>
              <a:t>‹#›</a:t>
            </a:fld>
            <a:endParaRPr lang="en-US"/>
          </a:p>
        </p:txBody>
      </p:sp>
    </p:spTree>
    <p:extLst>
      <p:ext uri="{BB962C8B-B14F-4D97-AF65-F5344CB8AC3E}">
        <p14:creationId xmlns:p14="http://schemas.microsoft.com/office/powerpoint/2010/main" val="343023913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042" algn="ctr" rtl="0" fontAlgn="base">
        <a:spcBef>
          <a:spcPct val="0"/>
        </a:spcBef>
        <a:spcAft>
          <a:spcPct val="0"/>
        </a:spcAft>
        <a:defRPr sz="4400">
          <a:solidFill>
            <a:schemeClr val="tx2"/>
          </a:solidFill>
          <a:latin typeface="Arial" charset="0"/>
        </a:defRPr>
      </a:lvl6pPr>
      <a:lvl7pPr marL="914085" algn="ctr" rtl="0" fontAlgn="base">
        <a:spcBef>
          <a:spcPct val="0"/>
        </a:spcBef>
        <a:spcAft>
          <a:spcPct val="0"/>
        </a:spcAft>
        <a:defRPr sz="4400">
          <a:solidFill>
            <a:schemeClr val="tx2"/>
          </a:solidFill>
          <a:latin typeface="Arial" charset="0"/>
        </a:defRPr>
      </a:lvl7pPr>
      <a:lvl8pPr marL="1371124" algn="ctr" rtl="0" fontAlgn="base">
        <a:spcBef>
          <a:spcPct val="0"/>
        </a:spcBef>
        <a:spcAft>
          <a:spcPct val="0"/>
        </a:spcAft>
        <a:defRPr sz="4400">
          <a:solidFill>
            <a:schemeClr val="tx2"/>
          </a:solidFill>
          <a:latin typeface="Arial" charset="0"/>
        </a:defRPr>
      </a:lvl8pPr>
      <a:lvl9pPr marL="1828170" algn="ctr" rtl="0" fontAlgn="base">
        <a:spcBef>
          <a:spcPct val="0"/>
        </a:spcBef>
        <a:spcAft>
          <a:spcPct val="0"/>
        </a:spcAft>
        <a:defRPr sz="4400">
          <a:solidFill>
            <a:schemeClr val="tx2"/>
          </a:solidFill>
          <a:latin typeface="Arial" charset="0"/>
        </a:defRPr>
      </a:lvl9pPr>
    </p:titleStyle>
    <p:bodyStyle>
      <a:lvl1pPr marL="342781" indent="-342781"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691" indent="-285652" algn="l" rtl="0" eaLnBrk="0" fontAlgn="base" hangingPunct="0">
        <a:spcBef>
          <a:spcPct val="20000"/>
        </a:spcBef>
        <a:spcAft>
          <a:spcPct val="0"/>
        </a:spcAft>
        <a:buChar char="–"/>
        <a:defRPr sz="2800">
          <a:solidFill>
            <a:schemeClr val="tx1"/>
          </a:solidFill>
          <a:latin typeface="+mn-lt"/>
          <a:ea typeface="ＭＳ Ｐゴシック" charset="0"/>
        </a:defRPr>
      </a:lvl2pPr>
      <a:lvl3pPr marL="1142602" indent="-228522" algn="l" rtl="0" eaLnBrk="0" fontAlgn="base" hangingPunct="0">
        <a:spcBef>
          <a:spcPct val="20000"/>
        </a:spcBef>
        <a:spcAft>
          <a:spcPct val="0"/>
        </a:spcAft>
        <a:buChar char="•"/>
        <a:defRPr sz="2400">
          <a:solidFill>
            <a:schemeClr val="tx1"/>
          </a:solidFill>
          <a:latin typeface="+mn-lt"/>
          <a:ea typeface="ＭＳ Ｐゴシック" charset="0"/>
        </a:defRPr>
      </a:lvl3pPr>
      <a:lvl4pPr marL="1599645" indent="-228522" algn="l" rtl="0" eaLnBrk="0" fontAlgn="base" hangingPunct="0">
        <a:spcBef>
          <a:spcPct val="20000"/>
        </a:spcBef>
        <a:spcAft>
          <a:spcPct val="0"/>
        </a:spcAft>
        <a:buChar char="–"/>
        <a:defRPr sz="2000">
          <a:solidFill>
            <a:schemeClr val="tx1"/>
          </a:solidFill>
          <a:latin typeface="+mn-lt"/>
          <a:ea typeface="ＭＳ Ｐゴシック" charset="0"/>
        </a:defRPr>
      </a:lvl4pPr>
      <a:lvl5pPr marL="2056686" indent="-228522" algn="l" rtl="0" eaLnBrk="0" fontAlgn="base" hangingPunct="0">
        <a:spcBef>
          <a:spcPct val="20000"/>
        </a:spcBef>
        <a:spcAft>
          <a:spcPct val="0"/>
        </a:spcAft>
        <a:buChar char="»"/>
        <a:defRPr sz="2000">
          <a:solidFill>
            <a:schemeClr val="tx1"/>
          </a:solidFill>
          <a:latin typeface="+mn-lt"/>
          <a:ea typeface="ＭＳ Ｐゴシック" charset="0"/>
        </a:defRPr>
      </a:lvl5pPr>
      <a:lvl6pPr marL="2513726" indent="-228522" algn="l" rtl="0" fontAlgn="base">
        <a:spcBef>
          <a:spcPct val="20000"/>
        </a:spcBef>
        <a:spcAft>
          <a:spcPct val="0"/>
        </a:spcAft>
        <a:buChar char="»"/>
        <a:defRPr sz="2000">
          <a:solidFill>
            <a:schemeClr val="tx1"/>
          </a:solidFill>
          <a:latin typeface="+mn-lt"/>
        </a:defRPr>
      </a:lvl6pPr>
      <a:lvl7pPr marL="2970770" indent="-228522" algn="l" rtl="0" fontAlgn="base">
        <a:spcBef>
          <a:spcPct val="20000"/>
        </a:spcBef>
        <a:spcAft>
          <a:spcPct val="0"/>
        </a:spcAft>
        <a:buChar char="»"/>
        <a:defRPr sz="2000">
          <a:solidFill>
            <a:schemeClr val="tx1"/>
          </a:solidFill>
          <a:latin typeface="+mn-lt"/>
        </a:defRPr>
      </a:lvl7pPr>
      <a:lvl8pPr marL="3427810" indent="-228522" algn="l" rtl="0" fontAlgn="base">
        <a:spcBef>
          <a:spcPct val="20000"/>
        </a:spcBef>
        <a:spcAft>
          <a:spcPct val="0"/>
        </a:spcAft>
        <a:buChar char="»"/>
        <a:defRPr sz="2000">
          <a:solidFill>
            <a:schemeClr val="tx1"/>
          </a:solidFill>
          <a:latin typeface="+mn-lt"/>
        </a:defRPr>
      </a:lvl8pPr>
      <a:lvl9pPr marL="3884852" indent="-22852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85" rtl="0" eaLnBrk="1" latinLnBrk="0" hangingPunct="1">
        <a:defRPr sz="1800" kern="1200">
          <a:solidFill>
            <a:schemeClr val="tx1"/>
          </a:solidFill>
          <a:latin typeface="+mn-lt"/>
          <a:ea typeface="+mn-ea"/>
          <a:cs typeface="+mn-cs"/>
        </a:defRPr>
      </a:lvl1pPr>
      <a:lvl2pPr marL="457042" algn="l" defTabSz="914085" rtl="0" eaLnBrk="1" latinLnBrk="0" hangingPunct="1">
        <a:defRPr sz="1800" kern="1200">
          <a:solidFill>
            <a:schemeClr val="tx1"/>
          </a:solidFill>
          <a:latin typeface="+mn-lt"/>
          <a:ea typeface="+mn-ea"/>
          <a:cs typeface="+mn-cs"/>
        </a:defRPr>
      </a:lvl2pPr>
      <a:lvl3pPr marL="914085" algn="l" defTabSz="914085" rtl="0" eaLnBrk="1" latinLnBrk="0" hangingPunct="1">
        <a:defRPr sz="1800" kern="1200">
          <a:solidFill>
            <a:schemeClr val="tx1"/>
          </a:solidFill>
          <a:latin typeface="+mn-lt"/>
          <a:ea typeface="+mn-ea"/>
          <a:cs typeface="+mn-cs"/>
        </a:defRPr>
      </a:lvl3pPr>
      <a:lvl4pPr marL="1371124" algn="l" defTabSz="914085" rtl="0" eaLnBrk="1" latinLnBrk="0" hangingPunct="1">
        <a:defRPr sz="1800" kern="1200">
          <a:solidFill>
            <a:schemeClr val="tx1"/>
          </a:solidFill>
          <a:latin typeface="+mn-lt"/>
          <a:ea typeface="+mn-ea"/>
          <a:cs typeface="+mn-cs"/>
        </a:defRPr>
      </a:lvl4pPr>
      <a:lvl5pPr marL="1828170" algn="l" defTabSz="914085" rtl="0" eaLnBrk="1" latinLnBrk="0" hangingPunct="1">
        <a:defRPr sz="1800" kern="1200">
          <a:solidFill>
            <a:schemeClr val="tx1"/>
          </a:solidFill>
          <a:latin typeface="+mn-lt"/>
          <a:ea typeface="+mn-ea"/>
          <a:cs typeface="+mn-cs"/>
        </a:defRPr>
      </a:lvl5pPr>
      <a:lvl6pPr marL="2285205" algn="l" defTabSz="914085" rtl="0" eaLnBrk="1" latinLnBrk="0" hangingPunct="1">
        <a:defRPr sz="1800" kern="1200">
          <a:solidFill>
            <a:schemeClr val="tx1"/>
          </a:solidFill>
          <a:latin typeface="+mn-lt"/>
          <a:ea typeface="+mn-ea"/>
          <a:cs typeface="+mn-cs"/>
        </a:defRPr>
      </a:lvl6pPr>
      <a:lvl7pPr marL="2742248" algn="l" defTabSz="914085" rtl="0" eaLnBrk="1" latinLnBrk="0" hangingPunct="1">
        <a:defRPr sz="1800" kern="1200">
          <a:solidFill>
            <a:schemeClr val="tx1"/>
          </a:solidFill>
          <a:latin typeface="+mn-lt"/>
          <a:ea typeface="+mn-ea"/>
          <a:cs typeface="+mn-cs"/>
        </a:defRPr>
      </a:lvl7pPr>
      <a:lvl8pPr marL="3199289" algn="l" defTabSz="914085" rtl="0" eaLnBrk="1" latinLnBrk="0" hangingPunct="1">
        <a:defRPr sz="1800" kern="1200">
          <a:solidFill>
            <a:schemeClr val="tx1"/>
          </a:solidFill>
          <a:latin typeface="+mn-lt"/>
          <a:ea typeface="+mn-ea"/>
          <a:cs typeface="+mn-cs"/>
        </a:defRPr>
      </a:lvl8pPr>
      <a:lvl9pPr marL="3656328" algn="l" defTabSz="91408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Tree>
    <p:extLst>
      <p:ext uri="{BB962C8B-B14F-4D97-AF65-F5344CB8AC3E}">
        <p14:creationId xmlns:p14="http://schemas.microsoft.com/office/powerpoint/2010/main" val="2873644703"/>
      </p:ext>
    </p:extLst>
  </p:cSld>
  <p:clrMap bg1="lt1" tx1="dk1" bg2="lt2" tx2="dk2" accent1="accent1" accent2="accent2" accent3="accent3" accent4="accent4" accent5="accent5" accent6="accent6" hlink="hlink" folHlink="folHlink"/>
  <p:sldLayoutIdLst>
    <p:sldLayoutId id="2147483738"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31334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latin typeface="Arial" charset="0"/>
              </a:defRPr>
            </a:lvl1pPr>
          </a:lstStyle>
          <a:p>
            <a:pPr>
              <a:defRPr/>
            </a:pPr>
            <a:fld id="{2CB39461-21D7-4343-A12B-705CA23C8FA3}" type="slidenum">
              <a:rPr lang="en-US"/>
              <a:pPr>
                <a:defRPr/>
              </a:pPr>
              <a:t>‹#›</a:t>
            </a:fld>
            <a:endParaRPr lang="en-US"/>
          </a:p>
        </p:txBody>
      </p:sp>
    </p:spTree>
    <p:extLst>
      <p:ext uri="{BB962C8B-B14F-4D97-AF65-F5344CB8AC3E}">
        <p14:creationId xmlns:p14="http://schemas.microsoft.com/office/powerpoint/2010/main" val="3714560216"/>
      </p:ext>
    </p:extLst>
  </p:cSld>
  <p:clrMap bg1="lt1" tx1="dk1" bg2="lt2" tx2="dk2" accent1="accent1" accent2="accent2" accent3="accent3" accent4="accent4" accent5="accent5" accent6="accent6" hlink="hlink" folHlink="folHlink"/>
  <p:sldLayoutIdLst>
    <p:sldLayoutId id="2147483740"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6880" algn="ctr" rtl="0" fontAlgn="base">
        <a:spcBef>
          <a:spcPct val="0"/>
        </a:spcBef>
        <a:spcAft>
          <a:spcPct val="0"/>
        </a:spcAft>
        <a:defRPr sz="4400">
          <a:solidFill>
            <a:schemeClr val="tx2"/>
          </a:solidFill>
          <a:latin typeface="Arial" charset="0"/>
        </a:defRPr>
      </a:lvl6pPr>
      <a:lvl7pPr marL="913758" algn="ctr" rtl="0" fontAlgn="base">
        <a:spcBef>
          <a:spcPct val="0"/>
        </a:spcBef>
        <a:spcAft>
          <a:spcPct val="0"/>
        </a:spcAft>
        <a:defRPr sz="4400">
          <a:solidFill>
            <a:schemeClr val="tx2"/>
          </a:solidFill>
          <a:latin typeface="Arial" charset="0"/>
        </a:defRPr>
      </a:lvl7pPr>
      <a:lvl8pPr marL="1370639" algn="ctr" rtl="0" fontAlgn="base">
        <a:spcBef>
          <a:spcPct val="0"/>
        </a:spcBef>
        <a:spcAft>
          <a:spcPct val="0"/>
        </a:spcAft>
        <a:defRPr sz="4400">
          <a:solidFill>
            <a:schemeClr val="tx2"/>
          </a:solidFill>
          <a:latin typeface="Arial" charset="0"/>
        </a:defRPr>
      </a:lvl8pPr>
      <a:lvl9pPr marL="1827517" algn="ctr" rtl="0" fontAlgn="base">
        <a:spcBef>
          <a:spcPct val="0"/>
        </a:spcBef>
        <a:spcAft>
          <a:spcPct val="0"/>
        </a:spcAft>
        <a:defRPr sz="4400">
          <a:solidFill>
            <a:schemeClr val="tx2"/>
          </a:solidFill>
          <a:latin typeface="Arial"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har char="–"/>
        <a:defRPr sz="2800">
          <a:solidFill>
            <a:schemeClr val="tx1"/>
          </a:solidFill>
          <a:latin typeface="+mn-lt"/>
          <a:ea typeface="ＭＳ Ｐゴシック" charset="-128"/>
        </a:defRPr>
      </a:lvl2pPr>
      <a:lvl3pPr marL="1142199" indent="-228439" algn="l" rtl="0" eaLnBrk="0" fontAlgn="base" hangingPunct="0">
        <a:spcBef>
          <a:spcPct val="20000"/>
        </a:spcBef>
        <a:spcAft>
          <a:spcPct val="0"/>
        </a:spcAft>
        <a:buChar char="•"/>
        <a:defRPr sz="2400">
          <a:solidFill>
            <a:schemeClr val="tx1"/>
          </a:solidFill>
          <a:latin typeface="+mn-lt"/>
          <a:ea typeface="ＭＳ Ｐゴシック" charset="-128"/>
        </a:defRPr>
      </a:lvl3pPr>
      <a:lvl4pPr marL="1599077" indent="-228439" algn="l" rtl="0" eaLnBrk="0" fontAlgn="base" hangingPunct="0">
        <a:spcBef>
          <a:spcPct val="20000"/>
        </a:spcBef>
        <a:spcAft>
          <a:spcPct val="0"/>
        </a:spcAft>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har char="»"/>
        <a:defRPr sz="2000">
          <a:solidFill>
            <a:schemeClr val="tx1"/>
          </a:solidFill>
          <a:latin typeface="+mn-lt"/>
          <a:ea typeface="ＭＳ Ｐゴシック" charset="-128"/>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00400" cy="6858000"/>
            <a:chOff x="0" y="0"/>
            <a:chExt cx="2016" cy="4320"/>
          </a:xfrm>
          <a:solidFill>
            <a:schemeClr val="accent5"/>
          </a:solidFill>
        </p:grpSpPr>
        <p:sp>
          <p:nvSpPr>
            <p:cNvPr id="1036" name="Rectangle 3"/>
            <p:cNvSpPr>
              <a:spLocks noChangeArrowheads="1"/>
            </p:cNvSpPr>
            <p:nvPr/>
          </p:nvSpPr>
          <p:spPr bwMode="auto">
            <a:xfrm>
              <a:off x="0" y="0"/>
              <a:ext cx="480" cy="4320"/>
            </a:xfrm>
            <a:prstGeom prst="rect">
              <a:avLst/>
            </a:prstGeom>
            <a:grpFill/>
            <a:ln w="9525">
              <a:noFill/>
              <a:miter lim="800000"/>
              <a:headEnd/>
              <a:tailEnd/>
            </a:ln>
          </p:spPr>
          <p:txBody>
            <a:bodyPr wrap="none" anchor="ctr"/>
            <a:lstStyle/>
            <a:p>
              <a:pPr>
                <a:defRPr/>
              </a:pPr>
              <a:endParaRPr lang="en-US">
                <a:solidFill>
                  <a:srgbClr val="003366"/>
                </a:solidFill>
                <a:ea typeface="ＭＳ Ｐゴシック" charset="-128"/>
                <a:cs typeface="ＭＳ Ｐゴシック" charset="-128"/>
              </a:endParaRPr>
            </a:p>
          </p:txBody>
        </p:sp>
        <p:sp>
          <p:nvSpPr>
            <p:cNvPr id="1037" name="Rectangle 4"/>
            <p:cNvSpPr>
              <a:spLocks noChangeArrowheads="1"/>
            </p:cNvSpPr>
            <p:nvPr/>
          </p:nvSpPr>
          <p:spPr bwMode="auto">
            <a:xfrm>
              <a:off x="432" y="0"/>
              <a:ext cx="1584" cy="672"/>
            </a:xfrm>
            <a:prstGeom prst="rect">
              <a:avLst/>
            </a:prstGeom>
            <a:grpFill/>
            <a:ln w="9525">
              <a:noFill/>
              <a:miter lim="800000"/>
              <a:headEnd/>
              <a:tailEnd/>
            </a:ln>
          </p:spPr>
          <p:txBody>
            <a:bodyPr wrap="none" anchor="ctr"/>
            <a:lstStyle/>
            <a:p>
              <a:pPr>
                <a:defRPr/>
              </a:pPr>
              <a:endParaRPr lang="en-US">
                <a:solidFill>
                  <a:srgbClr val="003366"/>
                </a:solidFill>
                <a:ea typeface="ＭＳ Ｐゴシック" charset="-128"/>
                <a:cs typeface="ＭＳ Ｐゴシック" charset="-128"/>
              </a:endParaRPr>
            </a:p>
          </p:txBody>
        </p:sp>
      </p:grpSp>
      <p:sp>
        <p:nvSpPr>
          <p:cNvPr id="116739"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a:endParaRPr kumimoji="1" lang="en-US">
              <a:solidFill>
                <a:srgbClr val="003366"/>
              </a:solidFill>
            </a:endParaRPr>
          </a:p>
        </p:txBody>
      </p:sp>
      <p:sp>
        <p:nvSpPr>
          <p:cNvPr id="116740"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116741"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7010400" y="6549972"/>
            <a:ext cx="19050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r" eaLnBrk="1" hangingPunct="1">
              <a:defRPr sz="1400">
                <a:solidFill>
                  <a:srgbClr val="003366"/>
                </a:solidFill>
                <a:latin typeface="Arial"/>
                <a:ea typeface="+mn-ea"/>
                <a:cs typeface="+mn-cs"/>
              </a:defRPr>
            </a:lvl1pPr>
          </a:lstStyle>
          <a:p>
            <a:pPr>
              <a:defRPr/>
            </a:pPr>
            <a:endParaRPr lang="en-US"/>
          </a:p>
        </p:txBody>
      </p:sp>
      <p:sp>
        <p:nvSpPr>
          <p:cNvPr id="7177" name="Rectangle 9"/>
          <p:cNvSpPr>
            <a:spLocks noGrp="1" noChangeArrowheads="1"/>
          </p:cNvSpPr>
          <p:nvPr>
            <p:ph type="ftr" sz="quarter" idx="3"/>
          </p:nvPr>
        </p:nvSpPr>
        <p:spPr bwMode="auto">
          <a:xfrm>
            <a:off x="2936875" y="6526160"/>
            <a:ext cx="28956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ctr" eaLnBrk="1" hangingPunct="1">
              <a:defRPr sz="1400">
                <a:solidFill>
                  <a:srgbClr val="003366"/>
                </a:solidFill>
                <a:latin typeface="Arial"/>
                <a:ea typeface="+mn-ea"/>
                <a:cs typeface="+mn-cs"/>
              </a:defRPr>
            </a:lvl1pPr>
          </a:lstStyle>
          <a:p>
            <a:pPr>
              <a:defRPr/>
            </a:pPr>
            <a:endParaRPr lang="en-US"/>
          </a:p>
        </p:txBody>
      </p:sp>
      <p:sp>
        <p:nvSpPr>
          <p:cNvPr id="7178" name="Rectangle 10"/>
          <p:cNvSpPr>
            <a:spLocks noGrp="1" noChangeArrowheads="1"/>
          </p:cNvSpPr>
          <p:nvPr>
            <p:ph type="sldNum" sz="quarter" idx="4"/>
          </p:nvPr>
        </p:nvSpPr>
        <p:spPr bwMode="auto">
          <a:xfrm>
            <a:off x="84144" y="6340224"/>
            <a:ext cx="587375" cy="492378"/>
          </a:xfrm>
          <a:prstGeom prst="rect">
            <a:avLst/>
          </a:prstGeom>
          <a:noFill/>
          <a:ln w="9525">
            <a:noFill/>
            <a:miter lim="800000"/>
            <a:headEnd/>
            <a:tailEnd/>
          </a:ln>
          <a:effectLst/>
        </p:spPr>
        <p:txBody>
          <a:bodyPr vert="horz" wrap="square" lIns="91376" tIns="45688" rIns="91376" bIns="45688" numCol="1" anchor="b" anchorCtr="1" compatLnSpc="1">
            <a:prstTxWarp prst="textNoShape">
              <a:avLst/>
            </a:prstTxWarp>
            <a:spAutoFit/>
          </a:bodyPr>
          <a:lstStyle>
            <a:lvl1pPr eaLnBrk="1" hangingPunct="1">
              <a:defRPr sz="2600" b="1">
                <a:solidFill>
                  <a:srgbClr val="FFFFFF"/>
                </a:solidFill>
                <a:latin typeface="Arial" charset="0"/>
              </a:defRPr>
            </a:lvl1pPr>
          </a:lstStyle>
          <a:p>
            <a:pPr>
              <a:defRPr/>
            </a:pPr>
            <a:fld id="{9152F2E3-5CB0-DD4A-B23B-FD37F965E4B7}" type="slidenum">
              <a:rPr lang="en-US"/>
              <a:pPr>
                <a:defRPr/>
              </a:pPr>
              <a:t>‹#›</a:t>
            </a:fld>
            <a:endParaRPr lang="en-US"/>
          </a:p>
        </p:txBody>
      </p:sp>
      <p:grpSp>
        <p:nvGrpSpPr>
          <p:cNvPr id="116745" name="Group 11"/>
          <p:cNvGrpSpPr>
            <a:grpSpLocks/>
          </p:cNvGrpSpPr>
          <p:nvPr/>
        </p:nvGrpSpPr>
        <p:grpSpPr bwMode="auto">
          <a:xfrm>
            <a:off x="228600" y="1981200"/>
            <a:ext cx="7391400" cy="319088"/>
            <a:chOff x="144" y="1248"/>
            <a:chExt cx="4656" cy="201"/>
          </a:xfrm>
        </p:grpSpPr>
        <p:sp>
          <p:nvSpPr>
            <p:cNvPr id="116746"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3366"/>
                </a:solidFill>
              </a:endParaRPr>
            </a:p>
          </p:txBody>
        </p:sp>
        <p:sp>
          <p:nvSpPr>
            <p:cNvPr id="116747"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3366"/>
                </a:solidFill>
              </a:endParaRPr>
            </a:p>
          </p:txBody>
        </p:sp>
      </p:grpSp>
    </p:spTree>
    <p:extLst>
      <p:ext uri="{BB962C8B-B14F-4D97-AF65-F5344CB8AC3E}">
        <p14:creationId xmlns:p14="http://schemas.microsoft.com/office/powerpoint/2010/main" val="368671780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p:titleStyle>
    <p:bodyStyle>
      <a:lvl1pPr marL="342659" indent="-342659"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2199" indent="-228439"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128"/>
        </a:defRPr>
      </a:lvl3pPr>
      <a:lvl4pPr marL="1599077" indent="-228439" algn="l" rtl="0" eaLnBrk="0" fontAlgn="base" hangingPunct="0">
        <a:spcBef>
          <a:spcPct val="20000"/>
        </a:spcBef>
        <a:spcAft>
          <a:spcPct val="0"/>
        </a:spcAft>
        <a:buClr>
          <a:schemeClr val="tx1"/>
        </a:buClr>
        <a:buSzPct val="80000"/>
        <a:buChar char="–"/>
        <a:defRPr>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ＭＳ Ｐゴシック" charset="-128"/>
        </a:defRPr>
      </a:lvl5pPr>
      <a:lvl6pPr marL="251283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6pPr>
      <a:lvl7pPr marL="296971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7pPr>
      <a:lvl8pPr marL="3426595"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8pPr>
      <a:lvl9pPr marL="3883472"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00400" cy="6858000"/>
            <a:chOff x="0" y="0"/>
            <a:chExt cx="2016" cy="4320"/>
          </a:xfrm>
          <a:solidFill>
            <a:schemeClr val="accent5"/>
          </a:solidFill>
        </p:grpSpPr>
        <p:sp>
          <p:nvSpPr>
            <p:cNvPr id="1036" name="Rectangle 3"/>
            <p:cNvSpPr>
              <a:spLocks noChangeArrowheads="1"/>
            </p:cNvSpPr>
            <p:nvPr/>
          </p:nvSpPr>
          <p:spPr bwMode="auto">
            <a:xfrm>
              <a:off x="0" y="0"/>
              <a:ext cx="480" cy="4320"/>
            </a:xfrm>
            <a:prstGeom prst="rect">
              <a:avLst/>
            </a:prstGeom>
            <a:grpFill/>
            <a:ln w="9525">
              <a:noFill/>
              <a:miter lim="800000"/>
              <a:headEnd/>
              <a:tailEnd/>
            </a:ln>
          </p:spPr>
          <p:txBody>
            <a:bodyPr wrap="none" anchor="ctr"/>
            <a:lstStyle/>
            <a:p>
              <a:pPr>
                <a:defRPr/>
              </a:pPr>
              <a:endParaRPr lang="en-US">
                <a:ea typeface="ＭＳ Ｐゴシック" charset="-128"/>
                <a:cs typeface="ＭＳ Ｐゴシック" charset="-128"/>
              </a:endParaRPr>
            </a:p>
          </p:txBody>
        </p:sp>
        <p:sp>
          <p:nvSpPr>
            <p:cNvPr id="1037" name="Rectangle 4"/>
            <p:cNvSpPr>
              <a:spLocks noChangeArrowheads="1"/>
            </p:cNvSpPr>
            <p:nvPr/>
          </p:nvSpPr>
          <p:spPr bwMode="auto">
            <a:xfrm>
              <a:off x="432" y="0"/>
              <a:ext cx="1584" cy="672"/>
            </a:xfrm>
            <a:prstGeom prst="rect">
              <a:avLst/>
            </a:prstGeom>
            <a:grpFill/>
            <a:ln w="9525">
              <a:noFill/>
              <a:miter lim="800000"/>
              <a:headEnd/>
              <a:tailEnd/>
            </a:ln>
          </p:spPr>
          <p:txBody>
            <a:bodyPr wrap="none" anchor="ctr"/>
            <a:lstStyle/>
            <a:p>
              <a:pPr>
                <a:defRPr/>
              </a:pPr>
              <a:endParaRPr lang="en-US">
                <a:ea typeface="ＭＳ Ｐゴシック" charset="-128"/>
                <a:cs typeface="ＭＳ Ｐゴシック" charset="-128"/>
              </a:endParaRPr>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a:endParaRPr kumimoji="1" lang="en-US"/>
          </a:p>
        </p:txBody>
      </p:sp>
      <p:sp>
        <p:nvSpPr>
          <p:cNvPr id="1028"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7010400" y="6549972"/>
            <a:ext cx="19050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r">
              <a:defRPr sz="1400">
                <a:latin typeface="+mn-lt"/>
                <a:ea typeface="+mn-ea"/>
                <a:cs typeface="+mn-cs"/>
              </a:defRPr>
            </a:lvl1pPr>
          </a:lstStyle>
          <a:p>
            <a:pPr>
              <a:defRPr/>
            </a:pPr>
            <a:endParaRPr lang="en-US"/>
          </a:p>
        </p:txBody>
      </p:sp>
      <p:sp>
        <p:nvSpPr>
          <p:cNvPr id="7177" name="Rectangle 9"/>
          <p:cNvSpPr>
            <a:spLocks noGrp="1" noChangeArrowheads="1"/>
          </p:cNvSpPr>
          <p:nvPr>
            <p:ph type="ftr" sz="quarter" idx="3"/>
          </p:nvPr>
        </p:nvSpPr>
        <p:spPr bwMode="auto">
          <a:xfrm>
            <a:off x="2936875" y="6526160"/>
            <a:ext cx="28956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ctr">
              <a:defRPr sz="1400">
                <a:latin typeface="+mn-lt"/>
                <a:ea typeface="+mn-ea"/>
                <a:cs typeface="+mn-cs"/>
              </a:defRPr>
            </a:lvl1pPr>
          </a:lstStyle>
          <a:p>
            <a:pPr>
              <a:defRPr/>
            </a:pPr>
            <a:endParaRPr lang="en-US"/>
          </a:p>
        </p:txBody>
      </p:sp>
      <p:sp>
        <p:nvSpPr>
          <p:cNvPr id="7178" name="Rectangle 10"/>
          <p:cNvSpPr>
            <a:spLocks noGrp="1" noChangeArrowheads="1"/>
          </p:cNvSpPr>
          <p:nvPr>
            <p:ph type="sldNum" sz="quarter" idx="4"/>
          </p:nvPr>
        </p:nvSpPr>
        <p:spPr bwMode="auto">
          <a:xfrm>
            <a:off x="84144" y="6340224"/>
            <a:ext cx="587375" cy="492378"/>
          </a:xfrm>
          <a:prstGeom prst="rect">
            <a:avLst/>
          </a:prstGeom>
          <a:noFill/>
          <a:ln w="9525">
            <a:noFill/>
            <a:miter lim="800000"/>
            <a:headEnd/>
            <a:tailEnd/>
          </a:ln>
          <a:effectLst/>
        </p:spPr>
        <p:txBody>
          <a:bodyPr vert="horz" wrap="square" lIns="91376" tIns="45688" rIns="91376" bIns="45688" numCol="1" anchor="b" anchorCtr="1" compatLnSpc="1">
            <a:prstTxWarp prst="textNoShape">
              <a:avLst/>
            </a:prstTxWarp>
            <a:spAutoFit/>
          </a:bodyPr>
          <a:lstStyle>
            <a:lvl1pPr>
              <a:defRPr sz="2600" b="1">
                <a:solidFill>
                  <a:schemeClr val="bg1"/>
                </a:solidFill>
                <a:latin typeface="Arial" charset="0"/>
              </a:defRPr>
            </a:lvl1pPr>
          </a:lstStyle>
          <a:p>
            <a:pPr>
              <a:defRPr/>
            </a:pPr>
            <a:fld id="{31E6D7D5-22A4-6F4D-B726-C230C9366739}" type="slidenum">
              <a:rPr lang="en-US"/>
              <a:pPr>
                <a:defRPr/>
              </a:pPr>
              <a:t>‹#›</a:t>
            </a:fld>
            <a:endParaRPr lang="en-US"/>
          </a:p>
        </p:txBody>
      </p:sp>
      <p:grpSp>
        <p:nvGrpSpPr>
          <p:cNvPr id="1033" name="Group 1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35"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Tree>
    <p:extLst>
      <p:ext uri="{BB962C8B-B14F-4D97-AF65-F5344CB8AC3E}">
        <p14:creationId xmlns:p14="http://schemas.microsoft.com/office/powerpoint/2010/main" val="3212202574"/>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p:titleStyle>
    <p:bodyStyle>
      <a:lvl1pPr marL="342659" indent="-342659"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2199" indent="-228439"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128"/>
        </a:defRPr>
      </a:lvl3pPr>
      <a:lvl4pPr marL="1599077" indent="-228439" algn="l" rtl="0" eaLnBrk="0" fontAlgn="base" hangingPunct="0">
        <a:spcBef>
          <a:spcPct val="20000"/>
        </a:spcBef>
        <a:spcAft>
          <a:spcPct val="0"/>
        </a:spcAft>
        <a:buClr>
          <a:schemeClr val="tx1"/>
        </a:buClr>
        <a:buSzPct val="80000"/>
        <a:buChar char="–"/>
        <a:defRPr>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ＭＳ Ｐゴシック" charset="-128"/>
        </a:defRPr>
      </a:lvl5pPr>
      <a:lvl6pPr marL="251283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6pPr>
      <a:lvl7pPr marL="296971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7pPr>
      <a:lvl8pPr marL="3426595"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8pPr>
      <a:lvl9pPr marL="3883472"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0.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00.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0.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00.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00.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0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0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0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0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xml"/><Relationship Id="rId1" Type="http://schemas.openxmlformats.org/officeDocument/2006/relationships/slideLayout" Target="../slideLayouts/slideLayout106.x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0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4.xml"/><Relationship Id="rId1" Type="http://schemas.openxmlformats.org/officeDocument/2006/relationships/themeOverride" Target="../theme/themeOverr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5.xml"/><Relationship Id="rId1" Type="http://schemas.openxmlformats.org/officeDocument/2006/relationships/slideLayout" Target="../slideLayouts/slideLayout80.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80.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80.xml"/><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0.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86.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67.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0.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0.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1" descr="Paul-prison2.jpg">
            <a:extLst>
              <a:ext uri="{FF2B5EF4-FFF2-40B4-BE49-F238E27FC236}">
                <a16:creationId xmlns:a16="http://schemas.microsoft.com/office/drawing/2014/main" id="{155C5EBD-A032-BF0F-4B2B-E5F018B43B5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0"/>
            <a:ext cx="91773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sz="quarter"/>
          </p:nvPr>
        </p:nvSpPr>
        <p:spPr>
          <a:xfrm>
            <a:off x="1588" y="1005840"/>
            <a:ext cx="8929052" cy="4607560"/>
          </a:xfrm>
        </p:spPr>
        <p:txBody>
          <a:bodyPr anchor="ctr"/>
          <a:lstStyle/>
          <a:p>
            <a:pPr>
              <a:lnSpc>
                <a:spcPct val="80000"/>
              </a:lnSpc>
              <a:defRPr/>
            </a:pPr>
            <a:r>
              <a:rPr lang="ar-JO" sz="8000" b="1" dirty="0">
                <a:effectLst>
                  <a:glow rad="228600">
                    <a:schemeClr val="bg2">
                      <a:alpha val="81000"/>
                    </a:schemeClr>
                  </a:glow>
                </a:effectLst>
                <a:latin typeface="Arial" charset="0"/>
                <a:cs typeface="Arial" charset="0"/>
              </a:rPr>
              <a:t>تفسير                    أدب العهد الجديد</a:t>
            </a:r>
            <a:endParaRPr lang="en-US" sz="8000" b="1" dirty="0">
              <a:effectLst>
                <a:glow rad="228600">
                  <a:schemeClr val="bg2">
                    <a:alpha val="81000"/>
                  </a:schemeClr>
                </a:glow>
              </a:effectLst>
              <a:latin typeface="Arial" charset="0"/>
              <a:cs typeface="Arial" charset="0"/>
            </a:endParaRPr>
          </a:p>
        </p:txBody>
      </p:sp>
      <p:sp>
        <p:nvSpPr>
          <p:cNvPr id="3" name="Rectangle 2">
            <a:extLst>
              <a:ext uri="{FF2B5EF4-FFF2-40B4-BE49-F238E27FC236}">
                <a16:creationId xmlns:a16="http://schemas.microsoft.com/office/drawing/2014/main" id="{E61DCC1A-56CA-14B7-C38E-996977FC7774}"/>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a:t>
            </a:r>
            <a:r>
              <a:rPr lang="ar-JO" sz="1600" b="1" kern="0" dirty="0">
                <a:solidFill>
                  <a:srgbClr val="FFFFFF"/>
                </a:solidFill>
                <a:effectLst>
                  <a:outerShdw blurRad="38100" dist="38100" dir="2700000" algn="tl">
                    <a:srgbClr val="000000"/>
                  </a:outerShdw>
                </a:effectLst>
                <a:latin typeface="Arial"/>
                <a:ea typeface="ＭＳ Ｐゴシック" charset="0"/>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2182080503"/>
      </p:ext>
    </p:extLst>
  </p:cSld>
  <p:clrMapOvr>
    <a:overrideClrMapping bg1="dk2" tx1="lt1" bg2="dk1" tx2="lt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6077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0771"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0772"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0773"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0774"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0775"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2" name="Group 8"/>
          <p:cNvGrpSpPr>
            <a:grpSpLocks/>
          </p:cNvGrpSpPr>
          <p:nvPr/>
        </p:nvGrpSpPr>
        <p:grpSpPr bwMode="auto">
          <a:xfrm>
            <a:off x="1778000" y="1411288"/>
            <a:ext cx="5702300" cy="4191000"/>
            <a:chOff x="1232" y="1008"/>
            <a:chExt cx="3951" cy="2991"/>
          </a:xfrm>
        </p:grpSpPr>
        <p:grpSp>
          <p:nvGrpSpPr>
            <p:cNvPr id="160787" name="Group 9"/>
            <p:cNvGrpSpPr>
              <a:grpSpLocks/>
            </p:cNvGrpSpPr>
            <p:nvPr/>
          </p:nvGrpSpPr>
          <p:grpSpPr bwMode="auto">
            <a:xfrm>
              <a:off x="1232" y="2928"/>
              <a:ext cx="1615" cy="1071"/>
              <a:chOff x="1232" y="2928"/>
              <a:chExt cx="1615" cy="1071"/>
            </a:xfrm>
          </p:grpSpPr>
          <p:sp>
            <p:nvSpPr>
              <p:cNvPr id="160803" name="Line 10"/>
              <p:cNvSpPr>
                <a:spLocks noChangeShapeType="1"/>
              </p:cNvSpPr>
              <p:nvPr/>
            </p:nvSpPr>
            <p:spPr bwMode="auto">
              <a:xfrm>
                <a:off x="1248" y="3264"/>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0804" name="Line 11"/>
              <p:cNvSpPr>
                <a:spLocks noChangeShapeType="1"/>
              </p:cNvSpPr>
              <p:nvPr/>
            </p:nvSpPr>
            <p:spPr bwMode="auto">
              <a:xfrm>
                <a:off x="1232" y="3632"/>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0805" name="Line 12"/>
              <p:cNvSpPr>
                <a:spLocks noChangeShapeType="1"/>
              </p:cNvSpPr>
              <p:nvPr/>
            </p:nvSpPr>
            <p:spPr bwMode="auto">
              <a:xfrm>
                <a:off x="1232" y="4000"/>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0806" name="Line 13"/>
              <p:cNvSpPr>
                <a:spLocks noChangeShapeType="1"/>
              </p:cNvSpPr>
              <p:nvPr/>
            </p:nvSpPr>
            <p:spPr bwMode="auto">
              <a:xfrm>
                <a:off x="1232" y="2928"/>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60788" name="Group 14"/>
            <p:cNvGrpSpPr>
              <a:grpSpLocks/>
            </p:cNvGrpSpPr>
            <p:nvPr/>
          </p:nvGrpSpPr>
          <p:grpSpPr bwMode="auto">
            <a:xfrm>
              <a:off x="3552" y="2928"/>
              <a:ext cx="1615" cy="1071"/>
              <a:chOff x="3552" y="2928"/>
              <a:chExt cx="1615" cy="1071"/>
            </a:xfrm>
          </p:grpSpPr>
          <p:sp>
            <p:nvSpPr>
              <p:cNvPr id="160799" name="Line 15"/>
              <p:cNvSpPr>
                <a:spLocks noChangeShapeType="1"/>
              </p:cNvSpPr>
              <p:nvPr/>
            </p:nvSpPr>
            <p:spPr bwMode="auto">
              <a:xfrm>
                <a:off x="3568" y="3264"/>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0800" name="Line 16"/>
              <p:cNvSpPr>
                <a:spLocks noChangeShapeType="1"/>
              </p:cNvSpPr>
              <p:nvPr/>
            </p:nvSpPr>
            <p:spPr bwMode="auto">
              <a:xfrm>
                <a:off x="3552" y="3632"/>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0801" name="Line 17"/>
              <p:cNvSpPr>
                <a:spLocks noChangeShapeType="1"/>
              </p:cNvSpPr>
              <p:nvPr/>
            </p:nvSpPr>
            <p:spPr bwMode="auto">
              <a:xfrm>
                <a:off x="3552" y="4000"/>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0802" name="Line 18"/>
              <p:cNvSpPr>
                <a:spLocks noChangeShapeType="1"/>
              </p:cNvSpPr>
              <p:nvPr/>
            </p:nvSpPr>
            <p:spPr bwMode="auto">
              <a:xfrm>
                <a:off x="3552" y="2928"/>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60789" name="Group 19"/>
            <p:cNvGrpSpPr>
              <a:grpSpLocks/>
            </p:cNvGrpSpPr>
            <p:nvPr/>
          </p:nvGrpSpPr>
          <p:grpSpPr bwMode="auto">
            <a:xfrm>
              <a:off x="3568" y="1008"/>
              <a:ext cx="1615" cy="1071"/>
              <a:chOff x="3568" y="1008"/>
              <a:chExt cx="1615" cy="1071"/>
            </a:xfrm>
          </p:grpSpPr>
          <p:sp>
            <p:nvSpPr>
              <p:cNvPr id="160795" name="Line 20"/>
              <p:cNvSpPr>
                <a:spLocks noChangeShapeType="1"/>
              </p:cNvSpPr>
              <p:nvPr/>
            </p:nvSpPr>
            <p:spPr bwMode="auto">
              <a:xfrm>
                <a:off x="3584" y="1344"/>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0796" name="Line 21"/>
              <p:cNvSpPr>
                <a:spLocks noChangeShapeType="1"/>
              </p:cNvSpPr>
              <p:nvPr/>
            </p:nvSpPr>
            <p:spPr bwMode="auto">
              <a:xfrm>
                <a:off x="3568" y="1712"/>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0797" name="Line 22"/>
              <p:cNvSpPr>
                <a:spLocks noChangeShapeType="1"/>
              </p:cNvSpPr>
              <p:nvPr/>
            </p:nvSpPr>
            <p:spPr bwMode="auto">
              <a:xfrm>
                <a:off x="3568" y="2080"/>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0798" name="Line 23"/>
              <p:cNvSpPr>
                <a:spLocks noChangeShapeType="1"/>
              </p:cNvSpPr>
              <p:nvPr/>
            </p:nvSpPr>
            <p:spPr bwMode="auto">
              <a:xfrm>
                <a:off x="3568" y="1008"/>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60790" name="Group 24"/>
            <p:cNvGrpSpPr>
              <a:grpSpLocks/>
            </p:cNvGrpSpPr>
            <p:nvPr/>
          </p:nvGrpSpPr>
          <p:grpSpPr bwMode="auto">
            <a:xfrm>
              <a:off x="1264" y="1008"/>
              <a:ext cx="1615" cy="1071"/>
              <a:chOff x="1264" y="1008"/>
              <a:chExt cx="1615" cy="1071"/>
            </a:xfrm>
          </p:grpSpPr>
          <p:sp>
            <p:nvSpPr>
              <p:cNvPr id="160791" name="Line 25"/>
              <p:cNvSpPr>
                <a:spLocks noChangeShapeType="1"/>
              </p:cNvSpPr>
              <p:nvPr/>
            </p:nvSpPr>
            <p:spPr bwMode="auto">
              <a:xfrm>
                <a:off x="1280" y="1344"/>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0792" name="Line 26"/>
              <p:cNvSpPr>
                <a:spLocks noChangeShapeType="1"/>
              </p:cNvSpPr>
              <p:nvPr/>
            </p:nvSpPr>
            <p:spPr bwMode="auto">
              <a:xfrm>
                <a:off x="1264" y="1712"/>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0793" name="Line 27"/>
              <p:cNvSpPr>
                <a:spLocks noChangeShapeType="1"/>
              </p:cNvSpPr>
              <p:nvPr/>
            </p:nvSpPr>
            <p:spPr bwMode="auto">
              <a:xfrm>
                <a:off x="1264" y="2080"/>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0794" name="Line 28"/>
              <p:cNvSpPr>
                <a:spLocks noChangeShapeType="1"/>
              </p:cNvSpPr>
              <p:nvPr/>
            </p:nvSpPr>
            <p:spPr bwMode="auto">
              <a:xfrm>
                <a:off x="1264" y="1008"/>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grpSp>
      <p:grpSp>
        <p:nvGrpSpPr>
          <p:cNvPr id="7" name="Group 29"/>
          <p:cNvGrpSpPr>
            <a:grpSpLocks/>
          </p:cNvGrpSpPr>
          <p:nvPr/>
        </p:nvGrpSpPr>
        <p:grpSpPr bwMode="auto">
          <a:xfrm>
            <a:off x="1412875" y="946156"/>
            <a:ext cx="3860800" cy="3332163"/>
            <a:chOff x="979" y="675"/>
            <a:chExt cx="2675" cy="2379"/>
          </a:xfrm>
        </p:grpSpPr>
        <p:sp>
          <p:nvSpPr>
            <p:cNvPr id="160783" name="Rectangle 30"/>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0784" name="Rectangle 31"/>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0785" name="Rectangle 32"/>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4</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0786" name="Rectangle 33"/>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160778" name="Text Box 34"/>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160779" name="Text Box 35"/>
          <p:cNvSpPr txBox="1">
            <a:spLocks noChangeArrowheads="1"/>
          </p:cNvSpPr>
          <p:nvPr/>
        </p:nvSpPr>
        <p:spPr bwMode="auto">
          <a:xfrm>
            <a:off x="8020051" y="6538914"/>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0780" name="Text Box 36"/>
          <p:cNvSpPr txBox="1">
            <a:spLocks noChangeArrowheads="1"/>
          </p:cNvSpPr>
          <p:nvPr/>
        </p:nvSpPr>
        <p:spPr bwMode="auto">
          <a:xfrm>
            <a:off x="8361805"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15</a:t>
            </a:r>
          </a:p>
        </p:txBody>
      </p:sp>
      <p:sp>
        <p:nvSpPr>
          <p:cNvPr id="39" name="Title 38"/>
          <p:cNvSpPr>
            <a:spLocks noGrp="1"/>
          </p:cNvSpPr>
          <p:nvPr>
            <p:ph type="title" idx="4294967295"/>
          </p:nvPr>
        </p:nvSpPr>
        <p:spPr bwMode="auto">
          <a:xfrm>
            <a:off x="457200" y="180981"/>
            <a:ext cx="8229600" cy="5048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700" tIns="41963" rIns="80700" bIns="41963">
            <a:spAutoFit/>
          </a:bodyPr>
          <a:lstStyle/>
          <a:p>
            <a:pPr>
              <a:spcBef>
                <a:spcPts val="1800"/>
              </a:spcBef>
              <a:buClr>
                <a:srgbClr val="FFEA18"/>
              </a:buClr>
              <a:tabLst>
                <a:tab pos="0" algn="l"/>
                <a:tab pos="818574" algn="l"/>
                <a:tab pos="1638738" algn="l"/>
                <a:tab pos="2458899" algn="l"/>
                <a:tab pos="3279061" algn="l"/>
                <a:tab pos="4099223" algn="l"/>
                <a:tab pos="4919386" algn="l"/>
                <a:tab pos="5737961" algn="l"/>
                <a:tab pos="6558123" algn="l"/>
                <a:tab pos="7378285" algn="l"/>
                <a:tab pos="8198447" algn="l"/>
                <a:tab pos="9018609" algn="l"/>
              </a:tabLst>
            </a:pPr>
            <a:r>
              <a:rPr lang="ar-JO" sz="2900" b="1" dirty="0">
                <a:solidFill>
                  <a:srgbClr val="FFEA18"/>
                </a:solidFill>
                <a:latin typeface="Arial" panose="020B0604020202020204" pitchFamily="34" charset="0"/>
                <a:cs typeface="Arial" panose="020B0604020202020204" pitchFamily="34" charset="0"/>
              </a:rPr>
              <a:t>أربع صور فردية</a:t>
            </a:r>
            <a:r>
              <a:rPr lang="en-US" sz="2900" b="1" dirty="0">
                <a:solidFill>
                  <a:srgbClr val="FFEA18"/>
                </a:solidFill>
                <a:latin typeface="Arial" panose="020B0604020202020204" pitchFamily="34" charset="0"/>
                <a:cs typeface="Arial" panose="020B0604020202020204" pitchFamily="34" charset="0"/>
              </a:rPr>
              <a:t>…</a:t>
            </a:r>
          </a:p>
        </p:txBody>
      </p:sp>
      <p:sp>
        <p:nvSpPr>
          <p:cNvPr id="41" name="TextBox 40"/>
          <p:cNvSpPr txBox="1"/>
          <p:nvPr/>
        </p:nvSpPr>
        <p:spPr>
          <a:xfrm>
            <a:off x="8459792" y="5"/>
            <a:ext cx="598111"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51أ</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nodeType="afterGroup">
                            <p:stCondLst>
                              <p:cond delay="1100"/>
                            </p:stCondLst>
                            <p:childTnLst>
                              <p:par>
                                <p:cTn id="13" presetID="10" presetClass="entr"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nodeType="afterGroup">
                            <p:stCondLst>
                              <p:cond delay="2100"/>
                            </p:stCondLst>
                            <p:childTnLst>
                              <p:par>
                                <p:cTn id="17" presetID="10" presetClass="entr"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62818"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2819"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2820"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2821"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2822"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2823"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162824" name="Group 8"/>
          <p:cNvGrpSpPr>
            <a:grpSpLocks/>
          </p:cNvGrpSpPr>
          <p:nvPr/>
        </p:nvGrpSpPr>
        <p:grpSpPr bwMode="auto">
          <a:xfrm>
            <a:off x="1412875" y="946156"/>
            <a:ext cx="3860800" cy="3332163"/>
            <a:chOff x="979" y="675"/>
            <a:chExt cx="2675" cy="2379"/>
          </a:xfrm>
        </p:grpSpPr>
        <p:sp>
          <p:nvSpPr>
            <p:cNvPr id="162835" name="Rectangle 9"/>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2836" name="Rectangle 10"/>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2837" name="Rectangle 11"/>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4</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2838" name="Rectangle 12"/>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18445" name="Rectangle 13"/>
          <p:cNvSpPr>
            <a:spLocks noChangeArrowheads="1"/>
          </p:cNvSpPr>
          <p:nvPr/>
        </p:nvSpPr>
        <p:spPr bwMode="auto">
          <a:xfrm>
            <a:off x="1928794" y="3692526"/>
            <a:ext cx="2395556"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8446" name="Rectangle 14"/>
          <p:cNvSpPr>
            <a:spLocks noChangeArrowheads="1"/>
          </p:cNvSpPr>
          <p:nvPr/>
        </p:nvSpPr>
        <p:spPr bwMode="auto">
          <a:xfrm>
            <a:off x="1757363" y="1004889"/>
            <a:ext cx="2355850" cy="572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8447" name="Rectangle 15"/>
          <p:cNvSpPr>
            <a:spLocks noChangeArrowheads="1"/>
          </p:cNvSpPr>
          <p:nvPr/>
        </p:nvSpPr>
        <p:spPr bwMode="auto">
          <a:xfrm>
            <a:off x="5588006" y="1025526"/>
            <a:ext cx="2036763"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8448" name="Rectangle 16"/>
          <p:cNvSpPr>
            <a:spLocks noChangeArrowheads="1"/>
          </p:cNvSpPr>
          <p:nvPr/>
        </p:nvSpPr>
        <p:spPr bwMode="auto">
          <a:xfrm>
            <a:off x="5429256" y="3684589"/>
            <a:ext cx="2214577"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2829" name="Text Box 17"/>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162830"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2831" name="Text Box 19"/>
          <p:cNvSpPr txBox="1">
            <a:spLocks noChangeArrowheads="1"/>
          </p:cNvSpPr>
          <p:nvPr/>
        </p:nvSpPr>
        <p:spPr bwMode="auto">
          <a:xfrm>
            <a:off x="8361805"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16</a:t>
            </a:r>
          </a:p>
        </p:txBody>
      </p:sp>
      <p:sp>
        <p:nvSpPr>
          <p:cNvPr id="162832" name="Text Box 20"/>
          <p:cNvSpPr txBox="1">
            <a:spLocks noChangeArrowheads="1"/>
          </p:cNvSpPr>
          <p:nvPr/>
        </p:nvSpPr>
        <p:spPr bwMode="auto">
          <a:xfrm>
            <a:off x="8706433" y="6482487"/>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3</a:t>
            </a:r>
          </a:p>
        </p:txBody>
      </p:sp>
      <p:sp>
        <p:nvSpPr>
          <p:cNvPr id="24" name="Title 23"/>
          <p:cNvSpPr>
            <a:spLocks noGrp="1"/>
          </p:cNvSpPr>
          <p:nvPr>
            <p:ph type="title" idx="4294967295"/>
          </p:nvPr>
        </p:nvSpPr>
        <p:spPr bwMode="auto">
          <a:xfrm>
            <a:off x="457200" y="228600"/>
            <a:ext cx="82296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sz="2900" b="1" dirty="0">
                <a:solidFill>
                  <a:srgbClr val="FFEA18"/>
                </a:solidFill>
                <a:latin typeface="Arial" panose="020B0604020202020204" pitchFamily="34" charset="0"/>
                <a:cs typeface="Arial" panose="020B0604020202020204" pitchFamily="34" charset="0"/>
              </a:rPr>
              <a:t>تأطير الأناجيل</a:t>
            </a:r>
            <a:endParaRPr lang="en-US" dirty="0">
              <a:latin typeface="Arial" panose="020B0604020202020204" pitchFamily="34" charset="0"/>
              <a:cs typeface="Arial" panose="020B0604020202020204" pitchFamily="34" charset="0"/>
            </a:endParaRPr>
          </a:p>
        </p:txBody>
      </p:sp>
      <p:sp>
        <p:nvSpPr>
          <p:cNvPr id="25" name="TextBox 24"/>
          <p:cNvSpPr txBox="1"/>
          <p:nvPr/>
        </p:nvSpPr>
        <p:spPr>
          <a:xfrm>
            <a:off x="8459792" y="5"/>
            <a:ext cx="598111"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51أ</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6486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67"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68"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69"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70"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71"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164872" name="Group 8"/>
          <p:cNvGrpSpPr>
            <a:grpSpLocks/>
          </p:cNvGrpSpPr>
          <p:nvPr/>
        </p:nvGrpSpPr>
        <p:grpSpPr bwMode="auto">
          <a:xfrm>
            <a:off x="1412875" y="946156"/>
            <a:ext cx="3860800" cy="3332163"/>
            <a:chOff x="979" y="675"/>
            <a:chExt cx="2675" cy="2379"/>
          </a:xfrm>
        </p:grpSpPr>
        <p:sp>
          <p:nvSpPr>
            <p:cNvPr id="164908" name="Rectangle 9"/>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4909" name="Rectangle 10"/>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4910" name="Rectangle 11"/>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4</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4911" name="Rectangle 12"/>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164873" name="Rectangle 13"/>
          <p:cNvSpPr>
            <a:spLocks noChangeArrowheads="1"/>
          </p:cNvSpPr>
          <p:nvPr/>
        </p:nvSpPr>
        <p:spPr bwMode="auto">
          <a:xfrm>
            <a:off x="2287588" y="3692526"/>
            <a:ext cx="2036762"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4874" name="Rectangle 14"/>
          <p:cNvSpPr>
            <a:spLocks noChangeArrowheads="1"/>
          </p:cNvSpPr>
          <p:nvPr/>
        </p:nvSpPr>
        <p:spPr bwMode="auto">
          <a:xfrm>
            <a:off x="1757363" y="1004889"/>
            <a:ext cx="2355850"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4875" name="Rectangle 15"/>
          <p:cNvSpPr>
            <a:spLocks noChangeArrowheads="1"/>
          </p:cNvSpPr>
          <p:nvPr/>
        </p:nvSpPr>
        <p:spPr bwMode="auto">
          <a:xfrm>
            <a:off x="5588006" y="1025526"/>
            <a:ext cx="2036763"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4876" name="Rectangle 16"/>
          <p:cNvSpPr>
            <a:spLocks noChangeArrowheads="1"/>
          </p:cNvSpPr>
          <p:nvPr/>
        </p:nvSpPr>
        <p:spPr bwMode="auto">
          <a:xfrm>
            <a:off x="5756278" y="3684589"/>
            <a:ext cx="1863725"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grpSp>
        <p:nvGrpSpPr>
          <p:cNvPr id="3" name="Group 17"/>
          <p:cNvGrpSpPr>
            <a:grpSpLocks/>
          </p:cNvGrpSpPr>
          <p:nvPr/>
        </p:nvGrpSpPr>
        <p:grpSpPr bwMode="auto">
          <a:xfrm>
            <a:off x="1642485" y="1560513"/>
            <a:ext cx="2283404" cy="1181100"/>
            <a:chOff x="1138" y="1114"/>
            <a:chExt cx="1582" cy="843"/>
          </a:xfrm>
        </p:grpSpPr>
        <p:grpSp>
          <p:nvGrpSpPr>
            <p:cNvPr id="164903" name="Group 18"/>
            <p:cNvGrpSpPr>
              <a:grpSpLocks/>
            </p:cNvGrpSpPr>
            <p:nvPr/>
          </p:nvGrpSpPr>
          <p:grpSpPr bwMode="auto">
            <a:xfrm>
              <a:off x="1145" y="1530"/>
              <a:ext cx="617" cy="427"/>
              <a:chOff x="1145" y="1530"/>
              <a:chExt cx="617" cy="427"/>
            </a:xfrm>
          </p:grpSpPr>
          <p:sp>
            <p:nvSpPr>
              <p:cNvPr id="164906" name="Rectangle 20"/>
              <p:cNvSpPr>
                <a:spLocks noChangeArrowheads="1"/>
              </p:cNvSpPr>
              <p:nvPr/>
            </p:nvSpPr>
            <p:spPr bwMode="auto">
              <a:xfrm>
                <a:off x="1145" y="1530"/>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907" name="Rectangle 21"/>
              <p:cNvSpPr>
                <a:spLocks noChangeArrowheads="1"/>
              </p:cNvSpPr>
              <p:nvPr/>
            </p:nvSpPr>
            <p:spPr bwMode="auto">
              <a:xfrm>
                <a:off x="1145" y="1834"/>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4904" name="Rectangle 22"/>
            <p:cNvSpPr>
              <a:spLocks noChangeArrowheads="1"/>
            </p:cNvSpPr>
            <p:nvPr/>
          </p:nvSpPr>
          <p:spPr bwMode="auto">
            <a:xfrm>
              <a:off x="1138" y="1114"/>
              <a:ext cx="1582" cy="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إلى اليهود</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grpSp>
      <p:grpSp>
        <p:nvGrpSpPr>
          <p:cNvPr id="5" name="Group 23"/>
          <p:cNvGrpSpPr>
            <a:grpSpLocks/>
          </p:cNvGrpSpPr>
          <p:nvPr/>
        </p:nvGrpSpPr>
        <p:grpSpPr bwMode="auto">
          <a:xfrm>
            <a:off x="5070481" y="1570044"/>
            <a:ext cx="2595563" cy="1182687"/>
            <a:chOff x="3513" y="1121"/>
            <a:chExt cx="1799" cy="844"/>
          </a:xfrm>
        </p:grpSpPr>
        <p:grpSp>
          <p:nvGrpSpPr>
            <p:cNvPr id="164898" name="Group 24"/>
            <p:cNvGrpSpPr>
              <a:grpSpLocks/>
            </p:cNvGrpSpPr>
            <p:nvPr/>
          </p:nvGrpSpPr>
          <p:grpSpPr bwMode="auto">
            <a:xfrm>
              <a:off x="3513" y="1538"/>
              <a:ext cx="617" cy="427"/>
              <a:chOff x="3513" y="1538"/>
              <a:chExt cx="617" cy="427"/>
            </a:xfrm>
          </p:grpSpPr>
          <p:sp>
            <p:nvSpPr>
              <p:cNvPr id="164901" name="Rectangle 26"/>
              <p:cNvSpPr>
                <a:spLocks noChangeArrowheads="1"/>
              </p:cNvSpPr>
              <p:nvPr/>
            </p:nvSpPr>
            <p:spPr bwMode="auto">
              <a:xfrm>
                <a:off x="3513" y="1538"/>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902" name="Rectangle 27"/>
              <p:cNvSpPr>
                <a:spLocks noChangeArrowheads="1"/>
              </p:cNvSpPr>
              <p:nvPr/>
            </p:nvSpPr>
            <p:spPr bwMode="auto">
              <a:xfrm>
                <a:off x="3513" y="1842"/>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4899" name="Rectangle 28"/>
            <p:cNvSpPr>
              <a:spLocks noChangeArrowheads="1"/>
            </p:cNvSpPr>
            <p:nvPr/>
          </p:nvSpPr>
          <p:spPr bwMode="auto">
            <a:xfrm>
              <a:off x="3613" y="1121"/>
              <a:ext cx="1699" cy="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إلى الرومان</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grpSp>
      <p:grpSp>
        <p:nvGrpSpPr>
          <p:cNvPr id="7" name="Group 29"/>
          <p:cNvGrpSpPr>
            <a:grpSpLocks/>
          </p:cNvGrpSpPr>
          <p:nvPr/>
        </p:nvGrpSpPr>
        <p:grpSpPr bwMode="auto">
          <a:xfrm>
            <a:off x="1357155" y="4237044"/>
            <a:ext cx="2871948" cy="1182687"/>
            <a:chOff x="941" y="3025"/>
            <a:chExt cx="1989" cy="844"/>
          </a:xfrm>
        </p:grpSpPr>
        <p:grpSp>
          <p:nvGrpSpPr>
            <p:cNvPr id="164893" name="Group 30"/>
            <p:cNvGrpSpPr>
              <a:grpSpLocks/>
            </p:cNvGrpSpPr>
            <p:nvPr/>
          </p:nvGrpSpPr>
          <p:grpSpPr bwMode="auto">
            <a:xfrm>
              <a:off x="1161" y="3442"/>
              <a:ext cx="617" cy="427"/>
              <a:chOff x="1161" y="3442"/>
              <a:chExt cx="617" cy="427"/>
            </a:xfrm>
          </p:grpSpPr>
          <p:sp>
            <p:nvSpPr>
              <p:cNvPr id="164896" name="Rectangle 32"/>
              <p:cNvSpPr>
                <a:spLocks noChangeArrowheads="1"/>
              </p:cNvSpPr>
              <p:nvPr/>
            </p:nvSpPr>
            <p:spPr bwMode="auto">
              <a:xfrm>
                <a:off x="1161"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97" name="Rectangle 33"/>
              <p:cNvSpPr>
                <a:spLocks noChangeArrowheads="1"/>
              </p:cNvSpPr>
              <p:nvPr/>
            </p:nvSpPr>
            <p:spPr bwMode="auto">
              <a:xfrm>
                <a:off x="1161"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4894" name="Rectangle 34"/>
            <p:cNvSpPr>
              <a:spLocks noChangeArrowheads="1"/>
            </p:cNvSpPr>
            <p:nvPr/>
          </p:nvSpPr>
          <p:spPr bwMode="auto">
            <a:xfrm>
              <a:off x="941" y="3025"/>
              <a:ext cx="1989" cy="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إلى اليونانيين</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grpSp>
      <p:grpSp>
        <p:nvGrpSpPr>
          <p:cNvPr id="9" name="Group 48"/>
          <p:cNvGrpSpPr>
            <a:grpSpLocks/>
          </p:cNvGrpSpPr>
          <p:nvPr/>
        </p:nvGrpSpPr>
        <p:grpSpPr bwMode="auto">
          <a:xfrm>
            <a:off x="4848225" y="4241803"/>
            <a:ext cx="3187700" cy="1177925"/>
            <a:chOff x="3359" y="3028"/>
            <a:chExt cx="2209" cy="841"/>
          </a:xfrm>
        </p:grpSpPr>
        <p:grpSp>
          <p:nvGrpSpPr>
            <p:cNvPr id="164888" name="Group 36"/>
            <p:cNvGrpSpPr>
              <a:grpSpLocks/>
            </p:cNvGrpSpPr>
            <p:nvPr/>
          </p:nvGrpSpPr>
          <p:grpSpPr bwMode="auto">
            <a:xfrm>
              <a:off x="3359" y="3442"/>
              <a:ext cx="710" cy="427"/>
              <a:chOff x="3473" y="3442"/>
              <a:chExt cx="617" cy="427"/>
            </a:xfrm>
          </p:grpSpPr>
          <p:sp>
            <p:nvSpPr>
              <p:cNvPr id="164891" name="Rectangle 38"/>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92" name="Rectangle 39"/>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4889" name="Rectangle 40"/>
            <p:cNvSpPr>
              <a:spLocks noChangeArrowheads="1"/>
            </p:cNvSpPr>
            <p:nvPr/>
          </p:nvSpPr>
          <p:spPr bwMode="auto">
            <a:xfrm>
              <a:off x="3792" y="3028"/>
              <a:ext cx="1776"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إلى الكنيسة</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grpSp>
      <p:sp>
        <p:nvSpPr>
          <p:cNvPr id="164881" name="Text Box 41"/>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164882" name="Text Box 42"/>
          <p:cNvSpPr txBox="1">
            <a:spLocks noChangeArrowheads="1"/>
          </p:cNvSpPr>
          <p:nvPr/>
        </p:nvSpPr>
        <p:spPr bwMode="auto">
          <a:xfrm>
            <a:off x="8020051" y="6538914"/>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83" name="Text Box 43"/>
          <p:cNvSpPr txBox="1">
            <a:spLocks noChangeArrowheads="1"/>
          </p:cNvSpPr>
          <p:nvPr/>
        </p:nvSpPr>
        <p:spPr bwMode="auto">
          <a:xfrm>
            <a:off x="8651875" y="6124581"/>
            <a:ext cx="166688"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4884" name="Text Box 44"/>
          <p:cNvSpPr txBox="1">
            <a:spLocks noChangeArrowheads="1"/>
          </p:cNvSpPr>
          <p:nvPr/>
        </p:nvSpPr>
        <p:spPr bwMode="auto">
          <a:xfrm>
            <a:off x="8361808"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17</a:t>
            </a:r>
          </a:p>
        </p:txBody>
      </p:sp>
      <p:sp>
        <p:nvSpPr>
          <p:cNvPr id="164885" name="Text Box 45"/>
          <p:cNvSpPr txBox="1">
            <a:spLocks noChangeArrowheads="1"/>
          </p:cNvSpPr>
          <p:nvPr/>
        </p:nvSpPr>
        <p:spPr bwMode="auto">
          <a:xfrm>
            <a:off x="8698495" y="6482487"/>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4</a:t>
            </a:r>
          </a:p>
        </p:txBody>
      </p:sp>
      <p:sp>
        <p:nvSpPr>
          <p:cNvPr id="48" name="Title 47"/>
          <p:cNvSpPr>
            <a:spLocks noGrp="1"/>
          </p:cNvSpPr>
          <p:nvPr>
            <p:ph type="title" idx="4294967295"/>
          </p:nvPr>
        </p:nvSpPr>
        <p:spPr bwMode="auto">
          <a:xfrm>
            <a:off x="457200" y="228600"/>
            <a:ext cx="80772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sz="2900" b="1" dirty="0">
                <a:solidFill>
                  <a:srgbClr val="FFEA18"/>
                </a:solidFill>
                <a:latin typeface="Arial" panose="020B0604020202020204" pitchFamily="34" charset="0"/>
                <a:cs typeface="Arial" panose="020B0604020202020204" pitchFamily="34" charset="0"/>
              </a:rPr>
              <a:t>جمهور الأناجيل</a:t>
            </a:r>
            <a:endParaRPr lang="en-US" dirty="0">
              <a:latin typeface="Arial" panose="020B0604020202020204" pitchFamily="34" charset="0"/>
              <a:cs typeface="Arial" panose="020B0604020202020204" pitchFamily="34" charset="0"/>
            </a:endParaRPr>
          </a:p>
        </p:txBody>
      </p:sp>
      <p:sp>
        <p:nvSpPr>
          <p:cNvPr id="50" name="TextBox 49"/>
          <p:cNvSpPr txBox="1"/>
          <p:nvPr/>
        </p:nvSpPr>
        <p:spPr>
          <a:xfrm>
            <a:off x="8459792" y="5"/>
            <a:ext cx="598111"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51أ</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p:val>
                                            <p:strVal val="#ppt_w"/>
                                          </p:val>
                                        </p:tav>
                                      </p:tavLst>
                                    </p:anim>
                                    <p:anim calcmode="lin" valueType="num">
                                      <p:cBhvr>
                                        <p:cTn id="13" dur="500" fill="hold"/>
                                        <p:tgtEl>
                                          <p:spTgt spid="3"/>
                                        </p:tgtEl>
                                        <p:attrNameLst>
                                          <p:attrName>ppt_h</p:attrName>
                                        </p:attrNameLst>
                                      </p:cBhvr>
                                      <p:tavLst>
                                        <p:tav tm="100000">
                                          <p:val>
                                            <p:fltVal val="0"/>
                                          </p:val>
                                        </p:tav>
                                        <p:tav>
                                          <p:val>
                                            <p:strVal val="#ppt_h"/>
                                          </p:val>
                                        </p:tav>
                                      </p:tavLst>
                                    </p:anim>
                                    <p:anim calcmode="lin" valueType="num">
                                      <p:cBhvr>
                                        <p:cTn id="14" dur="500" fill="hold"/>
                                        <p:tgtEl>
                                          <p:spTgt spid="3"/>
                                        </p:tgtEl>
                                        <p:attrNameLst>
                                          <p:attrName>ppt_x</p:attrName>
                                        </p:attrNameLst>
                                      </p:cBhvr>
                                      <p:tavLst>
                                        <p:tav tm="100000">
                                          <p:val>
                                            <p:fltVal val="0.5"/>
                                          </p:val>
                                        </p:tav>
                                        <p:tav>
                                          <p:val>
                                            <p:strVal val="#ppt_x"/>
                                          </p:val>
                                        </p:tav>
                                      </p:tavLst>
                                    </p:anim>
                                    <p:anim calcmode="lin" valueType="num">
                                      <p:cBhvr>
                                        <p:cTn id="15"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p:val>
                                            <p:strVal val="#ppt_w"/>
                                          </p:val>
                                        </p:tav>
                                      </p:tavLst>
                                    </p:anim>
                                    <p:anim calcmode="lin" valueType="num">
                                      <p:cBhvr>
                                        <p:cTn id="21" dur="500" fill="hold"/>
                                        <p:tgtEl>
                                          <p:spTgt spid="5"/>
                                        </p:tgtEl>
                                        <p:attrNameLst>
                                          <p:attrName>ppt_h</p:attrName>
                                        </p:attrNameLst>
                                      </p:cBhvr>
                                      <p:tavLst>
                                        <p:tav tm="100000">
                                          <p:val>
                                            <p:fltVal val="0"/>
                                          </p:val>
                                        </p:tav>
                                        <p:tav>
                                          <p:val>
                                            <p:strVal val="#ppt_h"/>
                                          </p:val>
                                        </p:tav>
                                      </p:tavLst>
                                    </p:anim>
                                    <p:anim calcmode="lin" valueType="num">
                                      <p:cBhvr>
                                        <p:cTn id="22" dur="500" fill="hold"/>
                                        <p:tgtEl>
                                          <p:spTgt spid="5"/>
                                        </p:tgtEl>
                                        <p:attrNameLst>
                                          <p:attrName>ppt_x</p:attrName>
                                        </p:attrNameLst>
                                      </p:cBhvr>
                                      <p:tavLst>
                                        <p:tav tm="100000">
                                          <p:val>
                                            <p:fltVal val="0.5"/>
                                          </p:val>
                                        </p:tav>
                                        <p:tav>
                                          <p:val>
                                            <p:strVal val="#ppt_x"/>
                                          </p:val>
                                        </p:tav>
                                      </p:tavLst>
                                    </p:anim>
                                    <p:anim calcmode="lin" valueType="num">
                                      <p:cBhvr>
                                        <p:cTn id="23"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p:val>
                                            <p:strVal val="#ppt_w"/>
                                          </p:val>
                                        </p:tav>
                                      </p:tavLst>
                                    </p:anim>
                                    <p:anim calcmode="lin" valueType="num">
                                      <p:cBhvr>
                                        <p:cTn id="29" dur="500" fill="hold"/>
                                        <p:tgtEl>
                                          <p:spTgt spid="7"/>
                                        </p:tgtEl>
                                        <p:attrNameLst>
                                          <p:attrName>ppt_h</p:attrName>
                                        </p:attrNameLst>
                                      </p:cBhvr>
                                      <p:tavLst>
                                        <p:tav tm="100000">
                                          <p:val>
                                            <p:fltVal val="0"/>
                                          </p:val>
                                        </p:tav>
                                        <p:tav>
                                          <p:val>
                                            <p:strVal val="#ppt_h"/>
                                          </p:val>
                                        </p:tav>
                                      </p:tavLst>
                                    </p:anim>
                                    <p:anim calcmode="lin" valueType="num">
                                      <p:cBhvr>
                                        <p:cTn id="30" dur="500" fill="hold"/>
                                        <p:tgtEl>
                                          <p:spTgt spid="7"/>
                                        </p:tgtEl>
                                        <p:attrNameLst>
                                          <p:attrName>ppt_x</p:attrName>
                                        </p:attrNameLst>
                                      </p:cBhvr>
                                      <p:tavLst>
                                        <p:tav tm="100000">
                                          <p:val>
                                            <p:fltVal val="0.5"/>
                                          </p:val>
                                        </p:tav>
                                        <p:tav>
                                          <p:val>
                                            <p:strVal val="#ppt_x"/>
                                          </p:val>
                                        </p:tav>
                                      </p:tavLst>
                                    </p:anim>
                                    <p:anim calcmode="lin" valueType="num">
                                      <p:cBhvr>
                                        <p:cTn id="31"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AutoShape 1"/>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pic>
        <p:nvPicPr>
          <p:cNvPr id="1669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66915" name="Rectangle 3"/>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6" name="Rectangle 4"/>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7" name="AutoShape 5"/>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8" name="AutoShape 6"/>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9"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166920" name="Group 8"/>
          <p:cNvGrpSpPr>
            <a:grpSpLocks/>
          </p:cNvGrpSpPr>
          <p:nvPr/>
        </p:nvGrpSpPr>
        <p:grpSpPr bwMode="auto">
          <a:xfrm>
            <a:off x="1412875" y="946156"/>
            <a:ext cx="3860800" cy="3332163"/>
            <a:chOff x="979" y="675"/>
            <a:chExt cx="2675" cy="2379"/>
          </a:xfrm>
        </p:grpSpPr>
        <p:sp>
          <p:nvSpPr>
            <p:cNvPr id="166973" name="Rectangle 9"/>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74" name="Rectangle 10"/>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75" name="Rectangle 11"/>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FAFD00"/>
                  </a:solidFill>
                  <a:effectLst/>
                  <a:uLnTx/>
                  <a:uFillTx/>
                  <a:latin typeface="Arial" panose="020B0604020202020204" pitchFamily="34" charset="0"/>
                  <a:ea typeface="MS Gothic" charset="0"/>
                  <a:cs typeface="Arial" panose="020B0604020202020204" pitchFamily="34" charset="0"/>
                </a:rPr>
                <a:t>4</a:t>
              </a:r>
            </a:p>
          </p:txBody>
        </p:sp>
        <p:sp>
          <p:nvSpPr>
            <p:cNvPr id="166976" name="Rectangle 12"/>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166921" name="Rectangle 13"/>
          <p:cNvSpPr>
            <a:spLocks noChangeArrowheads="1"/>
          </p:cNvSpPr>
          <p:nvPr/>
        </p:nvSpPr>
        <p:spPr bwMode="auto">
          <a:xfrm>
            <a:off x="2287588" y="3692526"/>
            <a:ext cx="2036762"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6922" name="Rectangle 14"/>
          <p:cNvSpPr>
            <a:spLocks noChangeArrowheads="1"/>
          </p:cNvSpPr>
          <p:nvPr/>
        </p:nvSpPr>
        <p:spPr bwMode="auto">
          <a:xfrm>
            <a:off x="1757363" y="1004889"/>
            <a:ext cx="2355850"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6923" name="Rectangle 15"/>
          <p:cNvSpPr>
            <a:spLocks noChangeArrowheads="1"/>
          </p:cNvSpPr>
          <p:nvPr/>
        </p:nvSpPr>
        <p:spPr bwMode="auto">
          <a:xfrm>
            <a:off x="5588006" y="1025526"/>
            <a:ext cx="2036763"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6924" name="Rectangle 16"/>
          <p:cNvSpPr>
            <a:spLocks noChangeArrowheads="1"/>
          </p:cNvSpPr>
          <p:nvPr/>
        </p:nvSpPr>
        <p:spPr bwMode="auto">
          <a:xfrm>
            <a:off x="5759456" y="3684589"/>
            <a:ext cx="1476375"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200" b="1" i="0" u="none" strike="noStrike" kern="1200" cap="none" spc="0" normalizeH="0" baseline="0" noProof="0">
                <a:ln>
                  <a:noFill/>
                </a:ln>
                <a:solidFill>
                  <a:srgbClr val="66FF99"/>
                </a:solidFill>
                <a:effectLst/>
                <a:uLnTx/>
                <a:uFillTx/>
                <a:latin typeface="Arial" panose="020B0604020202020204" pitchFamily="34" charset="0"/>
                <a:ea typeface="MS Gothic" charset="0"/>
                <a:cs typeface="Arial" panose="020B0604020202020204" pitchFamily="34" charset="0"/>
              </a:rPr>
              <a:t>JOHN</a:t>
            </a:r>
          </a:p>
        </p:txBody>
      </p:sp>
      <p:sp>
        <p:nvSpPr>
          <p:cNvPr id="166925" name="Rectangle 17"/>
          <p:cNvSpPr>
            <a:spLocks noChangeArrowheads="1"/>
          </p:cNvSpPr>
          <p:nvPr/>
        </p:nvSpPr>
        <p:spPr bwMode="auto">
          <a:xfrm>
            <a:off x="2159001" y="1560513"/>
            <a:ext cx="1766888"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اليهود</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sp>
        <p:nvSpPr>
          <p:cNvPr id="166926" name="Rectangle 18"/>
          <p:cNvSpPr>
            <a:spLocks noChangeArrowheads="1"/>
          </p:cNvSpPr>
          <p:nvPr/>
        </p:nvSpPr>
        <p:spPr bwMode="auto">
          <a:xfrm>
            <a:off x="5500694" y="1570038"/>
            <a:ext cx="2165345"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الرومان</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sp>
        <p:nvSpPr>
          <p:cNvPr id="166927" name="Rectangle 19"/>
          <p:cNvSpPr>
            <a:spLocks noChangeArrowheads="1"/>
          </p:cNvSpPr>
          <p:nvPr/>
        </p:nvSpPr>
        <p:spPr bwMode="auto">
          <a:xfrm>
            <a:off x="1928795" y="4237038"/>
            <a:ext cx="2300310"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اليونانيين</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sp>
        <p:nvSpPr>
          <p:cNvPr id="166928" name="Rectangle 20"/>
          <p:cNvSpPr>
            <a:spLocks noChangeArrowheads="1"/>
          </p:cNvSpPr>
          <p:nvPr/>
        </p:nvSpPr>
        <p:spPr bwMode="auto">
          <a:xfrm>
            <a:off x="5895975" y="4241800"/>
            <a:ext cx="1765300"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2500" b="1" i="0" u="none" strike="noStrike" kern="1200" cap="none" spc="0" normalizeH="0" baseline="0" noProof="0">
                <a:ln>
                  <a:noFill/>
                </a:ln>
                <a:solidFill>
                  <a:srgbClr val="CECECE"/>
                </a:solidFill>
                <a:effectLst/>
                <a:uLnTx/>
                <a:uFillTx/>
                <a:latin typeface="Arial" panose="020B0604020202020204" pitchFamily="34" charset="0"/>
                <a:ea typeface="MS Gothic" charset="0"/>
                <a:cs typeface="Arial" panose="020B0604020202020204" pitchFamily="34" charset="0"/>
              </a:rPr>
              <a:t>CHURCH</a:t>
            </a:r>
          </a:p>
        </p:txBody>
      </p:sp>
      <p:sp>
        <p:nvSpPr>
          <p:cNvPr id="166930" name="Rectangle 22"/>
          <p:cNvSpPr>
            <a:spLocks noChangeArrowheads="1"/>
          </p:cNvSpPr>
          <p:nvPr/>
        </p:nvSpPr>
        <p:spPr bwMode="auto">
          <a:xfrm>
            <a:off x="1652588" y="2568575"/>
            <a:ext cx="890587"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32" name="Rectangle 24"/>
          <p:cNvSpPr>
            <a:spLocks noChangeArrowheads="1"/>
          </p:cNvSpPr>
          <p:nvPr/>
        </p:nvSpPr>
        <p:spPr bwMode="auto">
          <a:xfrm>
            <a:off x="5070475" y="2579694"/>
            <a:ext cx="890588"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72" name="Rectangle 27"/>
          <p:cNvSpPr>
            <a:spLocks noChangeArrowheads="1"/>
          </p:cNvSpPr>
          <p:nvPr/>
        </p:nvSpPr>
        <p:spPr bwMode="auto">
          <a:xfrm>
            <a:off x="2424647" y="2070104"/>
            <a:ext cx="1766354"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كملك</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70" name="Rectangle 30"/>
          <p:cNvSpPr>
            <a:spLocks noChangeArrowheads="1"/>
          </p:cNvSpPr>
          <p:nvPr/>
        </p:nvSpPr>
        <p:spPr bwMode="auto">
          <a:xfrm>
            <a:off x="5882714" y="2065341"/>
            <a:ext cx="1765861"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كخادم</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36" name="Rectangle 32"/>
          <p:cNvSpPr>
            <a:spLocks noChangeArrowheads="1"/>
          </p:cNvSpPr>
          <p:nvPr/>
        </p:nvSpPr>
        <p:spPr bwMode="auto">
          <a:xfrm>
            <a:off x="1674817"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68" name="Rectangle 35"/>
          <p:cNvSpPr>
            <a:spLocks noChangeArrowheads="1"/>
          </p:cNvSpPr>
          <p:nvPr/>
        </p:nvSpPr>
        <p:spPr bwMode="auto">
          <a:xfrm>
            <a:off x="2000232" y="4735514"/>
            <a:ext cx="220664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الله/الإنسان</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38" name="Rectangle 36"/>
          <p:cNvSpPr>
            <a:spLocks noChangeArrowheads="1"/>
          </p:cNvSpPr>
          <p:nvPr/>
        </p:nvSpPr>
        <p:spPr bwMode="auto">
          <a:xfrm>
            <a:off x="5011738" y="4325938"/>
            <a:ext cx="847725"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124"/>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FAFD00"/>
                </a:solidFill>
                <a:effectLst/>
                <a:uLnTx/>
                <a:uFillTx/>
                <a:latin typeface="Arial" panose="020B0604020202020204" pitchFamily="34" charset="0"/>
                <a:ea typeface="MS Gothic" charset="0"/>
                <a:cs typeface="Arial" panose="020B0604020202020204" pitchFamily="34" charset="0"/>
              </a:rPr>
              <a:t>TO:</a:t>
            </a:r>
          </a:p>
        </p:txBody>
      </p:sp>
      <p:sp>
        <p:nvSpPr>
          <p:cNvPr id="166939" name="Rectangle 37"/>
          <p:cNvSpPr>
            <a:spLocks noChangeArrowheads="1"/>
          </p:cNvSpPr>
          <p:nvPr/>
        </p:nvSpPr>
        <p:spPr bwMode="auto">
          <a:xfrm>
            <a:off x="5011738"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166940" name="Group 38"/>
          <p:cNvGrpSpPr>
            <a:grpSpLocks/>
          </p:cNvGrpSpPr>
          <p:nvPr/>
        </p:nvGrpSpPr>
        <p:grpSpPr bwMode="auto">
          <a:xfrm>
            <a:off x="5011738" y="4325944"/>
            <a:ext cx="890587" cy="1093787"/>
            <a:chOff x="3473" y="3088"/>
            <a:chExt cx="617" cy="781"/>
          </a:xfrm>
        </p:grpSpPr>
        <p:sp>
          <p:nvSpPr>
            <p:cNvPr id="166964" name="Rectangle 39"/>
            <p:cNvSpPr>
              <a:spLocks noChangeArrowheads="1"/>
            </p:cNvSpPr>
            <p:nvPr/>
          </p:nvSpPr>
          <p:spPr bwMode="auto">
            <a:xfrm>
              <a:off x="3473" y="3088"/>
              <a:ext cx="587" cy="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4"/>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FAFD00"/>
                  </a:solidFill>
                  <a:effectLst/>
                  <a:uLnTx/>
                  <a:uFillTx/>
                  <a:latin typeface="Arial" panose="020B0604020202020204" pitchFamily="34" charset="0"/>
                  <a:ea typeface="MS Gothic" charset="0"/>
                  <a:cs typeface="Arial" panose="020B0604020202020204" pitchFamily="34" charset="0"/>
                </a:rPr>
                <a:t>TO:</a:t>
              </a:r>
            </a:p>
          </p:txBody>
        </p:sp>
        <p:sp>
          <p:nvSpPr>
            <p:cNvPr id="166965" name="Rectangle 40"/>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66" name="Rectangle 41"/>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6941" name="AutoShape 42"/>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166942" name="Group 43"/>
          <p:cNvGrpSpPr>
            <a:grpSpLocks/>
          </p:cNvGrpSpPr>
          <p:nvPr/>
        </p:nvGrpSpPr>
        <p:grpSpPr bwMode="auto">
          <a:xfrm>
            <a:off x="1412875" y="946156"/>
            <a:ext cx="3860800" cy="3332163"/>
            <a:chOff x="979" y="675"/>
            <a:chExt cx="2675" cy="2379"/>
          </a:xfrm>
        </p:grpSpPr>
        <p:sp>
          <p:nvSpPr>
            <p:cNvPr id="166960" name="Rectangle 44"/>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61" name="Rectangle 45"/>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62" name="Rectangle 46"/>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4</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63" name="Rectangle 47"/>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166943" name="Rectangle 48"/>
          <p:cNvSpPr>
            <a:spLocks noChangeArrowheads="1"/>
          </p:cNvSpPr>
          <p:nvPr/>
        </p:nvSpPr>
        <p:spPr bwMode="auto">
          <a:xfrm>
            <a:off x="5759456" y="3684589"/>
            <a:ext cx="1476375"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grpSp>
        <p:nvGrpSpPr>
          <p:cNvPr id="166944" name="Group 65"/>
          <p:cNvGrpSpPr>
            <a:grpSpLocks/>
          </p:cNvGrpSpPr>
          <p:nvPr/>
        </p:nvGrpSpPr>
        <p:grpSpPr bwMode="auto">
          <a:xfrm>
            <a:off x="5008563" y="4241803"/>
            <a:ext cx="3403600" cy="1177925"/>
            <a:chOff x="3471" y="3028"/>
            <a:chExt cx="2358" cy="841"/>
          </a:xfrm>
        </p:grpSpPr>
        <p:grpSp>
          <p:nvGrpSpPr>
            <p:cNvPr id="166955" name="Group 50"/>
            <p:cNvGrpSpPr>
              <a:grpSpLocks/>
            </p:cNvGrpSpPr>
            <p:nvPr/>
          </p:nvGrpSpPr>
          <p:grpSpPr bwMode="auto">
            <a:xfrm>
              <a:off x="3471" y="3442"/>
              <a:ext cx="881" cy="427"/>
              <a:chOff x="3473" y="3442"/>
              <a:chExt cx="617" cy="427"/>
            </a:xfrm>
          </p:grpSpPr>
          <p:sp>
            <p:nvSpPr>
              <p:cNvPr id="166958" name="Rectangle 52"/>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59" name="Rectangle 53"/>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6956" name="Rectangle 54"/>
            <p:cNvSpPr>
              <a:spLocks noChangeArrowheads="1"/>
            </p:cNvSpPr>
            <p:nvPr/>
          </p:nvSpPr>
          <p:spPr bwMode="auto">
            <a:xfrm>
              <a:off x="4080" y="3028"/>
              <a:ext cx="1749"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الكنيسة</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grpSp>
      <p:sp>
        <p:nvSpPr>
          <p:cNvPr id="166954" name="Rectangle 57"/>
          <p:cNvSpPr>
            <a:spLocks noChangeArrowheads="1"/>
          </p:cNvSpPr>
          <p:nvPr/>
        </p:nvSpPr>
        <p:spPr bwMode="auto">
          <a:xfrm>
            <a:off x="5903493" y="4729163"/>
            <a:ext cx="107357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ctr"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الله</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46" name="Text Box 58"/>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166947" name="Text Box 59"/>
          <p:cNvSpPr txBox="1">
            <a:spLocks noChangeArrowheads="1"/>
          </p:cNvSpPr>
          <p:nvPr/>
        </p:nvSpPr>
        <p:spPr bwMode="auto">
          <a:xfrm>
            <a:off x="8020051" y="6538914"/>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48" name="Text Box 60"/>
          <p:cNvSpPr txBox="1">
            <a:spLocks noChangeArrowheads="1"/>
          </p:cNvSpPr>
          <p:nvPr/>
        </p:nvSpPr>
        <p:spPr bwMode="auto">
          <a:xfrm>
            <a:off x="8789994" y="6129338"/>
            <a:ext cx="168275"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49" name="Text Box 61"/>
          <p:cNvSpPr txBox="1">
            <a:spLocks noChangeArrowheads="1"/>
          </p:cNvSpPr>
          <p:nvPr/>
        </p:nvSpPr>
        <p:spPr bwMode="auto">
          <a:xfrm>
            <a:off x="8361805"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18</a:t>
            </a:r>
          </a:p>
        </p:txBody>
      </p:sp>
      <p:sp>
        <p:nvSpPr>
          <p:cNvPr id="166950" name="Text Box 62"/>
          <p:cNvSpPr txBox="1">
            <a:spLocks noChangeArrowheads="1"/>
          </p:cNvSpPr>
          <p:nvPr/>
        </p:nvSpPr>
        <p:spPr bwMode="auto">
          <a:xfrm>
            <a:off x="8695321" y="6482487"/>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4</a:t>
            </a:r>
          </a:p>
        </p:txBody>
      </p:sp>
      <p:sp>
        <p:nvSpPr>
          <p:cNvPr id="166951" name="Title 64"/>
          <p:cNvSpPr>
            <a:spLocks noGrp="1"/>
          </p:cNvSpPr>
          <p:nvPr>
            <p:ph type="title" idx="4294967295"/>
          </p:nvPr>
        </p:nvSpPr>
        <p:spPr bwMode="auto">
          <a:xfrm>
            <a:off x="457200" y="228600"/>
            <a:ext cx="8229600" cy="6858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sz="2900" b="1" dirty="0">
                <a:solidFill>
                  <a:srgbClr val="FFEA18"/>
                </a:solidFill>
                <a:latin typeface="Arial" panose="020B0604020202020204" pitchFamily="34" charset="0"/>
                <a:cs typeface="Arial" panose="020B0604020202020204" pitchFamily="34" charset="0"/>
              </a:rPr>
              <a:t>يصور يسوع كأنه</a:t>
            </a:r>
            <a:endParaRPr lang="en-US" dirty="0">
              <a:latin typeface="Arial" panose="020B0604020202020204" pitchFamily="34" charset="0"/>
              <a:cs typeface="Arial" panose="020B0604020202020204" pitchFamily="34" charset="0"/>
            </a:endParaRPr>
          </a:p>
        </p:txBody>
      </p:sp>
      <p:sp>
        <p:nvSpPr>
          <p:cNvPr id="67" name="TextBox 66"/>
          <p:cNvSpPr txBox="1"/>
          <p:nvPr/>
        </p:nvSpPr>
        <p:spPr>
          <a:xfrm>
            <a:off x="8459792" y="5"/>
            <a:ext cx="598111"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51أ</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AutoShape 1"/>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pic>
        <p:nvPicPr>
          <p:cNvPr id="1669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66915" name="Rectangle 3"/>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6" name="Rectangle 4"/>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7" name="AutoShape 5"/>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8" name="AutoShape 6"/>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19"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2" name="Group 8"/>
          <p:cNvGrpSpPr>
            <a:grpSpLocks/>
          </p:cNvGrpSpPr>
          <p:nvPr/>
        </p:nvGrpSpPr>
        <p:grpSpPr bwMode="auto">
          <a:xfrm>
            <a:off x="1412875" y="946156"/>
            <a:ext cx="3860800" cy="3332163"/>
            <a:chOff x="979" y="675"/>
            <a:chExt cx="2675" cy="2379"/>
          </a:xfrm>
        </p:grpSpPr>
        <p:sp>
          <p:nvSpPr>
            <p:cNvPr id="166973" name="Rectangle 9"/>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74" name="Rectangle 10"/>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75" name="Rectangle 11"/>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FAFD00"/>
                  </a:solidFill>
                  <a:effectLst/>
                  <a:uLnTx/>
                  <a:uFillTx/>
                  <a:latin typeface="Arial" panose="020B0604020202020204" pitchFamily="34" charset="0"/>
                  <a:ea typeface="MS Gothic" charset="0"/>
                  <a:cs typeface="Arial" panose="020B0604020202020204" pitchFamily="34" charset="0"/>
                </a:rPr>
                <a:t>4</a:t>
              </a:r>
            </a:p>
          </p:txBody>
        </p:sp>
        <p:sp>
          <p:nvSpPr>
            <p:cNvPr id="166976" name="Rectangle 12"/>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166921" name="Rectangle 13"/>
          <p:cNvSpPr>
            <a:spLocks noChangeArrowheads="1"/>
          </p:cNvSpPr>
          <p:nvPr/>
        </p:nvSpPr>
        <p:spPr bwMode="auto">
          <a:xfrm>
            <a:off x="2287588" y="3692526"/>
            <a:ext cx="2036762"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6922" name="Rectangle 14"/>
          <p:cNvSpPr>
            <a:spLocks noChangeArrowheads="1"/>
          </p:cNvSpPr>
          <p:nvPr/>
        </p:nvSpPr>
        <p:spPr bwMode="auto">
          <a:xfrm>
            <a:off x="1757363" y="1004889"/>
            <a:ext cx="2355850"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6923" name="Rectangle 15"/>
          <p:cNvSpPr>
            <a:spLocks noChangeArrowheads="1"/>
          </p:cNvSpPr>
          <p:nvPr/>
        </p:nvSpPr>
        <p:spPr bwMode="auto">
          <a:xfrm>
            <a:off x="5588006" y="1025526"/>
            <a:ext cx="2036763"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66924" name="Rectangle 16"/>
          <p:cNvSpPr>
            <a:spLocks noChangeArrowheads="1"/>
          </p:cNvSpPr>
          <p:nvPr/>
        </p:nvSpPr>
        <p:spPr bwMode="auto">
          <a:xfrm>
            <a:off x="5759456" y="3684589"/>
            <a:ext cx="1476375"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200" b="1" i="0" u="none" strike="noStrike" kern="1200" cap="none" spc="0" normalizeH="0" baseline="0" noProof="0">
                <a:ln>
                  <a:noFill/>
                </a:ln>
                <a:solidFill>
                  <a:srgbClr val="66FF99"/>
                </a:solidFill>
                <a:effectLst/>
                <a:uLnTx/>
                <a:uFillTx/>
                <a:latin typeface="Arial" panose="020B0604020202020204" pitchFamily="34" charset="0"/>
                <a:ea typeface="MS Gothic" charset="0"/>
                <a:cs typeface="Arial" panose="020B0604020202020204" pitchFamily="34" charset="0"/>
              </a:rPr>
              <a:t>JOHN</a:t>
            </a:r>
          </a:p>
        </p:txBody>
      </p:sp>
      <p:sp>
        <p:nvSpPr>
          <p:cNvPr id="166925" name="Rectangle 17"/>
          <p:cNvSpPr>
            <a:spLocks noChangeArrowheads="1"/>
          </p:cNvSpPr>
          <p:nvPr/>
        </p:nvSpPr>
        <p:spPr bwMode="auto">
          <a:xfrm>
            <a:off x="2159001" y="1560513"/>
            <a:ext cx="1766888"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اليهود</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sp>
        <p:nvSpPr>
          <p:cNvPr id="166926" name="Rectangle 18"/>
          <p:cNvSpPr>
            <a:spLocks noChangeArrowheads="1"/>
          </p:cNvSpPr>
          <p:nvPr/>
        </p:nvSpPr>
        <p:spPr bwMode="auto">
          <a:xfrm>
            <a:off x="5500694" y="1570038"/>
            <a:ext cx="2165345"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الرومان</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sp>
        <p:nvSpPr>
          <p:cNvPr id="166927" name="Rectangle 19"/>
          <p:cNvSpPr>
            <a:spLocks noChangeArrowheads="1"/>
          </p:cNvSpPr>
          <p:nvPr/>
        </p:nvSpPr>
        <p:spPr bwMode="auto">
          <a:xfrm>
            <a:off x="1928795" y="4237038"/>
            <a:ext cx="2300310"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اليونانيين</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sp>
        <p:nvSpPr>
          <p:cNvPr id="166928" name="Rectangle 20"/>
          <p:cNvSpPr>
            <a:spLocks noChangeArrowheads="1"/>
          </p:cNvSpPr>
          <p:nvPr/>
        </p:nvSpPr>
        <p:spPr bwMode="auto">
          <a:xfrm>
            <a:off x="5895975" y="4241800"/>
            <a:ext cx="1765300"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2500" b="1" i="0" u="none" strike="noStrike" kern="1200" cap="none" spc="0" normalizeH="0" baseline="0" noProof="0">
                <a:ln>
                  <a:noFill/>
                </a:ln>
                <a:solidFill>
                  <a:srgbClr val="CECECE"/>
                </a:solidFill>
                <a:effectLst/>
                <a:uLnTx/>
                <a:uFillTx/>
                <a:latin typeface="Arial" panose="020B0604020202020204" pitchFamily="34" charset="0"/>
                <a:ea typeface="MS Gothic" charset="0"/>
                <a:cs typeface="Arial" panose="020B0604020202020204" pitchFamily="34" charset="0"/>
              </a:rPr>
              <a:t>CHURCH</a:t>
            </a:r>
          </a:p>
        </p:txBody>
      </p:sp>
      <p:sp>
        <p:nvSpPr>
          <p:cNvPr id="166930" name="Rectangle 22"/>
          <p:cNvSpPr>
            <a:spLocks noChangeArrowheads="1"/>
          </p:cNvSpPr>
          <p:nvPr/>
        </p:nvSpPr>
        <p:spPr bwMode="auto">
          <a:xfrm>
            <a:off x="1652588" y="2568575"/>
            <a:ext cx="890587"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32" name="Rectangle 24"/>
          <p:cNvSpPr>
            <a:spLocks noChangeArrowheads="1"/>
          </p:cNvSpPr>
          <p:nvPr/>
        </p:nvSpPr>
        <p:spPr bwMode="auto">
          <a:xfrm>
            <a:off x="5070475" y="2579694"/>
            <a:ext cx="890588"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72" name="Rectangle 27"/>
          <p:cNvSpPr>
            <a:spLocks noChangeArrowheads="1"/>
          </p:cNvSpPr>
          <p:nvPr/>
        </p:nvSpPr>
        <p:spPr bwMode="auto">
          <a:xfrm>
            <a:off x="2424647" y="2070104"/>
            <a:ext cx="1766354" cy="1064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كملك</a:t>
            </a:r>
          </a:p>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ما قاله</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70" name="Rectangle 30"/>
          <p:cNvSpPr>
            <a:spLocks noChangeArrowheads="1"/>
          </p:cNvSpPr>
          <p:nvPr/>
        </p:nvSpPr>
        <p:spPr bwMode="auto">
          <a:xfrm>
            <a:off x="5882714" y="2065341"/>
            <a:ext cx="1765861" cy="1064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كخادم</a:t>
            </a:r>
          </a:p>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ما فعله</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36" name="Rectangle 32"/>
          <p:cNvSpPr>
            <a:spLocks noChangeArrowheads="1"/>
          </p:cNvSpPr>
          <p:nvPr/>
        </p:nvSpPr>
        <p:spPr bwMode="auto">
          <a:xfrm>
            <a:off x="1674817"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68" name="Rectangle 35"/>
          <p:cNvSpPr>
            <a:spLocks noChangeArrowheads="1"/>
          </p:cNvSpPr>
          <p:nvPr/>
        </p:nvSpPr>
        <p:spPr bwMode="auto">
          <a:xfrm>
            <a:off x="2000232" y="4735514"/>
            <a:ext cx="2206643" cy="1064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الله/الإنسان</a:t>
            </a:r>
          </a:p>
          <a:p>
            <a:pPr marL="0" marR="0" lvl="0" indent="0" algn="ctr"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ما شعر به</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38" name="Rectangle 36"/>
          <p:cNvSpPr>
            <a:spLocks noChangeArrowheads="1"/>
          </p:cNvSpPr>
          <p:nvPr/>
        </p:nvSpPr>
        <p:spPr bwMode="auto">
          <a:xfrm>
            <a:off x="5011738" y="4325938"/>
            <a:ext cx="847725"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124"/>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FAFD00"/>
                </a:solidFill>
                <a:effectLst/>
                <a:uLnTx/>
                <a:uFillTx/>
                <a:latin typeface="Arial" panose="020B0604020202020204" pitchFamily="34" charset="0"/>
                <a:ea typeface="MS Gothic" charset="0"/>
                <a:cs typeface="Arial" panose="020B0604020202020204" pitchFamily="34" charset="0"/>
              </a:rPr>
              <a:t>TO:</a:t>
            </a:r>
          </a:p>
        </p:txBody>
      </p:sp>
      <p:sp>
        <p:nvSpPr>
          <p:cNvPr id="166939" name="Rectangle 37"/>
          <p:cNvSpPr>
            <a:spLocks noChangeArrowheads="1"/>
          </p:cNvSpPr>
          <p:nvPr/>
        </p:nvSpPr>
        <p:spPr bwMode="auto">
          <a:xfrm>
            <a:off x="5011738"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3" name="Group 38"/>
          <p:cNvGrpSpPr>
            <a:grpSpLocks/>
          </p:cNvGrpSpPr>
          <p:nvPr/>
        </p:nvGrpSpPr>
        <p:grpSpPr bwMode="auto">
          <a:xfrm>
            <a:off x="5011738" y="4325944"/>
            <a:ext cx="890587" cy="1093787"/>
            <a:chOff x="3473" y="3088"/>
            <a:chExt cx="617" cy="781"/>
          </a:xfrm>
        </p:grpSpPr>
        <p:sp>
          <p:nvSpPr>
            <p:cNvPr id="166964" name="Rectangle 39"/>
            <p:cNvSpPr>
              <a:spLocks noChangeArrowheads="1"/>
            </p:cNvSpPr>
            <p:nvPr/>
          </p:nvSpPr>
          <p:spPr bwMode="auto">
            <a:xfrm>
              <a:off x="3473" y="3088"/>
              <a:ext cx="587" cy="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4"/>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FAFD00"/>
                  </a:solidFill>
                  <a:effectLst/>
                  <a:uLnTx/>
                  <a:uFillTx/>
                  <a:latin typeface="Arial" panose="020B0604020202020204" pitchFamily="34" charset="0"/>
                  <a:ea typeface="MS Gothic" charset="0"/>
                  <a:cs typeface="Arial" panose="020B0604020202020204" pitchFamily="34" charset="0"/>
                </a:rPr>
                <a:t>TO:</a:t>
              </a:r>
            </a:p>
          </p:txBody>
        </p:sp>
        <p:sp>
          <p:nvSpPr>
            <p:cNvPr id="166965" name="Rectangle 40"/>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66" name="Rectangle 41"/>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6941" name="AutoShape 42"/>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nvGrpSpPr>
          <p:cNvPr id="4" name="Group 43"/>
          <p:cNvGrpSpPr>
            <a:grpSpLocks/>
          </p:cNvGrpSpPr>
          <p:nvPr/>
        </p:nvGrpSpPr>
        <p:grpSpPr bwMode="auto">
          <a:xfrm>
            <a:off x="1412875" y="946156"/>
            <a:ext cx="3860800" cy="3332163"/>
            <a:chOff x="979" y="675"/>
            <a:chExt cx="2675" cy="2379"/>
          </a:xfrm>
        </p:grpSpPr>
        <p:sp>
          <p:nvSpPr>
            <p:cNvPr id="166960" name="Rectangle 44"/>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61" name="Rectangle 45"/>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62" name="Rectangle 46"/>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4</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66963" name="Rectangle 47"/>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166943" name="Rectangle 48"/>
          <p:cNvSpPr>
            <a:spLocks noChangeArrowheads="1"/>
          </p:cNvSpPr>
          <p:nvPr/>
        </p:nvSpPr>
        <p:spPr bwMode="auto">
          <a:xfrm>
            <a:off x="5759456" y="3684589"/>
            <a:ext cx="1476375"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grpSp>
        <p:nvGrpSpPr>
          <p:cNvPr id="5" name="Group 65"/>
          <p:cNvGrpSpPr>
            <a:grpSpLocks/>
          </p:cNvGrpSpPr>
          <p:nvPr/>
        </p:nvGrpSpPr>
        <p:grpSpPr bwMode="auto">
          <a:xfrm>
            <a:off x="5008563" y="4241803"/>
            <a:ext cx="3403600" cy="1177925"/>
            <a:chOff x="3471" y="3028"/>
            <a:chExt cx="2358" cy="841"/>
          </a:xfrm>
        </p:grpSpPr>
        <p:grpSp>
          <p:nvGrpSpPr>
            <p:cNvPr id="6" name="Group 50"/>
            <p:cNvGrpSpPr>
              <a:grpSpLocks/>
            </p:cNvGrpSpPr>
            <p:nvPr/>
          </p:nvGrpSpPr>
          <p:grpSpPr bwMode="auto">
            <a:xfrm>
              <a:off x="3471" y="3442"/>
              <a:ext cx="881" cy="427"/>
              <a:chOff x="3473" y="3442"/>
              <a:chExt cx="617" cy="427"/>
            </a:xfrm>
          </p:grpSpPr>
          <p:sp>
            <p:nvSpPr>
              <p:cNvPr id="166958" name="Rectangle 52"/>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59" name="Rectangle 53"/>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66956" name="Rectangle 54"/>
            <p:cNvSpPr>
              <a:spLocks noChangeArrowheads="1"/>
            </p:cNvSpPr>
            <p:nvPr/>
          </p:nvSpPr>
          <p:spPr bwMode="auto">
            <a:xfrm>
              <a:off x="4080" y="3028"/>
              <a:ext cx="1749" cy="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rPr>
                <a:t>الكنيسة</a:t>
              </a:r>
              <a:endParaRPr kumimoji="0" lang="en-GB" sz="2500" b="1" i="0" u="none" strike="noStrike" kern="1200" cap="none" spc="0" normalizeH="0" baseline="0" noProof="0" dirty="0">
                <a:ln>
                  <a:noFill/>
                </a:ln>
                <a:solidFill>
                  <a:srgbClr val="CECECE"/>
                </a:solidFill>
                <a:effectLst/>
                <a:uLnTx/>
                <a:uFillTx/>
                <a:latin typeface="Arial" panose="020B0604020202020204" pitchFamily="34" charset="0"/>
                <a:ea typeface="MS Gothic" charset="0"/>
                <a:cs typeface="Arial" panose="020B0604020202020204" pitchFamily="34" charset="0"/>
              </a:endParaRPr>
            </a:p>
          </p:txBody>
        </p:sp>
      </p:grpSp>
      <p:sp>
        <p:nvSpPr>
          <p:cNvPr id="166954" name="Rectangle 57"/>
          <p:cNvSpPr>
            <a:spLocks noChangeArrowheads="1"/>
          </p:cNvSpPr>
          <p:nvPr/>
        </p:nvSpPr>
        <p:spPr bwMode="auto">
          <a:xfrm>
            <a:off x="5572132" y="4729163"/>
            <a:ext cx="2143140" cy="1064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ctr"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الله</a:t>
            </a:r>
          </a:p>
          <a:p>
            <a:pPr marL="0" marR="0" lvl="0" indent="0" algn="ctr" defTabSz="914400" rtl="0" eaLnBrk="1" fontAlgn="base" latinLnBrk="0" hangingPunct="1">
              <a:lnSpc>
                <a:spcPct val="100000"/>
              </a:lnSpc>
              <a:spcBef>
                <a:spcPts val="1575"/>
              </a:spcBef>
              <a:spcAft>
                <a:spcPct val="0"/>
              </a:spcAft>
              <a:buClr>
                <a:srgbClr val="FFEA18"/>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ما قصده</a:t>
            </a:r>
            <a:endParaRPr kumimoji="0" lang="en-GB" sz="25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66946" name="Text Box 58"/>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166947" name="Text Box 59"/>
          <p:cNvSpPr txBox="1">
            <a:spLocks noChangeArrowheads="1"/>
          </p:cNvSpPr>
          <p:nvPr/>
        </p:nvSpPr>
        <p:spPr bwMode="auto">
          <a:xfrm>
            <a:off x="8020051" y="6538914"/>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48" name="Text Box 60"/>
          <p:cNvSpPr txBox="1">
            <a:spLocks noChangeArrowheads="1"/>
          </p:cNvSpPr>
          <p:nvPr/>
        </p:nvSpPr>
        <p:spPr bwMode="auto">
          <a:xfrm>
            <a:off x="8789994" y="6129338"/>
            <a:ext cx="168275"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66949" name="Text Box 61"/>
          <p:cNvSpPr txBox="1">
            <a:spLocks noChangeArrowheads="1"/>
          </p:cNvSpPr>
          <p:nvPr/>
        </p:nvSpPr>
        <p:spPr bwMode="auto">
          <a:xfrm>
            <a:off x="8361805"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18</a:t>
            </a:r>
          </a:p>
        </p:txBody>
      </p:sp>
      <p:sp>
        <p:nvSpPr>
          <p:cNvPr id="166950" name="Text Box 62"/>
          <p:cNvSpPr txBox="1">
            <a:spLocks noChangeArrowheads="1"/>
          </p:cNvSpPr>
          <p:nvPr/>
        </p:nvSpPr>
        <p:spPr bwMode="auto">
          <a:xfrm>
            <a:off x="8695321" y="6482487"/>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4</a:t>
            </a:r>
          </a:p>
        </p:txBody>
      </p:sp>
      <p:sp>
        <p:nvSpPr>
          <p:cNvPr id="166951" name="Title 64"/>
          <p:cNvSpPr>
            <a:spLocks noGrp="1"/>
          </p:cNvSpPr>
          <p:nvPr>
            <p:ph type="title" idx="4294967295"/>
          </p:nvPr>
        </p:nvSpPr>
        <p:spPr bwMode="auto">
          <a:xfrm>
            <a:off x="457200" y="228600"/>
            <a:ext cx="8229600" cy="6858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sz="2900" b="1" dirty="0">
                <a:solidFill>
                  <a:srgbClr val="FFEA18"/>
                </a:solidFill>
                <a:latin typeface="Arial" panose="020B0604020202020204" pitchFamily="34" charset="0"/>
                <a:cs typeface="Arial" panose="020B0604020202020204" pitchFamily="34" charset="0"/>
              </a:rPr>
              <a:t>يصور يسوع كأنه</a:t>
            </a:r>
            <a:endParaRPr lang="en-US" dirty="0">
              <a:latin typeface="Arial" panose="020B0604020202020204" pitchFamily="34" charset="0"/>
              <a:cs typeface="Arial" panose="020B0604020202020204" pitchFamily="34" charset="0"/>
            </a:endParaRPr>
          </a:p>
        </p:txBody>
      </p:sp>
      <p:sp>
        <p:nvSpPr>
          <p:cNvPr id="67" name="TextBox 66"/>
          <p:cNvSpPr txBox="1"/>
          <p:nvPr/>
        </p:nvSpPr>
        <p:spPr>
          <a:xfrm>
            <a:off x="8459792" y="5"/>
            <a:ext cx="598111"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51أ</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7101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1011"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22532" name="AutoShape 4"/>
          <p:cNvSpPr>
            <a:spLocks noChangeArrowheads="1"/>
          </p:cNvSpPr>
          <p:nvPr/>
        </p:nvSpPr>
        <p:spPr bwMode="auto">
          <a:xfrm>
            <a:off x="4738690" y="9334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2533"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2534"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2535"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2536" name="Rectangle 8"/>
          <p:cNvSpPr>
            <a:spLocks noChangeArrowheads="1"/>
          </p:cNvSpPr>
          <p:nvPr/>
        </p:nvSpPr>
        <p:spPr bwMode="auto">
          <a:xfrm>
            <a:off x="1130306" y="777881"/>
            <a:ext cx="6823075" cy="5419725"/>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1017" name="Rectangle 9"/>
          <p:cNvSpPr>
            <a:spLocks noChangeArrowheads="1"/>
          </p:cNvSpPr>
          <p:nvPr/>
        </p:nvSpPr>
        <p:spPr bwMode="auto">
          <a:xfrm>
            <a:off x="4814890" y="946150"/>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18" name="Rectangle 10"/>
          <p:cNvSpPr>
            <a:spLocks noChangeArrowheads="1"/>
          </p:cNvSpPr>
          <p:nvPr/>
        </p:nvSpPr>
        <p:spPr bwMode="auto">
          <a:xfrm>
            <a:off x="1427163" y="3638550"/>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19" name="Rectangle 11"/>
          <p:cNvSpPr>
            <a:spLocks noChangeArrowheads="1"/>
          </p:cNvSpPr>
          <p:nvPr/>
        </p:nvSpPr>
        <p:spPr bwMode="auto">
          <a:xfrm>
            <a:off x="1412880" y="962025"/>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grpSp>
        <p:nvGrpSpPr>
          <p:cNvPr id="171021" name="Group 16"/>
          <p:cNvGrpSpPr>
            <a:grpSpLocks/>
          </p:cNvGrpSpPr>
          <p:nvPr/>
        </p:nvGrpSpPr>
        <p:grpSpPr bwMode="auto">
          <a:xfrm>
            <a:off x="5070475" y="2154320"/>
            <a:ext cx="890588" cy="639515"/>
            <a:chOff x="3513" y="1538"/>
            <a:chExt cx="617" cy="457"/>
          </a:xfrm>
        </p:grpSpPr>
        <p:sp>
          <p:nvSpPr>
            <p:cNvPr id="171055" name="Rectangle 18"/>
            <p:cNvSpPr>
              <a:spLocks noChangeArrowheads="1"/>
            </p:cNvSpPr>
            <p:nvPr/>
          </p:nvSpPr>
          <p:spPr bwMode="auto">
            <a:xfrm>
              <a:off x="3513" y="1538"/>
              <a:ext cx="587"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4"/>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66FF"/>
                  </a:solidFill>
                  <a:effectLst/>
                  <a:uLnTx/>
                  <a:uFillTx/>
                  <a:latin typeface="Arial" panose="020B0604020202020204" pitchFamily="34" charset="0"/>
                  <a:ea typeface="MS Gothic" charset="0"/>
                  <a:cs typeface="Arial" panose="020B0604020202020204" pitchFamily="34" charset="0"/>
                </a:rPr>
                <a:t>AS:</a:t>
              </a:r>
            </a:p>
          </p:txBody>
        </p:sp>
        <p:sp>
          <p:nvSpPr>
            <p:cNvPr id="171056" name="Rectangle 19"/>
            <p:cNvSpPr>
              <a:spLocks noChangeArrowheads="1"/>
            </p:cNvSpPr>
            <p:nvPr/>
          </p:nvSpPr>
          <p:spPr bwMode="auto">
            <a:xfrm>
              <a:off x="3513" y="1842"/>
              <a:ext cx="617" cy="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35000"/>
                </a:lnSpc>
                <a:spcBef>
                  <a:spcPts val="1124"/>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endParaRPr kumimoji="0" lang="en-GB" sz="18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grpSp>
      <p:sp>
        <p:nvSpPr>
          <p:cNvPr id="171023" name="Rectangle 24"/>
          <p:cNvSpPr>
            <a:spLocks noChangeArrowheads="1"/>
          </p:cNvSpPr>
          <p:nvPr/>
        </p:nvSpPr>
        <p:spPr bwMode="auto">
          <a:xfrm>
            <a:off x="1757363" y="1004889"/>
            <a:ext cx="2355850"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24" name="Rectangle 25"/>
          <p:cNvSpPr>
            <a:spLocks noChangeArrowheads="1"/>
          </p:cNvSpPr>
          <p:nvPr/>
        </p:nvSpPr>
        <p:spPr bwMode="auto">
          <a:xfrm>
            <a:off x="5588006" y="1025526"/>
            <a:ext cx="2036763"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25" name="Rectangle 26"/>
          <p:cNvSpPr>
            <a:spLocks noChangeArrowheads="1"/>
          </p:cNvSpPr>
          <p:nvPr/>
        </p:nvSpPr>
        <p:spPr bwMode="auto">
          <a:xfrm>
            <a:off x="2149481" y="3692526"/>
            <a:ext cx="2035175"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26" name="Rectangle 27"/>
          <p:cNvSpPr>
            <a:spLocks noChangeArrowheads="1"/>
          </p:cNvSpPr>
          <p:nvPr/>
        </p:nvSpPr>
        <p:spPr bwMode="auto">
          <a:xfrm>
            <a:off x="1785918" y="1560513"/>
            <a:ext cx="2500330"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إلى اليهود</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27" name="Rectangle 28"/>
          <p:cNvSpPr>
            <a:spLocks noChangeArrowheads="1"/>
          </p:cNvSpPr>
          <p:nvPr/>
        </p:nvSpPr>
        <p:spPr bwMode="auto">
          <a:xfrm>
            <a:off x="5899151" y="1570038"/>
            <a:ext cx="1766888"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الرومان</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28" name="Rectangle 29"/>
          <p:cNvSpPr>
            <a:spLocks noChangeArrowheads="1"/>
          </p:cNvSpPr>
          <p:nvPr/>
        </p:nvSpPr>
        <p:spPr bwMode="auto">
          <a:xfrm>
            <a:off x="2071671" y="4237038"/>
            <a:ext cx="2157434"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اليونانيين</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29" name="Rectangle 30"/>
          <p:cNvSpPr>
            <a:spLocks noChangeArrowheads="1"/>
          </p:cNvSpPr>
          <p:nvPr/>
        </p:nvSpPr>
        <p:spPr bwMode="auto">
          <a:xfrm>
            <a:off x="2424117" y="2070100"/>
            <a:ext cx="1766887"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كملك</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30" name="Rectangle 31"/>
          <p:cNvSpPr>
            <a:spLocks noChangeArrowheads="1"/>
          </p:cNvSpPr>
          <p:nvPr/>
        </p:nvSpPr>
        <p:spPr bwMode="auto">
          <a:xfrm>
            <a:off x="5881688" y="2065338"/>
            <a:ext cx="1766887"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كخادم</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31" name="Rectangle 32"/>
          <p:cNvSpPr>
            <a:spLocks noChangeArrowheads="1"/>
          </p:cNvSpPr>
          <p:nvPr/>
        </p:nvSpPr>
        <p:spPr bwMode="auto">
          <a:xfrm>
            <a:off x="2000232" y="4735517"/>
            <a:ext cx="2206643"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الله / الإنسان</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32" name="Rectangle 33"/>
          <p:cNvSpPr>
            <a:spLocks noChangeArrowheads="1"/>
          </p:cNvSpPr>
          <p:nvPr/>
        </p:nvSpPr>
        <p:spPr bwMode="auto">
          <a:xfrm>
            <a:off x="2427288" y="2574925"/>
            <a:ext cx="1766887"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ما قاله</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33" name="Rectangle 34"/>
          <p:cNvSpPr>
            <a:spLocks noChangeArrowheads="1"/>
          </p:cNvSpPr>
          <p:nvPr/>
        </p:nvSpPr>
        <p:spPr bwMode="auto">
          <a:xfrm>
            <a:off x="5572133" y="2584450"/>
            <a:ext cx="1487484"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مافعله</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34" name="Rectangle 35"/>
          <p:cNvSpPr>
            <a:spLocks noChangeArrowheads="1"/>
          </p:cNvSpPr>
          <p:nvPr/>
        </p:nvSpPr>
        <p:spPr bwMode="auto">
          <a:xfrm>
            <a:off x="1643042" y="5251450"/>
            <a:ext cx="2044727"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ما شعر به</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171035" name="Text Box 36"/>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grpSp>
        <p:nvGrpSpPr>
          <p:cNvPr id="171036" name="Group 37"/>
          <p:cNvGrpSpPr>
            <a:grpSpLocks/>
          </p:cNvGrpSpPr>
          <p:nvPr/>
        </p:nvGrpSpPr>
        <p:grpSpPr bwMode="auto">
          <a:xfrm>
            <a:off x="3219450" y="2214554"/>
            <a:ext cx="2566996" cy="2827346"/>
            <a:chOff x="2231" y="1519"/>
            <a:chExt cx="2091" cy="2081"/>
          </a:xfrm>
        </p:grpSpPr>
        <p:sp>
          <p:nvSpPr>
            <p:cNvPr id="22566"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blurRad="63500" dist="71785" dir="2700000" algn="ctr" rotWithShape="0">
                <a:srgbClr val="0000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2567"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blurRad="63500" dist="71785" dir="2700000" algn="ctr" rotWithShape="0">
                <a:srgbClr val="0000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2568"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blurRad="63500" dist="81185" dir="3078031" algn="ctr" rotWithShape="0">
                <a:srgbClr val="000000"/>
              </a:outerShdw>
            </a:effectLst>
          </p:spPr>
          <p:txBody>
            <a:bodyPr rot="10800000"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grpSp>
      <p:grpSp>
        <p:nvGrpSpPr>
          <p:cNvPr id="6" name="Group 41"/>
          <p:cNvGrpSpPr>
            <a:grpSpLocks/>
          </p:cNvGrpSpPr>
          <p:nvPr/>
        </p:nvGrpSpPr>
        <p:grpSpPr bwMode="auto">
          <a:xfrm>
            <a:off x="2197100" y="2627160"/>
            <a:ext cx="4516438" cy="938600"/>
            <a:chOff x="1523" y="2010"/>
            <a:chExt cx="3129" cy="542"/>
          </a:xfrm>
        </p:grpSpPr>
        <p:sp>
          <p:nvSpPr>
            <p:cNvPr id="171046" name="Text Box 42"/>
            <p:cNvSpPr txBox="1">
              <a:spLocks noChangeArrowheads="1"/>
            </p:cNvSpPr>
            <p:nvPr/>
          </p:nvSpPr>
          <p:spPr bwMode="auto">
            <a:xfrm rot="18900000">
              <a:off x="1523" y="2284"/>
              <a:ext cx="3129" cy="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35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النظر معاً</a:t>
              </a:r>
              <a:endPar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171047" name="Text Box 43"/>
            <p:cNvSpPr txBox="1">
              <a:spLocks noChangeArrowheads="1"/>
            </p:cNvSpPr>
            <p:nvPr/>
          </p:nvSpPr>
          <p:spPr bwMode="auto">
            <a:xfrm rot="18960000">
              <a:off x="1720" y="2010"/>
              <a:ext cx="2076" cy="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35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الإزائية</a:t>
              </a:r>
              <a:endPar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grpSp>
      <p:sp>
        <p:nvSpPr>
          <p:cNvPr id="22572" name="Text Box 44"/>
          <p:cNvSpPr txBox="1">
            <a:spLocks noChangeArrowheads="1"/>
          </p:cNvSpPr>
          <p:nvPr/>
        </p:nvSpPr>
        <p:spPr bwMode="auto">
          <a:xfrm>
            <a:off x="3463925" y="3495679"/>
            <a:ext cx="5126038" cy="1946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النظر </a:t>
            </a:r>
          </a:p>
          <a:p>
            <a:pPr marL="0" marR="0" lvl="0" indent="0" algn="ctr" defTabSz="914400" rtl="0" eaLnBrk="1" fontAlgn="base" latinLnBrk="0" hangingPunct="1">
              <a:lnSpc>
                <a:spcPct val="100000"/>
              </a:lnSpc>
              <a:spcBef>
                <a:spcPts val="3022"/>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معاً</a:t>
            </a:r>
            <a:endParaRPr kumimoji="0" lang="en-GB" sz="48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22573" name="Text Box 45"/>
          <p:cNvSpPr txBox="1">
            <a:spLocks noChangeArrowheads="1"/>
          </p:cNvSpPr>
          <p:nvPr/>
        </p:nvSpPr>
        <p:spPr bwMode="auto">
          <a:xfrm>
            <a:off x="1142976" y="815978"/>
            <a:ext cx="5857916" cy="11927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4488"/>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72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الإزائية</a:t>
            </a:r>
            <a:endParaRPr kumimoji="0" lang="en-GB" sz="72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71040" name="Text Box 46"/>
          <p:cNvSpPr txBox="1">
            <a:spLocks noChangeArrowheads="1"/>
          </p:cNvSpPr>
          <p:nvPr/>
        </p:nvSpPr>
        <p:spPr bwMode="auto">
          <a:xfrm>
            <a:off x="8020051" y="6538914"/>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1041" name="Text Box 47"/>
          <p:cNvSpPr txBox="1">
            <a:spLocks noChangeArrowheads="1"/>
          </p:cNvSpPr>
          <p:nvPr/>
        </p:nvSpPr>
        <p:spPr bwMode="auto">
          <a:xfrm>
            <a:off x="8747125" y="6132513"/>
            <a:ext cx="166688"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1042" name="Text Box 48"/>
          <p:cNvSpPr txBox="1">
            <a:spLocks noChangeArrowheads="1"/>
          </p:cNvSpPr>
          <p:nvPr/>
        </p:nvSpPr>
        <p:spPr bwMode="auto">
          <a:xfrm>
            <a:off x="8363394"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20</a:t>
            </a:r>
          </a:p>
        </p:txBody>
      </p:sp>
      <p:sp>
        <p:nvSpPr>
          <p:cNvPr id="171043" name="Text Box 49"/>
          <p:cNvSpPr txBox="1">
            <a:spLocks noChangeArrowheads="1"/>
          </p:cNvSpPr>
          <p:nvPr/>
        </p:nvSpPr>
        <p:spPr bwMode="auto">
          <a:xfrm>
            <a:off x="8709607" y="6482487"/>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3</a:t>
            </a:r>
          </a:p>
        </p:txBody>
      </p:sp>
      <p:sp>
        <p:nvSpPr>
          <p:cNvPr id="52" name="Title 51"/>
          <p:cNvSpPr>
            <a:spLocks noGrp="1"/>
          </p:cNvSpPr>
          <p:nvPr>
            <p:ph type="title" idx="4294967295"/>
          </p:nvPr>
        </p:nvSpPr>
        <p:spPr bwMode="auto">
          <a:xfrm>
            <a:off x="457200" y="228600"/>
            <a:ext cx="82296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sz="2900" b="1" dirty="0">
                <a:solidFill>
                  <a:srgbClr val="FFEA18"/>
                </a:solidFill>
                <a:latin typeface="Arial" panose="020B0604020202020204" pitchFamily="34" charset="0"/>
                <a:cs typeface="Arial" panose="020B0604020202020204" pitchFamily="34" charset="0"/>
              </a:rPr>
              <a:t>الكلمة غريبة الصوت</a:t>
            </a:r>
            <a:endParaRPr lang="en-US" dirty="0">
              <a:latin typeface="Arial" panose="020B0604020202020204" pitchFamily="34" charset="0"/>
              <a:cs typeface="Arial" panose="020B0604020202020204" pitchFamily="34" charset="0"/>
            </a:endParaRPr>
          </a:p>
        </p:txBody>
      </p:sp>
      <p:sp>
        <p:nvSpPr>
          <p:cNvPr id="171045" name="TextBox 52"/>
          <p:cNvSpPr txBox="1">
            <a:spLocks noChangeArrowheads="1"/>
          </p:cNvSpPr>
          <p:nvPr/>
        </p:nvSpPr>
        <p:spPr bwMode="auto">
          <a:xfrm>
            <a:off x="8388354" y="5"/>
            <a:ext cx="598111"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51أ</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73058"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3059"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23556"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3557"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3558"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3559"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173064" name="Rectangle 8"/>
          <p:cNvSpPr>
            <a:spLocks noChangeArrowheads="1"/>
          </p:cNvSpPr>
          <p:nvPr/>
        </p:nvSpPr>
        <p:spPr bwMode="auto">
          <a:xfrm>
            <a:off x="4814890" y="946150"/>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73065"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73066" name="Rectangle 10"/>
          <p:cNvSpPr>
            <a:spLocks noChangeArrowheads="1"/>
          </p:cNvSpPr>
          <p:nvPr/>
        </p:nvSpPr>
        <p:spPr bwMode="auto">
          <a:xfrm>
            <a:off x="4860930" y="3624263"/>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0066FF"/>
                </a:solidFill>
                <a:effectLst/>
                <a:uLnTx/>
                <a:uFillTx/>
                <a:latin typeface="Arial" panose="020B0604020202020204" pitchFamily="34" charset="0"/>
                <a:ea typeface="MS Gothic" charset="0"/>
                <a:cs typeface="Arial" panose="020B0604020202020204" pitchFamily="34" charset="0"/>
              </a:rPr>
              <a:t>4</a:t>
            </a:r>
          </a:p>
        </p:txBody>
      </p:sp>
      <p:sp>
        <p:nvSpPr>
          <p:cNvPr id="173067" name="Rectangle 11"/>
          <p:cNvSpPr>
            <a:spLocks noChangeArrowheads="1"/>
          </p:cNvSpPr>
          <p:nvPr/>
        </p:nvSpPr>
        <p:spPr bwMode="auto">
          <a:xfrm>
            <a:off x="1412880" y="962025"/>
            <a:ext cx="412750"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73101" name="Rectangle 25"/>
          <p:cNvSpPr>
            <a:spLocks noChangeArrowheads="1"/>
          </p:cNvSpPr>
          <p:nvPr/>
        </p:nvSpPr>
        <p:spPr bwMode="auto">
          <a:xfrm>
            <a:off x="5011738" y="4325942"/>
            <a:ext cx="847285" cy="36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4"/>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66FF"/>
                </a:solidFill>
                <a:effectLst/>
                <a:uLnTx/>
                <a:uFillTx/>
                <a:latin typeface="Arial" panose="020B0604020202020204" pitchFamily="34" charset="0"/>
                <a:ea typeface="MS Gothic" charset="0"/>
                <a:cs typeface="Arial" panose="020B0604020202020204" pitchFamily="34" charset="0"/>
              </a:rPr>
              <a:t>TO:</a:t>
            </a:r>
          </a:p>
        </p:txBody>
      </p:sp>
      <p:sp>
        <p:nvSpPr>
          <p:cNvPr id="55312" name="Rectangle 28"/>
          <p:cNvSpPr>
            <a:spLocks noChangeArrowheads="1"/>
          </p:cNvSpPr>
          <p:nvPr/>
        </p:nvSpPr>
        <p:spPr bwMode="auto">
          <a:xfrm>
            <a:off x="1757363" y="1004894"/>
            <a:ext cx="2355850"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5313" name="Rectangle 29"/>
          <p:cNvSpPr>
            <a:spLocks noChangeArrowheads="1"/>
          </p:cNvSpPr>
          <p:nvPr/>
        </p:nvSpPr>
        <p:spPr bwMode="auto">
          <a:xfrm>
            <a:off x="5588006" y="1025525"/>
            <a:ext cx="2036763" cy="57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5314" name="Rectangle 30"/>
          <p:cNvSpPr>
            <a:spLocks noChangeArrowheads="1"/>
          </p:cNvSpPr>
          <p:nvPr/>
        </p:nvSpPr>
        <p:spPr bwMode="auto">
          <a:xfrm>
            <a:off x="2149481" y="3692525"/>
            <a:ext cx="2035175" cy="57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73075" name="Rectangle 31"/>
          <p:cNvSpPr>
            <a:spLocks noChangeArrowheads="1"/>
          </p:cNvSpPr>
          <p:nvPr/>
        </p:nvSpPr>
        <p:spPr bwMode="auto">
          <a:xfrm>
            <a:off x="5759456" y="3684589"/>
            <a:ext cx="1476375" cy="57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55316" name="Rectangle 32"/>
          <p:cNvSpPr>
            <a:spLocks noChangeArrowheads="1"/>
          </p:cNvSpPr>
          <p:nvPr/>
        </p:nvSpPr>
        <p:spPr bwMode="auto">
          <a:xfrm>
            <a:off x="2424117" y="1560513"/>
            <a:ext cx="1766887"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اليهود</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5317" name="Rectangle 33"/>
          <p:cNvSpPr>
            <a:spLocks noChangeArrowheads="1"/>
          </p:cNvSpPr>
          <p:nvPr/>
        </p:nvSpPr>
        <p:spPr bwMode="auto">
          <a:xfrm>
            <a:off x="5899151" y="1570038"/>
            <a:ext cx="1766888"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الرومان</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5318" name="Rectangle 34"/>
          <p:cNvSpPr>
            <a:spLocks noChangeArrowheads="1"/>
          </p:cNvSpPr>
          <p:nvPr/>
        </p:nvSpPr>
        <p:spPr bwMode="auto">
          <a:xfrm>
            <a:off x="2214547" y="4237038"/>
            <a:ext cx="2014558" cy="449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اليونانيين</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73079" name="Rectangle 35"/>
          <p:cNvSpPr>
            <a:spLocks noChangeArrowheads="1"/>
          </p:cNvSpPr>
          <p:nvPr/>
        </p:nvSpPr>
        <p:spPr bwMode="auto">
          <a:xfrm>
            <a:off x="5334001" y="4241800"/>
            <a:ext cx="2693988"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الكنيسة</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55320" name="Rectangle 36"/>
          <p:cNvSpPr>
            <a:spLocks noChangeArrowheads="1"/>
          </p:cNvSpPr>
          <p:nvPr/>
        </p:nvSpPr>
        <p:spPr bwMode="auto">
          <a:xfrm>
            <a:off x="2424117" y="2070106"/>
            <a:ext cx="1766887"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كملك</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5321" name="Rectangle 37"/>
          <p:cNvSpPr>
            <a:spLocks noChangeArrowheads="1"/>
          </p:cNvSpPr>
          <p:nvPr/>
        </p:nvSpPr>
        <p:spPr bwMode="auto">
          <a:xfrm>
            <a:off x="5881688" y="2065338"/>
            <a:ext cx="1766887"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كخادم</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5322" name="Rectangle 38"/>
          <p:cNvSpPr>
            <a:spLocks noChangeArrowheads="1"/>
          </p:cNvSpPr>
          <p:nvPr/>
        </p:nvSpPr>
        <p:spPr bwMode="auto">
          <a:xfrm>
            <a:off x="2000232" y="4735513"/>
            <a:ext cx="2206643" cy="449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الله / الإنسان</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73083" name="Rectangle 39"/>
          <p:cNvSpPr>
            <a:spLocks noChangeArrowheads="1"/>
          </p:cNvSpPr>
          <p:nvPr/>
        </p:nvSpPr>
        <p:spPr bwMode="auto">
          <a:xfrm>
            <a:off x="5903913" y="4729165"/>
            <a:ext cx="1073150"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الله</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55324" name="Rectangle 40"/>
          <p:cNvSpPr>
            <a:spLocks noChangeArrowheads="1"/>
          </p:cNvSpPr>
          <p:nvPr/>
        </p:nvSpPr>
        <p:spPr bwMode="auto">
          <a:xfrm>
            <a:off x="2424117" y="2574931"/>
            <a:ext cx="1766887"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ما قاله</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5325" name="Rectangle 41"/>
          <p:cNvSpPr>
            <a:spLocks noChangeArrowheads="1"/>
          </p:cNvSpPr>
          <p:nvPr/>
        </p:nvSpPr>
        <p:spPr bwMode="auto">
          <a:xfrm>
            <a:off x="5500695" y="2584456"/>
            <a:ext cx="1558922" cy="449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ما فعل</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73086" name="Rectangle 42"/>
          <p:cNvSpPr>
            <a:spLocks noChangeArrowheads="1"/>
          </p:cNvSpPr>
          <p:nvPr/>
        </p:nvSpPr>
        <p:spPr bwMode="auto">
          <a:xfrm>
            <a:off x="5872167" y="5256213"/>
            <a:ext cx="1766887"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rPr>
              <a:t>ما قصده</a:t>
            </a:r>
            <a:endParaRPr kumimoji="0" lang="en-GB" sz="2500" b="1" i="0" u="none" strike="noStrike" kern="1200" cap="none" spc="0" normalizeH="0" baseline="0" noProof="0" dirty="0">
              <a:ln>
                <a:noFill/>
              </a:ln>
              <a:solidFill>
                <a:srgbClr val="0066FF"/>
              </a:solidFill>
              <a:effectLst/>
              <a:uLnTx/>
              <a:uFillTx/>
              <a:latin typeface="Arial" panose="020B0604020202020204" pitchFamily="34" charset="0"/>
              <a:ea typeface="MS Gothic" charset="0"/>
              <a:cs typeface="Arial" panose="020B0604020202020204" pitchFamily="34" charset="0"/>
            </a:endParaRPr>
          </a:p>
        </p:txBody>
      </p:sp>
      <p:sp>
        <p:nvSpPr>
          <p:cNvPr id="55327" name="Rectangle 43"/>
          <p:cNvSpPr>
            <a:spLocks noChangeArrowheads="1"/>
          </p:cNvSpPr>
          <p:nvPr/>
        </p:nvSpPr>
        <p:spPr bwMode="auto">
          <a:xfrm>
            <a:off x="1643042" y="5251456"/>
            <a:ext cx="2044727" cy="449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ما شعر به</a:t>
            </a:r>
            <a:endPar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73088" name="AutoShape 44"/>
          <p:cNvSpPr>
            <a:spLocks noChangeArrowheads="1"/>
          </p:cNvSpPr>
          <p:nvPr/>
        </p:nvSpPr>
        <p:spPr bwMode="auto">
          <a:xfrm>
            <a:off x="1354140" y="3567113"/>
            <a:ext cx="3003550" cy="2487612"/>
          </a:xfrm>
          <a:prstGeom prst="roundRect">
            <a:avLst>
              <a:gd name="adj" fmla="val 16667"/>
            </a:avLst>
          </a:prstGeom>
          <a:noFill/>
          <a:ln w="76320">
            <a:solidFill>
              <a:srgbClr val="FC0128"/>
            </a:solidFill>
            <a:miter lim="800000"/>
            <a:headEnd/>
            <a:tailEnd/>
          </a:ln>
          <a:extLst>
            <a:ext uri="{909E8E84-426E-40dd-AFC4-6F175D3DCCD1}">
              <a14:hiddenFill xmlns="" xmlns:a14="http://schemas.microsoft.com/office/drawing/2010/main">
                <a:solidFill>
                  <a:srgbClr val="FFFFFF"/>
                </a:solidFill>
              </a14:hiddenFill>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3089" name="AutoShape 45"/>
          <p:cNvSpPr>
            <a:spLocks noChangeArrowheads="1"/>
          </p:cNvSpPr>
          <p:nvPr/>
        </p:nvSpPr>
        <p:spPr bwMode="auto">
          <a:xfrm>
            <a:off x="4748213" y="877894"/>
            <a:ext cx="3003550" cy="2486025"/>
          </a:xfrm>
          <a:prstGeom prst="roundRect">
            <a:avLst>
              <a:gd name="adj" fmla="val 16667"/>
            </a:avLst>
          </a:prstGeom>
          <a:noFill/>
          <a:ln w="76320">
            <a:solidFill>
              <a:srgbClr val="FC0128"/>
            </a:solidFill>
            <a:miter lim="800000"/>
            <a:headEnd/>
            <a:tailEnd/>
          </a:ln>
          <a:extLst>
            <a:ext uri="{909E8E84-426E-40dd-AFC4-6F175D3DCCD1}">
              <a14:hiddenFill xmlns="" xmlns:a14="http://schemas.microsoft.com/office/drawing/2010/main">
                <a:solidFill>
                  <a:srgbClr val="FFFFFF"/>
                </a:solidFill>
              </a14:hiddenFill>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3090" name="AutoShape 46"/>
          <p:cNvSpPr>
            <a:spLocks noChangeArrowheads="1"/>
          </p:cNvSpPr>
          <p:nvPr/>
        </p:nvSpPr>
        <p:spPr bwMode="auto">
          <a:xfrm>
            <a:off x="1365250" y="911231"/>
            <a:ext cx="3003550" cy="2487613"/>
          </a:xfrm>
          <a:prstGeom prst="roundRect">
            <a:avLst>
              <a:gd name="adj" fmla="val 16667"/>
            </a:avLst>
          </a:prstGeom>
          <a:noFill/>
          <a:ln w="76320">
            <a:solidFill>
              <a:srgbClr val="FC0128"/>
            </a:solidFill>
            <a:miter lim="800000"/>
            <a:headEnd/>
            <a:tailEnd/>
          </a:ln>
          <a:extLst>
            <a:ext uri="{909E8E84-426E-40dd-AFC4-6F175D3DCCD1}">
              <a14:hiddenFill xmlns="" xmlns:a14="http://schemas.microsoft.com/office/drawing/2010/main">
                <a:solidFill>
                  <a:srgbClr val="FFFFFF"/>
                </a:solidFill>
              </a14:hiddenFill>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23600" name="Line 48"/>
          <p:cNvSpPr>
            <a:spLocks noChangeShapeType="1"/>
          </p:cNvSpPr>
          <p:nvPr/>
        </p:nvSpPr>
        <p:spPr bwMode="auto">
          <a:xfrm flipH="1">
            <a:off x="3900488" y="728663"/>
            <a:ext cx="407987" cy="817562"/>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94" tIns="40995" rIns="81994" bIns="40995"/>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3601" name="Line 49"/>
          <p:cNvSpPr>
            <a:spLocks noChangeShapeType="1"/>
          </p:cNvSpPr>
          <p:nvPr/>
        </p:nvSpPr>
        <p:spPr bwMode="auto">
          <a:xfrm flipH="1">
            <a:off x="3946525" y="728669"/>
            <a:ext cx="604838" cy="3182937"/>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94" tIns="40995" rIns="81994" bIns="40995"/>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3602" name="Line 50"/>
          <p:cNvSpPr>
            <a:spLocks noChangeShapeType="1"/>
          </p:cNvSpPr>
          <p:nvPr/>
        </p:nvSpPr>
        <p:spPr bwMode="auto">
          <a:xfrm>
            <a:off x="4767263" y="739779"/>
            <a:ext cx="150812" cy="806450"/>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94" tIns="40995" rIns="81994" bIns="40995"/>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173094" name="Text Box 51"/>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23604" name="Text Box 52"/>
          <p:cNvSpPr txBox="1">
            <a:spLocks noChangeArrowheads="1"/>
          </p:cNvSpPr>
          <p:nvPr/>
        </p:nvSpPr>
        <p:spPr bwMode="auto">
          <a:xfrm>
            <a:off x="4857752" y="4286256"/>
            <a:ext cx="2928958" cy="638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468"/>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600" b="1" i="0" u="none" strike="noStrike" kern="1200" cap="none" spc="0" normalizeH="0" baseline="0" noProof="0" dirty="0">
                <a:ln>
                  <a:noFill/>
                </a:ln>
                <a:solidFill>
                  <a:srgbClr val="FFEA18"/>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rPr>
              <a:t>المجموع</a:t>
            </a:r>
            <a:endParaRPr kumimoji="0" lang="en-GB" sz="3600" b="1" i="0" u="none" strike="noStrike" kern="1200" cap="none" spc="0" normalizeH="0" baseline="0" noProof="0" dirty="0">
              <a:ln>
                <a:noFill/>
              </a:ln>
              <a:solidFill>
                <a:srgbClr val="FFEA18"/>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endParaRPr>
          </a:p>
        </p:txBody>
      </p:sp>
      <p:sp>
        <p:nvSpPr>
          <p:cNvPr id="173096" name="Text Box 53"/>
          <p:cNvSpPr txBox="1">
            <a:spLocks noChangeArrowheads="1"/>
          </p:cNvSpPr>
          <p:nvPr/>
        </p:nvSpPr>
        <p:spPr bwMode="auto">
          <a:xfrm>
            <a:off x="8704267" y="6118225"/>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73097" name="Text Box 54"/>
          <p:cNvSpPr txBox="1">
            <a:spLocks noChangeArrowheads="1"/>
          </p:cNvSpPr>
          <p:nvPr/>
        </p:nvSpPr>
        <p:spPr bwMode="auto">
          <a:xfrm>
            <a:off x="8363394"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21</a:t>
            </a:r>
          </a:p>
        </p:txBody>
      </p:sp>
      <p:sp>
        <p:nvSpPr>
          <p:cNvPr id="173098" name="Text Box 55"/>
          <p:cNvSpPr txBox="1">
            <a:spLocks noChangeArrowheads="1"/>
          </p:cNvSpPr>
          <p:nvPr/>
        </p:nvSpPr>
        <p:spPr bwMode="auto">
          <a:xfrm>
            <a:off x="8709607" y="6485662"/>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1</a:t>
            </a:r>
          </a:p>
        </p:txBody>
      </p:sp>
      <p:sp>
        <p:nvSpPr>
          <p:cNvPr id="57" name="Title 56"/>
          <p:cNvSpPr>
            <a:spLocks noGrp="1"/>
          </p:cNvSpPr>
          <p:nvPr>
            <p:ph type="title" idx="4294967295"/>
          </p:nvPr>
        </p:nvSpPr>
        <p:spPr bwMode="auto">
          <a:xfrm>
            <a:off x="457200" y="228600"/>
            <a:ext cx="8229600" cy="609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pPr>
              <a:defRPr/>
            </a:pPr>
            <a:r>
              <a:rPr lang="ar-JO" sz="290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الإزائية (النظر معاً)</a:t>
            </a:r>
            <a:endParaRPr lang="en-US" dirty="0">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73100" name="TextBox 58"/>
          <p:cNvSpPr txBox="1">
            <a:spLocks noChangeArrowheads="1"/>
          </p:cNvSpPr>
          <p:nvPr/>
        </p:nvSpPr>
        <p:spPr bwMode="auto">
          <a:xfrm>
            <a:off x="8388354" y="5"/>
            <a:ext cx="598111"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51أ</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140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190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240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5734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47"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8436"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a:cs typeface="Arial" panose="020B0604020202020204" pitchFamily="34" charset="0"/>
            </a:endParaRPr>
          </a:p>
        </p:txBody>
      </p:sp>
      <p:sp>
        <p:nvSpPr>
          <p:cNvPr id="18437"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a:cs typeface="Arial" panose="020B0604020202020204" pitchFamily="34" charset="0"/>
            </a:endParaRPr>
          </a:p>
        </p:txBody>
      </p:sp>
      <p:sp>
        <p:nvSpPr>
          <p:cNvPr id="18438"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a:cs typeface="Arial" panose="020B0604020202020204" pitchFamily="34" charset="0"/>
            </a:endParaRPr>
          </a:p>
        </p:txBody>
      </p:sp>
      <p:sp>
        <p:nvSpPr>
          <p:cNvPr id="18439"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a:cs typeface="Arial" panose="020B0604020202020204" pitchFamily="34" charset="0"/>
            </a:endParaRPr>
          </a:p>
        </p:txBody>
      </p:sp>
      <p:sp>
        <p:nvSpPr>
          <p:cNvPr id="25" name="Oval 24"/>
          <p:cNvSpPr>
            <a:spLocks noChangeArrowheads="1"/>
          </p:cNvSpPr>
          <p:nvPr/>
        </p:nvSpPr>
        <p:spPr bwMode="auto">
          <a:xfrm rot="2177326">
            <a:off x="1054100" y="652469"/>
            <a:ext cx="4419600" cy="4325937"/>
          </a:xfrm>
          <a:prstGeom prst="ellipse">
            <a:avLst/>
          </a:prstGeom>
          <a:solidFill>
            <a:srgbClr val="660066">
              <a:alpha val="58823"/>
            </a:srgb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grpSp>
        <p:nvGrpSpPr>
          <p:cNvPr id="175113" name="Group 8"/>
          <p:cNvGrpSpPr>
            <a:grpSpLocks/>
          </p:cNvGrpSpPr>
          <p:nvPr/>
        </p:nvGrpSpPr>
        <p:grpSpPr bwMode="auto">
          <a:xfrm>
            <a:off x="1412875" y="946156"/>
            <a:ext cx="3860800" cy="3332163"/>
            <a:chOff x="979" y="675"/>
            <a:chExt cx="2675" cy="2379"/>
          </a:xfrm>
        </p:grpSpPr>
        <p:sp>
          <p:nvSpPr>
            <p:cNvPr id="57376" name="Rectangle 9"/>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77" name="Rectangle 10"/>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78" name="Rectangle 11"/>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4</a:t>
              </a:r>
            </a:p>
          </p:txBody>
        </p:sp>
        <p:sp>
          <p:nvSpPr>
            <p:cNvPr id="57379" name="Rectangle 12"/>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grpSp>
      <p:sp>
        <p:nvSpPr>
          <p:cNvPr id="27" name="Oval 26"/>
          <p:cNvSpPr>
            <a:spLocks noChangeArrowheads="1"/>
          </p:cNvSpPr>
          <p:nvPr/>
        </p:nvSpPr>
        <p:spPr bwMode="auto">
          <a:xfrm rot="18711476">
            <a:off x="3041656" y="1003304"/>
            <a:ext cx="2627313" cy="3198813"/>
          </a:xfrm>
          <a:prstGeom prst="ellipse">
            <a:avLst/>
          </a:prstGeom>
          <a:solidFill>
            <a:schemeClr val="accent5">
              <a:alpha val="59000"/>
            </a:scheme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a:cs typeface="Arial" panose="020B0604020202020204" pitchFamily="34" charset="0"/>
            </a:endParaRPr>
          </a:p>
        </p:txBody>
      </p:sp>
      <p:grpSp>
        <p:nvGrpSpPr>
          <p:cNvPr id="3" name="Group 36"/>
          <p:cNvGrpSpPr>
            <a:grpSpLocks/>
          </p:cNvGrpSpPr>
          <p:nvPr/>
        </p:nvGrpSpPr>
        <p:grpSpPr bwMode="auto">
          <a:xfrm>
            <a:off x="4743456" y="3254375"/>
            <a:ext cx="600075" cy="784225"/>
            <a:chOff x="4743354" y="3254515"/>
            <a:chExt cx="600388" cy="784086"/>
          </a:xfrm>
        </p:grpSpPr>
        <p:sp>
          <p:nvSpPr>
            <p:cNvPr id="57374" name="Isosceles Triangle 34"/>
            <p:cNvSpPr>
              <a:spLocks noChangeArrowheads="1"/>
            </p:cNvSpPr>
            <p:nvPr/>
          </p:nvSpPr>
          <p:spPr bwMode="auto">
            <a:xfrm rot="716084">
              <a:off x="4786239" y="3254515"/>
              <a:ext cx="557503" cy="655522"/>
            </a:xfrm>
            <a:prstGeom prst="triangle">
              <a:avLst>
                <a:gd name="adj" fmla="val 50000"/>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75" name="Isosceles Triangle 35"/>
            <p:cNvSpPr>
              <a:spLocks noChangeArrowheads="1"/>
            </p:cNvSpPr>
            <p:nvPr/>
          </p:nvSpPr>
          <p:spPr bwMode="auto">
            <a:xfrm rot="5698572">
              <a:off x="4886383" y="3667012"/>
              <a:ext cx="228559" cy="514618"/>
            </a:xfrm>
            <a:prstGeom prst="triangle">
              <a:avLst>
                <a:gd name="adj" fmla="val 50000"/>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grpSp>
      <p:sp>
        <p:nvSpPr>
          <p:cNvPr id="26" name="Oval 25"/>
          <p:cNvSpPr>
            <a:spLocks noChangeArrowheads="1"/>
          </p:cNvSpPr>
          <p:nvPr/>
        </p:nvSpPr>
        <p:spPr bwMode="auto">
          <a:xfrm rot="9274204">
            <a:off x="1136652" y="2058782"/>
            <a:ext cx="4137651" cy="3849687"/>
          </a:xfrm>
          <a:prstGeom prst="ellipse">
            <a:avLst/>
          </a:prstGeom>
          <a:solidFill>
            <a:srgbClr val="008000">
              <a:alpha val="41176"/>
            </a:srgb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57"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58" name="Rectangle 14"/>
          <p:cNvSpPr>
            <a:spLocks noChangeArrowheads="1"/>
          </p:cNvSpPr>
          <p:nvPr/>
        </p:nvSpPr>
        <p:spPr bwMode="auto">
          <a:xfrm>
            <a:off x="1757363" y="1004894"/>
            <a:ext cx="2355850"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59" name="Rectangle 15"/>
          <p:cNvSpPr>
            <a:spLocks noChangeArrowheads="1"/>
          </p:cNvSpPr>
          <p:nvPr/>
        </p:nvSpPr>
        <p:spPr bwMode="auto">
          <a:xfrm>
            <a:off x="5588006" y="1025525"/>
            <a:ext cx="2036763" cy="57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60" name="Rectangle 16"/>
          <p:cNvSpPr>
            <a:spLocks noChangeArrowheads="1"/>
          </p:cNvSpPr>
          <p:nvPr/>
        </p:nvSpPr>
        <p:spPr bwMode="auto">
          <a:xfrm>
            <a:off x="5762631" y="3684594"/>
            <a:ext cx="1476375"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61" name="Text Box 17"/>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 </a:t>
            </a:r>
          </a:p>
        </p:txBody>
      </p:sp>
      <p:sp>
        <p:nvSpPr>
          <p:cNvPr id="57362"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57363" name="Text Box 19"/>
          <p:cNvSpPr txBox="1">
            <a:spLocks noChangeArrowheads="1"/>
          </p:cNvSpPr>
          <p:nvPr/>
        </p:nvSpPr>
        <p:spPr bwMode="auto">
          <a:xfrm>
            <a:off x="8361805" y="6540004"/>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16</a:t>
            </a:r>
          </a:p>
        </p:txBody>
      </p:sp>
      <p:sp>
        <p:nvSpPr>
          <p:cNvPr id="24" name="Title 23"/>
          <p:cNvSpPr>
            <a:spLocks noGrp="1"/>
          </p:cNvSpPr>
          <p:nvPr>
            <p:ph type="title" idx="4294967295"/>
          </p:nvPr>
        </p:nvSpPr>
        <p:spPr bwMode="auto">
          <a:xfrm>
            <a:off x="457200" y="152400"/>
            <a:ext cx="8229600" cy="609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pPr>
              <a:defRPr/>
            </a:pPr>
            <a:r>
              <a:rPr lang="ar-JO" sz="2900"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التداخل بين الأناجيل</a:t>
            </a:r>
            <a:endParaRPr lang="en-US" dirty="0">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8" name="Oval 27"/>
          <p:cNvSpPr>
            <a:spLocks noChangeArrowheads="1"/>
          </p:cNvSpPr>
          <p:nvPr/>
        </p:nvSpPr>
        <p:spPr bwMode="auto">
          <a:xfrm rot="-3002663">
            <a:off x="5018529" y="2752733"/>
            <a:ext cx="3013355" cy="4243388"/>
          </a:xfrm>
          <a:prstGeom prst="ellipse">
            <a:avLst/>
          </a:prstGeom>
          <a:solidFill>
            <a:schemeClr val="tx1">
              <a:alpha val="54901"/>
            </a:scheme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29" name="Rectangle 16"/>
          <p:cNvSpPr>
            <a:spLocks noChangeArrowheads="1"/>
          </p:cNvSpPr>
          <p:nvPr/>
        </p:nvSpPr>
        <p:spPr bwMode="auto">
          <a:xfrm>
            <a:off x="5791200" y="4954588"/>
            <a:ext cx="2133600" cy="1321551"/>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92%</a:t>
            </a:r>
          </a:p>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فريد</a:t>
            </a:r>
            <a:endParaRPr kumimoji="0" lang="en-GB"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30" name="Rectangle 16"/>
          <p:cNvSpPr>
            <a:spLocks noChangeArrowheads="1"/>
          </p:cNvSpPr>
          <p:nvPr/>
        </p:nvSpPr>
        <p:spPr bwMode="auto">
          <a:xfrm>
            <a:off x="1371600" y="2868619"/>
            <a:ext cx="2895600" cy="511073"/>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سجل نسب الميلاد</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32" name="Rectangle 16"/>
          <p:cNvSpPr>
            <a:spLocks noChangeArrowheads="1"/>
          </p:cNvSpPr>
          <p:nvPr/>
        </p:nvSpPr>
        <p:spPr bwMode="auto">
          <a:xfrm>
            <a:off x="5214942" y="2971800"/>
            <a:ext cx="2405058" cy="941960"/>
          </a:xfrm>
          <a:prstGeom prst="rect">
            <a:avLst/>
          </a:prstGeom>
          <a:noFill/>
          <a:ln w="9525">
            <a:noFill/>
            <a:round/>
            <a:headEnd/>
            <a:tailEnd/>
          </a:ln>
        </p:spPr>
        <p:txBody>
          <a:bodyPr wrap="square"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إطعام الخمسة آلاف</a:t>
            </a:r>
            <a:b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b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الآلام</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33" name="Rectangle 16"/>
          <p:cNvSpPr>
            <a:spLocks noChangeArrowheads="1"/>
          </p:cNvSpPr>
          <p:nvPr/>
        </p:nvSpPr>
        <p:spPr bwMode="auto">
          <a:xfrm>
            <a:off x="2857488" y="2057400"/>
            <a:ext cx="2247912" cy="941960"/>
          </a:xfrm>
          <a:prstGeom prst="rect">
            <a:avLst/>
          </a:prstGeom>
          <a:noFill/>
          <a:ln w="9525">
            <a:noFill/>
            <a:round/>
            <a:headEnd/>
            <a:tailEnd/>
          </a:ln>
        </p:spPr>
        <p:txBody>
          <a:bodyPr wrap="square"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المعمودية</a:t>
            </a:r>
            <a:b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b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عشاء الرب</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34" name="Rectangle 16"/>
          <p:cNvSpPr>
            <a:spLocks noChangeArrowheads="1"/>
          </p:cNvSpPr>
          <p:nvPr/>
        </p:nvSpPr>
        <p:spPr bwMode="auto">
          <a:xfrm>
            <a:off x="5943600" y="1524006"/>
            <a:ext cx="2133600" cy="1321551"/>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7%</a:t>
            </a:r>
          </a:p>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فريد</a:t>
            </a:r>
            <a:endParaRPr kumimoji="0" lang="en-GB"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38" name="Left Arrow 37"/>
          <p:cNvSpPr>
            <a:spLocks noChangeArrowheads="1"/>
          </p:cNvSpPr>
          <p:nvPr/>
        </p:nvSpPr>
        <p:spPr bwMode="auto">
          <a:xfrm rot="-1315667">
            <a:off x="4991100" y="3441700"/>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39" name="Left Arrow 38"/>
          <p:cNvSpPr>
            <a:spLocks noChangeArrowheads="1"/>
          </p:cNvSpPr>
          <p:nvPr/>
        </p:nvSpPr>
        <p:spPr bwMode="auto">
          <a:xfrm rot="-1315667">
            <a:off x="5524500"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75133" name="TextBox 36"/>
          <p:cNvSpPr txBox="1">
            <a:spLocks noChangeArrowheads="1"/>
          </p:cNvSpPr>
          <p:nvPr/>
        </p:nvSpPr>
        <p:spPr bwMode="auto">
          <a:xfrm>
            <a:off x="8388355" y="5"/>
            <a:ext cx="742382"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51ب</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 calcmode="lin" valueType="num">
                                      <p:cBhvr>
                                        <p:cTn id="62" dur="500" fill="hold"/>
                                        <p:tgtEl>
                                          <p:spTgt spid="32"/>
                                        </p:tgtEl>
                                        <p:attrNameLst>
                                          <p:attrName>style.rotation</p:attrName>
                                        </p:attrNameLst>
                                      </p:cBhvr>
                                      <p:tavLst>
                                        <p:tav tm="0">
                                          <p:val>
                                            <p:fltVal val="360"/>
                                          </p:val>
                                        </p:tav>
                                        <p:tav tm="100000">
                                          <p:val>
                                            <p:fltVal val="0"/>
                                          </p:val>
                                        </p:tav>
                                      </p:tavLst>
                                    </p:anim>
                                    <p:animEffect transition="in" filter="fade">
                                      <p:cBhvr>
                                        <p:cTn id="63" dur="500"/>
                                        <p:tgtEl>
                                          <p:spTgt spid="32"/>
                                        </p:tgtEl>
                                      </p:cBhvr>
                                    </p:animEffect>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childTnLst>
                          </p:cTn>
                        </p:par>
                        <p:par>
                          <p:cTn id="68" fill="hold" nodeType="afterGroup">
                            <p:stCondLst>
                              <p:cond delay="1000"/>
                            </p:stCondLst>
                            <p:childTnLst>
                              <p:par>
                                <p:cTn id="69" presetID="22" presetClass="entr" presetSubtype="2"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right)">
                                      <p:cBhvr>
                                        <p:cTn id="71" dur="5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 calcmode="lin" valueType="num">
                                      <p:cBhvr>
                                        <p:cTn id="78" dur="500" fill="hold"/>
                                        <p:tgtEl>
                                          <p:spTgt spid="29"/>
                                        </p:tgtEl>
                                        <p:attrNameLst>
                                          <p:attrName>style.rotation</p:attrName>
                                        </p:attrNameLst>
                                      </p:cBhvr>
                                      <p:tavLst>
                                        <p:tav tm="0">
                                          <p:val>
                                            <p:fltVal val="360"/>
                                          </p:val>
                                        </p:tav>
                                        <p:tav tm="100000">
                                          <p:val>
                                            <p:fltVal val="0"/>
                                          </p:val>
                                        </p:tav>
                                      </p:tavLst>
                                    </p:anim>
                                    <p:animEffect transition="in" filter="fade">
                                      <p:cBhvr>
                                        <p:cTn id="79" dur="500"/>
                                        <p:tgtEl>
                                          <p:spTgt spid="2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 calcmode="lin" valueType="num">
                                      <p:cBhvr>
                                        <p:cTn id="86" dur="500" fill="hold"/>
                                        <p:tgtEl>
                                          <p:spTgt spid="34"/>
                                        </p:tgtEl>
                                        <p:attrNameLst>
                                          <p:attrName>style.rotation</p:attrName>
                                        </p:attrNameLst>
                                      </p:cBhvr>
                                      <p:tavLst>
                                        <p:tav tm="0">
                                          <p:val>
                                            <p:fltVal val="360"/>
                                          </p:val>
                                        </p:tav>
                                        <p:tav tm="100000">
                                          <p:val>
                                            <p:fltVal val="0"/>
                                          </p:val>
                                        </p:tav>
                                      </p:tavLst>
                                    </p:anim>
                                    <p:animEffect transition="in" filter="fade">
                                      <p:cBhvr>
                                        <p:cTn id="87" dur="500"/>
                                        <p:tgtEl>
                                          <p:spTgt spid="34"/>
                                        </p:tgtEl>
                                      </p:cBhvr>
                                    </p:animEffect>
                                  </p:childTnLst>
                                </p:cTn>
                              </p:par>
                            </p:childTnLst>
                          </p:cTn>
                        </p:par>
                        <p:par>
                          <p:cTn id="88" fill="hold" nodeType="afterGroup">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righ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6" grpId="0" animBg="1"/>
      <p:bldP spid="24" grpId="0"/>
      <p:bldP spid="28" grpId="0" animBg="1"/>
      <p:bldP spid="29" grpId="0"/>
      <p:bldP spid="30" grpId="0"/>
      <p:bldP spid="32" grpId="0"/>
      <p:bldP spid="33" grpId="0"/>
      <p:bldP spid="34" grpId="0"/>
      <p:bldP spid="38"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3477" y="231122"/>
            <a:ext cx="8400762" cy="6401360"/>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93538" name="Rectangle 2"/>
          <p:cNvSpPr>
            <a:spLocks noChangeArrowheads="1"/>
          </p:cNvSpPr>
          <p:nvPr/>
        </p:nvSpPr>
        <p:spPr bwMode="auto">
          <a:xfrm>
            <a:off x="154422" y="6555443"/>
            <a:ext cx="1321955" cy="21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76" tIns="40986" rIns="81976" bIns="40986" anchor="ctr"/>
          <a:lstStyle/>
          <a:p>
            <a:pPr marL="0" marR="0" lvl="0" indent="0" algn="l" defTabSz="913076"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39" name="Rectangle 3"/>
          <p:cNvSpPr>
            <a:spLocks noChangeArrowheads="1"/>
          </p:cNvSpPr>
          <p:nvPr/>
        </p:nvSpPr>
        <p:spPr bwMode="auto">
          <a:xfrm>
            <a:off x="1140114" y="762002"/>
            <a:ext cx="680171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76" tIns="40986" rIns="81976" bIns="40986" anchor="ctr"/>
          <a:lstStyle/>
          <a:p>
            <a:pPr marL="0" marR="0" lvl="0" indent="0" algn="l" defTabSz="913076"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40" name="AutoShape 4"/>
          <p:cNvSpPr>
            <a:spLocks noChangeArrowheads="1"/>
          </p:cNvSpPr>
          <p:nvPr/>
        </p:nvSpPr>
        <p:spPr bwMode="auto">
          <a:xfrm>
            <a:off x="4726422" y="889469"/>
            <a:ext cx="3003261"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76" tIns="40986" rIns="81976" bIns="40986" anchor="ctr"/>
          <a:lstStyle/>
          <a:p>
            <a:pPr marL="0" marR="0" lvl="0" indent="0" algn="l" defTabSz="913076"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41" name="AutoShape 5"/>
          <p:cNvSpPr>
            <a:spLocks noChangeArrowheads="1"/>
          </p:cNvSpPr>
          <p:nvPr/>
        </p:nvSpPr>
        <p:spPr bwMode="auto">
          <a:xfrm>
            <a:off x="1339273" y="3564873"/>
            <a:ext cx="3003262"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76" tIns="40986" rIns="81976" bIns="40986" anchor="ctr"/>
          <a:lstStyle/>
          <a:p>
            <a:pPr marL="0" marR="0" lvl="0" indent="0" algn="l" defTabSz="913076"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42" name="AutoShape 6"/>
          <p:cNvSpPr>
            <a:spLocks noChangeArrowheads="1"/>
          </p:cNvSpPr>
          <p:nvPr/>
        </p:nvSpPr>
        <p:spPr bwMode="auto">
          <a:xfrm>
            <a:off x="4724977" y="3545261"/>
            <a:ext cx="3003262"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76" tIns="40986" rIns="81976" bIns="40986" anchor="ctr"/>
          <a:lstStyle/>
          <a:p>
            <a:pPr marL="0" marR="0" lvl="0" indent="0" algn="l" defTabSz="913076"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43" name="AutoShape 7"/>
          <p:cNvSpPr>
            <a:spLocks noChangeArrowheads="1"/>
          </p:cNvSpPr>
          <p:nvPr/>
        </p:nvSpPr>
        <p:spPr bwMode="auto">
          <a:xfrm>
            <a:off x="1337830" y="882463"/>
            <a:ext cx="3004705"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76" tIns="40986" rIns="81976" bIns="40986" anchor="ctr"/>
          <a:lstStyle/>
          <a:p>
            <a:pPr marL="0" marR="0" lvl="0" indent="0" algn="l" defTabSz="913076"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44" name="Rectangle 8"/>
          <p:cNvSpPr>
            <a:spLocks noChangeArrowheads="1"/>
          </p:cNvSpPr>
          <p:nvPr/>
        </p:nvSpPr>
        <p:spPr bwMode="auto">
          <a:xfrm>
            <a:off x="4814456" y="945497"/>
            <a:ext cx="412750" cy="6289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2255"/>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6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45" name="Rectangle 9"/>
          <p:cNvSpPr>
            <a:spLocks noChangeArrowheads="1"/>
          </p:cNvSpPr>
          <p:nvPr/>
        </p:nvSpPr>
        <p:spPr bwMode="auto">
          <a:xfrm>
            <a:off x="1427309" y="3639111"/>
            <a:ext cx="412750" cy="634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2255"/>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6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3</a:t>
            </a:r>
          </a:p>
        </p:txBody>
      </p:sp>
      <p:sp>
        <p:nvSpPr>
          <p:cNvPr id="193546" name="Rectangle 10"/>
          <p:cNvSpPr>
            <a:spLocks noChangeArrowheads="1"/>
          </p:cNvSpPr>
          <p:nvPr/>
        </p:nvSpPr>
        <p:spPr bwMode="auto">
          <a:xfrm>
            <a:off x="4860638" y="3623704"/>
            <a:ext cx="412750" cy="6289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2255"/>
              </a:spcBef>
              <a:spcAft>
                <a:spcPct val="0"/>
              </a:spcAft>
              <a:buClr>
                <a:srgbClr val="FAFD00"/>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4</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47" name="Rectangle 11"/>
          <p:cNvSpPr>
            <a:spLocks noChangeArrowheads="1"/>
          </p:cNvSpPr>
          <p:nvPr/>
        </p:nvSpPr>
        <p:spPr bwMode="auto">
          <a:xfrm>
            <a:off x="1412877" y="962307"/>
            <a:ext cx="412750" cy="6289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2255"/>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6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52" name="Rectangle 28"/>
          <p:cNvSpPr>
            <a:spLocks noChangeArrowheads="1"/>
          </p:cNvSpPr>
          <p:nvPr/>
        </p:nvSpPr>
        <p:spPr bwMode="auto">
          <a:xfrm>
            <a:off x="1757795" y="1004328"/>
            <a:ext cx="2355273" cy="57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05" tIns="39696" rIns="81005" bIns="39696">
            <a:spAutoFit/>
          </a:bodyPr>
          <a:lstStyle/>
          <a:p>
            <a:pPr marL="0" marR="0" lvl="0" indent="0" algn="ctr" defTabSz="913076" rtl="0" eaLnBrk="1" fontAlgn="base" latinLnBrk="0" hangingPunct="1">
              <a:lnSpc>
                <a:spcPct val="100000"/>
              </a:lnSpc>
              <a:spcBef>
                <a:spcPts val="2019"/>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53" name="Rectangle 29"/>
          <p:cNvSpPr>
            <a:spLocks noChangeArrowheads="1"/>
          </p:cNvSpPr>
          <p:nvPr/>
        </p:nvSpPr>
        <p:spPr bwMode="auto">
          <a:xfrm>
            <a:off x="5588000" y="1025338"/>
            <a:ext cx="2036330" cy="572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2019"/>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54" name="Rectangle 30"/>
          <p:cNvSpPr>
            <a:spLocks noChangeArrowheads="1"/>
          </p:cNvSpPr>
          <p:nvPr/>
        </p:nvSpPr>
        <p:spPr bwMode="auto">
          <a:xfrm>
            <a:off x="2148898" y="3692338"/>
            <a:ext cx="2036329" cy="572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2019"/>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55" name="Rectangle 31"/>
          <p:cNvSpPr>
            <a:spLocks noChangeArrowheads="1"/>
          </p:cNvSpPr>
          <p:nvPr/>
        </p:nvSpPr>
        <p:spPr bwMode="auto">
          <a:xfrm>
            <a:off x="5759740" y="3683935"/>
            <a:ext cx="1476375" cy="572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2019"/>
              </a:spcBef>
              <a:spcAft>
                <a:spcPct val="0"/>
              </a:spcAft>
              <a:buClr>
                <a:srgbClr val="66FF99"/>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56" name="Rectangle 32"/>
          <p:cNvSpPr>
            <a:spLocks noChangeArrowheads="1"/>
          </p:cNvSpPr>
          <p:nvPr/>
        </p:nvSpPr>
        <p:spPr bwMode="auto">
          <a:xfrm>
            <a:off x="1643043" y="1560421"/>
            <a:ext cx="2282414" cy="418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05" tIns="39696" rIns="81005" bIns="39696">
            <a:spAutoFit/>
          </a:bodyPr>
          <a:lstStyle/>
          <a:p>
            <a:pPr marL="0" marR="0" lvl="0" indent="0" algn="ctr"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إلى اليهود</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57" name="Rectangle 33"/>
          <p:cNvSpPr>
            <a:spLocks noChangeArrowheads="1"/>
          </p:cNvSpPr>
          <p:nvPr/>
        </p:nvSpPr>
        <p:spPr bwMode="auto">
          <a:xfrm>
            <a:off x="5357818" y="1570226"/>
            <a:ext cx="2308365" cy="418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إلى الرومان</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58" name="Rectangle 34"/>
          <p:cNvSpPr>
            <a:spLocks noChangeArrowheads="1"/>
          </p:cNvSpPr>
          <p:nvPr/>
        </p:nvSpPr>
        <p:spPr bwMode="auto">
          <a:xfrm>
            <a:off x="1357289" y="4237226"/>
            <a:ext cx="2871235" cy="418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إلى اليونانيين</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59" name="Rectangle 35"/>
          <p:cNvSpPr>
            <a:spLocks noChangeArrowheads="1"/>
          </p:cNvSpPr>
          <p:nvPr/>
        </p:nvSpPr>
        <p:spPr bwMode="auto">
          <a:xfrm>
            <a:off x="5895398" y="4241427"/>
            <a:ext cx="2625147" cy="418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FFEA18"/>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FFEA18"/>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الكنيسة</a:t>
            </a:r>
            <a:endParaRPr kumimoji="0" lang="en-GB" sz="2200" b="1" i="0" u="none" strike="noStrike" kern="1200" cap="none" spc="0" normalizeH="0" baseline="0" noProof="0" dirty="0">
              <a:ln>
                <a:noFill/>
              </a:ln>
              <a:solidFill>
                <a:srgbClr val="FFEA18"/>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60" name="Rectangle 36"/>
          <p:cNvSpPr>
            <a:spLocks noChangeArrowheads="1"/>
          </p:cNvSpPr>
          <p:nvPr/>
        </p:nvSpPr>
        <p:spPr bwMode="auto">
          <a:xfrm>
            <a:off x="2424546" y="2070288"/>
            <a:ext cx="1766455" cy="417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كملك</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61" name="Rectangle 37"/>
          <p:cNvSpPr>
            <a:spLocks noChangeArrowheads="1"/>
          </p:cNvSpPr>
          <p:nvPr/>
        </p:nvSpPr>
        <p:spPr bwMode="auto">
          <a:xfrm>
            <a:off x="5882410" y="2064684"/>
            <a:ext cx="1766455" cy="418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كخادم</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62" name="Rectangle 38"/>
          <p:cNvSpPr>
            <a:spLocks noChangeArrowheads="1"/>
          </p:cNvSpPr>
          <p:nvPr/>
        </p:nvSpPr>
        <p:spPr bwMode="auto">
          <a:xfrm>
            <a:off x="2440422" y="4735888"/>
            <a:ext cx="1766455" cy="417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الله/الإنسان</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63" name="Rectangle 39"/>
          <p:cNvSpPr>
            <a:spLocks noChangeArrowheads="1"/>
          </p:cNvSpPr>
          <p:nvPr/>
        </p:nvSpPr>
        <p:spPr bwMode="auto">
          <a:xfrm>
            <a:off x="5904057" y="4728884"/>
            <a:ext cx="1073727" cy="418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FFEA18"/>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FFEA18"/>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الله</a:t>
            </a:r>
            <a:endParaRPr kumimoji="0" lang="en-GB" sz="2200" b="1" i="0" u="none" strike="noStrike" kern="1200" cap="none" spc="0" normalizeH="0" baseline="0" noProof="0" dirty="0">
              <a:ln>
                <a:noFill/>
              </a:ln>
              <a:solidFill>
                <a:srgbClr val="FFEA18"/>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64" name="Rectangle 40"/>
          <p:cNvSpPr>
            <a:spLocks noChangeArrowheads="1"/>
          </p:cNvSpPr>
          <p:nvPr/>
        </p:nvSpPr>
        <p:spPr bwMode="auto">
          <a:xfrm>
            <a:off x="2427433" y="2574552"/>
            <a:ext cx="1766455" cy="418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ما قاله</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65" name="Rectangle 41"/>
          <p:cNvSpPr>
            <a:spLocks noChangeArrowheads="1"/>
          </p:cNvSpPr>
          <p:nvPr/>
        </p:nvSpPr>
        <p:spPr bwMode="auto">
          <a:xfrm>
            <a:off x="5500694" y="2584357"/>
            <a:ext cx="1559351" cy="418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ما فعله</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66" name="Rectangle 42"/>
          <p:cNvSpPr>
            <a:spLocks noChangeArrowheads="1"/>
          </p:cNvSpPr>
          <p:nvPr/>
        </p:nvSpPr>
        <p:spPr bwMode="auto">
          <a:xfrm>
            <a:off x="5872308" y="5255559"/>
            <a:ext cx="1766455" cy="418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FFEA18"/>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FFEA18"/>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ما قصده</a:t>
            </a:r>
            <a:endParaRPr kumimoji="0" lang="en-GB" sz="2200" b="1" i="0" u="none" strike="noStrike" kern="1200" cap="none" spc="0" normalizeH="0" baseline="0" noProof="0" dirty="0">
              <a:ln>
                <a:noFill/>
              </a:ln>
              <a:solidFill>
                <a:srgbClr val="FFEA18"/>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67" name="Rectangle 43"/>
          <p:cNvSpPr>
            <a:spLocks noChangeArrowheads="1"/>
          </p:cNvSpPr>
          <p:nvPr/>
        </p:nvSpPr>
        <p:spPr bwMode="auto">
          <a:xfrm>
            <a:off x="2000232" y="5251357"/>
            <a:ext cx="1687099" cy="418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05" tIns="39696" rIns="81005" bIns="39696">
            <a:spAutoFit/>
          </a:bodyPr>
          <a:lstStyle/>
          <a:p>
            <a:pPr marL="0" marR="0" lvl="0" indent="0" algn="l" defTabSz="913076" rtl="0" eaLnBrk="1" fontAlgn="base" latinLnBrk="0" hangingPunct="1">
              <a:lnSpc>
                <a:spcPct val="100000"/>
              </a:lnSpc>
              <a:spcBef>
                <a:spcPts val="1570"/>
              </a:spcBef>
              <a:spcAft>
                <a:spcPct val="0"/>
              </a:spcAft>
              <a:buClr>
                <a:srgbClr val="0066FF"/>
              </a:buClr>
              <a:buSzTx/>
              <a:buFontTx/>
              <a:buNone/>
              <a:tabLst>
                <a:tab pos="0" algn="l"/>
                <a:tab pos="817637" algn="l"/>
                <a:tab pos="1638125" algn="l"/>
                <a:tab pos="2457187" algn="l"/>
                <a:tab pos="3277674" algn="l"/>
                <a:tab pos="4098160" algn="l"/>
                <a:tab pos="4917222" algn="l"/>
                <a:tab pos="5736284" algn="l"/>
                <a:tab pos="6555346" algn="l"/>
                <a:tab pos="7375833" algn="l"/>
                <a:tab pos="8196319" algn="l"/>
                <a:tab pos="9015382" algn="l"/>
              </a:tabLst>
              <a:defRPr/>
            </a:pPr>
            <a:r>
              <a:rPr kumimoji="0" lang="ar-JO"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ما شعر به</a:t>
            </a:r>
            <a:endParaRPr kumimoji="0" lang="en-GB" sz="2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68" name="AutoShape 44"/>
          <p:cNvSpPr>
            <a:spLocks noChangeArrowheads="1"/>
          </p:cNvSpPr>
          <p:nvPr/>
        </p:nvSpPr>
        <p:spPr bwMode="auto">
          <a:xfrm>
            <a:off x="4735080" y="3534055"/>
            <a:ext cx="3004705" cy="2486305"/>
          </a:xfrm>
          <a:prstGeom prst="roundRect">
            <a:avLst>
              <a:gd name="adj" fmla="val 16667"/>
            </a:avLst>
          </a:prstGeom>
          <a:noFill/>
          <a:ln w="76320">
            <a:solidFill>
              <a:srgbClr val="FC0128"/>
            </a:solidFill>
            <a:miter lim="800000"/>
            <a:headEnd/>
            <a:tailEnd/>
          </a:ln>
          <a:extLst>
            <a:ext uri="{909E8E84-426E-40dd-AFC4-6F175D3DCCD1}">
              <a14:hiddenFill xmlns="" xmlns:a14="http://schemas.microsoft.com/office/drawing/2010/main">
                <a:solidFill>
                  <a:srgbClr val="FFFFFF"/>
                </a:solidFill>
              </a14:hiddenFill>
            </a:ext>
          </a:extLst>
        </p:spPr>
        <p:txBody>
          <a:bodyPr wrap="none" lIns="81976" tIns="40986" rIns="81976" bIns="40986" anchor="ctr"/>
          <a:lstStyle/>
          <a:p>
            <a:pPr marL="0" marR="0" lvl="0" indent="0" algn="l" defTabSz="913076"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93569" name="Text Box 45"/>
          <p:cNvSpPr txBox="1">
            <a:spLocks noChangeArrowheads="1"/>
          </p:cNvSpPr>
          <p:nvPr/>
        </p:nvSpPr>
        <p:spPr bwMode="auto">
          <a:xfrm>
            <a:off x="8749050" y="4036"/>
            <a:ext cx="227060" cy="3617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82" tIns="41953" rIns="80682" bIns="41953"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marL="0" marR="0" lvl="0" indent="0" algn="ctr" defTabSz="1017588" rtl="0" eaLnBrk="1" fontAlgn="base" latinLnBrk="0" hangingPunct="1">
              <a:lnSpc>
                <a:spcPct val="100000"/>
              </a:lnSpc>
              <a:spcBef>
                <a:spcPts val="1122"/>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 </a:t>
            </a:r>
          </a:p>
        </p:txBody>
      </p:sp>
      <p:sp>
        <p:nvSpPr>
          <p:cNvPr id="24622" name="Text Box 46"/>
          <p:cNvSpPr txBox="1">
            <a:spLocks noChangeArrowheads="1"/>
          </p:cNvSpPr>
          <p:nvPr/>
        </p:nvSpPr>
        <p:spPr bwMode="auto">
          <a:xfrm>
            <a:off x="3668568" y="2616574"/>
            <a:ext cx="1770785" cy="1531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682" tIns="41953" rIns="80682" bIns="41953">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marL="0" marR="0" lvl="0" indent="0" algn="ctr" defTabSz="1017588" rtl="0" eaLnBrk="1" fontAlgn="base" latinLnBrk="0" hangingPunct="1">
              <a:lnSpc>
                <a:spcPct val="100000"/>
              </a:lnSpc>
              <a:spcBef>
                <a:spcPts val="5877"/>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400" b="1" i="0" u="none" strike="noStrike" kern="1200" cap="none" spc="0" normalizeH="0" baseline="0" noProof="0">
                <a:ln>
                  <a:noFill/>
                </a:ln>
                <a:solidFill>
                  <a:srgbClr val="FFEA18"/>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a:t>
            </a:r>
          </a:p>
        </p:txBody>
      </p:sp>
      <p:sp>
        <p:nvSpPr>
          <p:cNvPr id="193571" name="Text Box 47"/>
          <p:cNvSpPr txBox="1">
            <a:spLocks noChangeArrowheads="1"/>
          </p:cNvSpPr>
          <p:nvPr/>
        </p:nvSpPr>
        <p:spPr bwMode="auto">
          <a:xfrm>
            <a:off x="8364132" y="6539780"/>
            <a:ext cx="291180" cy="22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82" tIns="41953" rIns="80682" bIns="41953"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marL="0" marR="0" lvl="0" indent="0" algn="ctr" defTabSz="1017588" rtl="0" eaLnBrk="1" fontAlgn="base" latinLnBrk="0" hangingPunct="1">
              <a:lnSpc>
                <a:spcPct val="100000"/>
              </a:lnSpc>
              <a:spcBef>
                <a:spcPts val="561"/>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22</a:t>
            </a:r>
          </a:p>
        </p:txBody>
      </p:sp>
      <p:sp>
        <p:nvSpPr>
          <p:cNvPr id="50" name="Title 49"/>
          <p:cNvSpPr>
            <a:spLocks noGrp="1"/>
          </p:cNvSpPr>
          <p:nvPr>
            <p:ph type="title" idx="4294967295"/>
          </p:nvPr>
        </p:nvSpPr>
        <p:spPr bwMode="auto">
          <a:xfrm>
            <a:off x="457489" y="228321"/>
            <a:ext cx="8152534" cy="60931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54" tIns="45678" rIns="91354" bIns="45678"/>
          <a:lstStyle/>
          <a:p>
            <a:pPr>
              <a:defRPr/>
            </a:pPr>
            <a:r>
              <a:rPr lang="ar-JO" sz="2900" b="1" dirty="0">
                <a:solidFill>
                  <a:srgbClr val="FAFD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يوحنا : تجميع الرسالة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2" name="TextBox 51"/>
          <p:cNvSpPr txBox="1"/>
          <p:nvPr/>
        </p:nvSpPr>
        <p:spPr>
          <a:xfrm>
            <a:off x="8459932" y="0"/>
            <a:ext cx="598067" cy="461580"/>
          </a:xfrm>
          <a:prstGeom prst="rect">
            <a:avLst/>
          </a:prstGeom>
          <a:noFill/>
        </p:spPr>
        <p:txBody>
          <a:bodyPr wrap="none" lIns="91354" tIns="45678" rIns="91354" bIns="4567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186"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51أ</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extLst>
      <p:ext uri="{BB962C8B-B14F-4D97-AF65-F5344CB8AC3E}">
        <p14:creationId xmlns:p14="http://schemas.microsoft.com/office/powerpoint/2010/main" val="8352020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0"/>
                                        </p:tgtEl>
                                        <p:attrNameLst>
                                          <p:attrName>ppt_y</p:attrName>
                                        </p:attrNameLst>
                                      </p:cBhvr>
                                      <p:tavLst>
                                        <p:tav tm="0">
                                          <p:val>
                                            <p:strVal val="#ppt_y"/>
                                          </p:val>
                                        </p:tav>
                                        <p:tav tm="100000">
                                          <p:val>
                                            <p:strVal val="#ppt_y"/>
                                          </p:val>
                                        </p:tav>
                                      </p:tavLst>
                                    </p:anim>
                                    <p:anim calcmode="lin" valueType="num">
                                      <p:cBhvr>
                                        <p:cTn id="9"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0"/>
                                        </p:tgtEl>
                                      </p:cBhvr>
                                    </p:animEffect>
                                  </p:childTnLst>
                                </p:cTn>
                              </p:par>
                            </p:childTnLst>
                          </p:cTn>
                        </p:par>
                        <p:par>
                          <p:cTn id="12" fill="hold" nodeType="afterGroup">
                            <p:stCondLst>
                              <p:cond delay="1350"/>
                            </p:stCondLst>
                            <p:childTnLst>
                              <p:par>
                                <p:cTn id="13" presetID="23" presetClass="entr" presetSubtype="528" fill="hold" nodeType="afterEffect">
                                  <p:stCondLst>
                                    <p:cond delay="0"/>
                                  </p:stCondLst>
                                  <p:childTnLst>
                                    <p:set>
                                      <p:cBhvr>
                                        <p:cTn id="14" dur="1" fill="hold">
                                          <p:stCondLst>
                                            <p:cond delay="0"/>
                                          </p:stCondLst>
                                        </p:cTn>
                                        <p:tgtEl>
                                          <p:spTgt spid="24622"/>
                                        </p:tgtEl>
                                        <p:attrNameLst>
                                          <p:attrName>style.visibility</p:attrName>
                                        </p:attrNameLst>
                                      </p:cBhvr>
                                      <p:to>
                                        <p:strVal val="visible"/>
                                      </p:to>
                                    </p:set>
                                    <p:anim calcmode="lin" valueType="num">
                                      <p:cBhvr>
                                        <p:cTn id="15" dur="500" fill="hold"/>
                                        <p:tgtEl>
                                          <p:spTgt spid="24622"/>
                                        </p:tgtEl>
                                        <p:attrNameLst>
                                          <p:attrName>ppt_w</p:attrName>
                                        </p:attrNameLst>
                                      </p:cBhvr>
                                      <p:tavLst>
                                        <p:tav tm="100000">
                                          <p:val>
                                            <p:fltVal val="0"/>
                                          </p:val>
                                        </p:tav>
                                        <p:tav>
                                          <p:val>
                                            <p:strVal val="#ppt_w"/>
                                          </p:val>
                                        </p:tav>
                                      </p:tavLst>
                                    </p:anim>
                                    <p:anim calcmode="lin" valueType="num">
                                      <p:cBhvr>
                                        <p:cTn id="16" dur="500" fill="hold"/>
                                        <p:tgtEl>
                                          <p:spTgt spid="24622"/>
                                        </p:tgtEl>
                                        <p:attrNameLst>
                                          <p:attrName>ppt_h</p:attrName>
                                        </p:attrNameLst>
                                      </p:cBhvr>
                                      <p:tavLst>
                                        <p:tav tm="100000">
                                          <p:val>
                                            <p:fltVal val="0"/>
                                          </p:val>
                                        </p:tav>
                                        <p:tav>
                                          <p:val>
                                            <p:strVal val="#ppt_h"/>
                                          </p:val>
                                        </p:tav>
                                      </p:tavLst>
                                    </p:anim>
                                    <p:anim calcmode="lin" valueType="num">
                                      <p:cBhvr>
                                        <p:cTn id="17" dur="500" fill="hold"/>
                                        <p:tgtEl>
                                          <p:spTgt spid="24622"/>
                                        </p:tgtEl>
                                        <p:attrNameLst>
                                          <p:attrName>ppt_x</p:attrName>
                                        </p:attrNameLst>
                                      </p:cBhvr>
                                      <p:tavLst>
                                        <p:tav tm="100000">
                                          <p:val>
                                            <p:fltVal val="0.5"/>
                                          </p:val>
                                        </p:tav>
                                        <p:tav>
                                          <p:val>
                                            <p:strVal val="#ppt_x"/>
                                          </p:val>
                                        </p:tav>
                                      </p:tavLst>
                                    </p:anim>
                                    <p:anim calcmode="lin" valueType="num">
                                      <p:cBhvr>
                                        <p:cTn id="18" dur="500" fill="hold"/>
                                        <p:tgtEl>
                                          <p:spTgt spid="24622"/>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1027"/>
          <p:cNvSpPr txBox="1">
            <a:spLocks noChangeArrowheads="1"/>
          </p:cNvSpPr>
          <p:nvPr/>
        </p:nvSpPr>
        <p:spPr bwMode="auto">
          <a:xfrm>
            <a:off x="8540754" y="76205"/>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177154" name="Picture 1035" descr="j03167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1085850"/>
            <a:ext cx="3657600" cy="241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5006" name="Rectangle 1038"/>
          <p:cNvSpPr>
            <a:spLocks noGrp="1" noChangeArrowheads="1"/>
          </p:cNvSpPr>
          <p:nvPr>
            <p:ph type="title"/>
          </p:nvPr>
        </p:nvSpPr>
        <p:spPr>
          <a:xfrm>
            <a:off x="1738317" y="228606"/>
            <a:ext cx="5805487" cy="646113"/>
          </a:xfrm>
          <a:solidFill>
            <a:schemeClr val="bg2"/>
          </a:solidFill>
        </p:spPr>
        <p:txBody>
          <a:bodyPr anchor="t" anchorCtr="0">
            <a:spAutoFit/>
          </a:bodyPr>
          <a:lstStyle/>
          <a:p>
            <a:pPr eaLnBrk="1" hangingPunct="1">
              <a:defRPr/>
            </a:pPr>
            <a:r>
              <a:rPr lang="ar-JO" sz="3600" b="1" dirty="0">
                <a:solidFill>
                  <a:schemeClr val="tx1"/>
                </a:solidFill>
                <a:effectLst>
                  <a:outerShdw blurRad="38100" dist="38100" dir="2700000" algn="tl">
                    <a:srgbClr val="000000"/>
                  </a:outerShdw>
                </a:effectLst>
                <a:latin typeface="Arial"/>
                <a:ea typeface="SimSun" charset="0"/>
                <a:cs typeface="Arial"/>
              </a:rPr>
              <a:t>مشكلة الإزائية</a:t>
            </a:r>
            <a:endParaRPr lang="en-US" sz="3600" b="1" dirty="0">
              <a:solidFill>
                <a:schemeClr val="tx1"/>
              </a:solidFill>
              <a:effectLst>
                <a:outerShdw blurRad="38100" dist="38100" dir="2700000" algn="tl">
                  <a:srgbClr val="000000"/>
                </a:outerShdw>
              </a:effectLst>
              <a:latin typeface="Arial"/>
              <a:ea typeface="SimSun" charset="0"/>
              <a:cs typeface="Arial"/>
            </a:endParaRPr>
          </a:p>
        </p:txBody>
      </p:sp>
      <p:sp>
        <p:nvSpPr>
          <p:cNvPr id="6" name="Rectangle 1028"/>
          <p:cNvSpPr txBox="1">
            <a:spLocks noChangeArrowheads="1"/>
          </p:cNvSpPr>
          <p:nvPr/>
        </p:nvSpPr>
        <p:spPr bwMode="auto">
          <a:xfrm>
            <a:off x="381000" y="3886200"/>
            <a:ext cx="8458200" cy="2362200"/>
          </a:xfrm>
          <a:prstGeom prst="rect">
            <a:avLst/>
          </a:prstGeom>
          <a:noFill/>
          <a:ln w="9525">
            <a:noFill/>
            <a:miter lim="800000"/>
            <a:headEnd/>
            <a:tailEnd/>
          </a:ln>
          <a:effectLst/>
        </p:spPr>
        <p:txBody>
          <a:bodyPr lIns="91376" tIns="45688" rIns="91376" bIns="45688" anchor="ct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متى، مرقس ولوقا باختصار :</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نفسر </a:t>
            </a:r>
            <a:r>
              <a:rPr kumimoji="0" lang="ar-JO" sz="3200" b="1" i="0" u="none" strike="noStrike" kern="1200" cap="none" spc="0" normalizeH="0" baseline="0" noProof="0" dirty="0">
                <a:ln>
                  <a:noFill/>
                </a:ln>
                <a:solidFill>
                  <a:srgbClr val="FFFF00"/>
                </a:solidFill>
                <a:effectLst>
                  <a:outerShdw blurRad="38100" dist="38100" dir="2700000" algn="tl">
                    <a:srgbClr val="010199"/>
                  </a:outerShdw>
                </a:effectLst>
                <a:uLnTx/>
                <a:uFillTx/>
                <a:latin typeface="Arial"/>
                <a:ea typeface="ＭＳ Ｐゴシック" charset="0"/>
                <a:cs typeface="Arial"/>
              </a:rPr>
              <a:t>تشابهاتهم</a:t>
            </a: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نفسر </a:t>
            </a:r>
            <a:r>
              <a:rPr kumimoji="0" lang="ar-JO" sz="3200" b="1" i="0" u="none" strike="noStrike" kern="1200" cap="none" spc="0" normalizeH="0" baseline="0" noProof="0" dirty="0">
                <a:ln>
                  <a:noFill/>
                </a:ln>
                <a:solidFill>
                  <a:srgbClr val="FFFF00"/>
                </a:solidFill>
                <a:effectLst>
                  <a:outerShdw blurRad="38100" dist="38100" dir="2700000" algn="tl">
                    <a:srgbClr val="010199"/>
                  </a:outerShdw>
                </a:effectLst>
                <a:uLnTx/>
                <a:uFillTx/>
                <a:latin typeface="Arial"/>
                <a:ea typeface="ＭＳ Ｐゴシック" charset="0"/>
                <a:cs typeface="Arial"/>
              </a:rPr>
              <a:t>اختلافاتهم</a:t>
            </a: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0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024002"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MS Gothic" charset="0"/>
            </a:endParaRPr>
          </a:p>
        </p:txBody>
      </p:sp>
      <p:sp>
        <p:nvSpPr>
          <p:cNvPr id="1024003" name="Rectangle 3"/>
          <p:cNvSpPr>
            <a:spLocks noChangeArrowheads="1"/>
          </p:cNvSpPr>
          <p:nvPr/>
        </p:nvSpPr>
        <p:spPr bwMode="auto">
          <a:xfrm>
            <a:off x="1152525" y="69215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MS Gothic" charset="0"/>
            </a:endParaRPr>
          </a:p>
        </p:txBody>
      </p:sp>
      <p:sp>
        <p:nvSpPr>
          <p:cNvPr id="1024004" name="AutoShape 4"/>
          <p:cNvSpPr>
            <a:spLocks noChangeArrowheads="1"/>
          </p:cNvSpPr>
          <p:nvPr/>
        </p:nvSpPr>
        <p:spPr bwMode="auto">
          <a:xfrm>
            <a:off x="1355725" y="850900"/>
            <a:ext cx="6397625" cy="5137150"/>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MS Gothic" charset="0"/>
            </a:endParaRPr>
          </a:p>
        </p:txBody>
      </p:sp>
      <p:sp>
        <p:nvSpPr>
          <p:cNvPr id="1024005" name="Text Box 5"/>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defTabSz="914400" eaLnBrk="1" fontAlgn="base" hangingPunct="1">
              <a:spcBef>
                <a:spcPts val="1125"/>
              </a:spcBef>
              <a:spcAft>
                <a:spcPct val="0"/>
              </a:spcAft>
              <a:buClr>
                <a:srgbClr val="FFA27C"/>
              </a:buClr>
            </a:pPr>
            <a:r>
              <a:rPr lang="en-GB" sz="1800">
                <a:solidFill>
                  <a:srgbClr val="FFA27C"/>
                </a:solidFill>
                <a:latin typeface="Comic Sans MS" charset="0"/>
                <a:cs typeface="MS Gothic" charset="0"/>
              </a:rPr>
              <a:t> </a:t>
            </a:r>
          </a:p>
        </p:txBody>
      </p:sp>
      <p:sp>
        <p:nvSpPr>
          <p:cNvPr id="1024006" name="Text Box 6"/>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defTabSz="914400" eaLnBrk="1" fontAlgn="base" hangingPunct="1">
              <a:spcBef>
                <a:spcPts val="563"/>
              </a:spcBef>
              <a:spcAft>
                <a:spcPct val="0"/>
              </a:spcAft>
              <a:buClr>
                <a:srgbClr val="FFFFFF"/>
              </a:buClr>
            </a:pPr>
            <a:r>
              <a:rPr lang="en-GB" sz="900" b="1">
                <a:solidFill>
                  <a:srgbClr val="FFFFFF"/>
                </a:solidFill>
                <a:latin typeface="Comic Sans MS" charset="0"/>
                <a:cs typeface="MS Gothic" charset="0"/>
              </a:rPr>
              <a:t>13</a:t>
            </a:r>
          </a:p>
        </p:txBody>
      </p:sp>
      <p:grpSp>
        <p:nvGrpSpPr>
          <p:cNvPr id="1024007" name="Group 7"/>
          <p:cNvGrpSpPr>
            <a:grpSpLocks/>
          </p:cNvGrpSpPr>
          <p:nvPr/>
        </p:nvGrpSpPr>
        <p:grpSpPr bwMode="auto">
          <a:xfrm>
            <a:off x="1152525" y="701675"/>
            <a:ext cx="6751638" cy="5441950"/>
            <a:chOff x="799" y="501"/>
            <a:chExt cx="4678" cy="3885"/>
          </a:xfrm>
        </p:grpSpPr>
        <p:pic>
          <p:nvPicPr>
            <p:cNvPr id="1024011"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96" y="658"/>
              <a:ext cx="2468" cy="3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024012" name="Rectangle 9"/>
            <p:cNvSpPr>
              <a:spLocks noChangeArrowheads="1"/>
            </p:cNvSpPr>
            <p:nvPr/>
          </p:nvSpPr>
          <p:spPr bwMode="auto">
            <a:xfrm>
              <a:off x="799" y="501"/>
              <a:ext cx="4679" cy="3886"/>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MS Gothic" charset="0"/>
              </a:endParaRPr>
            </a:p>
          </p:txBody>
        </p:sp>
      </p:grpSp>
      <p:sp>
        <p:nvSpPr>
          <p:cNvPr id="1024008" name="Text Box 13"/>
          <p:cNvSpPr txBox="1">
            <a:spLocks noChangeArrowheads="1"/>
          </p:cNvSpPr>
          <p:nvPr/>
        </p:nvSpPr>
        <p:spPr bwMode="auto">
          <a:xfrm>
            <a:off x="8699500"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defTabSz="914400" eaLnBrk="1" fontAlgn="base" hangingPunct="1">
              <a:spcBef>
                <a:spcPts val="900"/>
              </a:spcBef>
              <a:spcAft>
                <a:spcPct val="0"/>
              </a:spcAft>
              <a:buClr>
                <a:srgbClr val="FFFFFF"/>
              </a:buClr>
            </a:pPr>
            <a:r>
              <a:rPr lang="en-GB" sz="1400" b="1">
                <a:solidFill>
                  <a:srgbClr val="FFFFFF"/>
                </a:solidFill>
                <a:latin typeface="Comic Sans MS" charset="0"/>
                <a:cs typeface="MS Gothic" charset="0"/>
              </a:rPr>
              <a:t>2</a:t>
            </a:r>
          </a:p>
        </p:txBody>
      </p:sp>
      <p:sp>
        <p:nvSpPr>
          <p:cNvPr id="1024009" name="Title 14"/>
          <p:cNvSpPr>
            <a:spLocks noGrp="1"/>
          </p:cNvSpPr>
          <p:nvPr>
            <p:ph type="title" idx="4294967295"/>
          </p:nvPr>
        </p:nvSpPr>
        <p:spPr bwMode="auto">
          <a:xfrm>
            <a:off x="1219200" y="1905000"/>
            <a:ext cx="6629400" cy="24384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ar-JO" altLang="ja-JP" sz="7200" b="1" dirty="0">
                <a:solidFill>
                  <a:srgbClr val="FFFFFF"/>
                </a:solidFill>
                <a:latin typeface="Arial" panose="020B0604020202020204" pitchFamily="34" charset="0"/>
                <a:cs typeface="Arial" panose="020B0604020202020204" pitchFamily="34" charset="0"/>
              </a:rPr>
              <a:t>تفسير          الأناجيل         وأعمال الرسل</a:t>
            </a:r>
            <a:endParaRPr lang="en-US" sz="8000" dirty="0">
              <a:latin typeface="Arial" panose="020B0604020202020204" pitchFamily="34" charset="0"/>
              <a:cs typeface="Arial" panose="020B0604020202020204" pitchFamily="34" charset="0"/>
            </a:endParaRPr>
          </a:p>
        </p:txBody>
      </p:sp>
      <p:sp>
        <p:nvSpPr>
          <p:cNvPr id="17" name="TextBox 16"/>
          <p:cNvSpPr txBox="1"/>
          <p:nvPr/>
        </p:nvSpPr>
        <p:spPr>
          <a:xfrm>
            <a:off x="8243888" y="14288"/>
            <a:ext cx="742511" cy="461665"/>
          </a:xfrm>
          <a:prstGeom prst="rect">
            <a:avLst/>
          </a:prstGeom>
          <a:solidFill>
            <a:schemeClr val="tx1"/>
          </a:solid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defRPr/>
            </a:pPr>
            <a:r>
              <a:rPr lang="ar-JO"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123</a:t>
            </a:r>
            <a:endPar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endParaRPr>
          </a:p>
        </p:txBody>
      </p:sp>
    </p:spTree>
    <p:extLst>
      <p:ext uri="{BB962C8B-B14F-4D97-AF65-F5344CB8AC3E}">
        <p14:creationId xmlns:p14="http://schemas.microsoft.com/office/powerpoint/2010/main" val="107382277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3"/>
          <p:cNvSpPr txBox="1">
            <a:spLocks noChangeArrowheads="1"/>
          </p:cNvSpPr>
          <p:nvPr/>
        </p:nvSpPr>
        <p:spPr bwMode="auto">
          <a:xfrm>
            <a:off x="8426454" y="152405"/>
            <a:ext cx="52687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51</a:t>
            </a:r>
          </a:p>
        </p:txBody>
      </p:sp>
      <p:sp>
        <p:nvSpPr>
          <p:cNvPr id="179202" name="Text Box 5"/>
          <p:cNvSpPr txBox="1">
            <a:spLocks noChangeArrowheads="1"/>
          </p:cNvSpPr>
          <p:nvPr/>
        </p:nvSpPr>
        <p:spPr bwMode="auto">
          <a:xfrm>
            <a:off x="8578854" y="152405"/>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3735" name="Text Box 7"/>
          <p:cNvSpPr txBox="1">
            <a:spLocks noChangeArrowheads="1"/>
          </p:cNvSpPr>
          <p:nvPr/>
        </p:nvSpPr>
        <p:spPr bwMode="auto">
          <a:xfrm>
            <a:off x="2857488" y="5229231"/>
            <a:ext cx="714380" cy="1077153"/>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كيو</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3738" name="Text Box 10"/>
          <p:cNvSpPr txBox="1">
            <a:spLocks noChangeArrowheads="1"/>
          </p:cNvSpPr>
          <p:nvPr/>
        </p:nvSpPr>
        <p:spPr bwMode="auto">
          <a:xfrm>
            <a:off x="3038475" y="3784600"/>
            <a:ext cx="381000" cy="914400"/>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a:t>
            </a: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3740" name="Text Box 12"/>
          <p:cNvSpPr txBox="1">
            <a:spLocks noChangeArrowheads="1"/>
          </p:cNvSpPr>
          <p:nvPr/>
        </p:nvSpPr>
        <p:spPr bwMode="auto">
          <a:xfrm>
            <a:off x="4202113" y="3784600"/>
            <a:ext cx="762000" cy="914400"/>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a:t>
            </a: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3741" name="Text Box 13"/>
          <p:cNvSpPr txBox="1">
            <a:spLocks noChangeArrowheads="1"/>
          </p:cNvSpPr>
          <p:nvPr/>
        </p:nvSpPr>
        <p:spPr bwMode="auto">
          <a:xfrm>
            <a:off x="1362075" y="3784600"/>
            <a:ext cx="533400" cy="914400"/>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a:t>
            </a: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9207" name="Text Box 19"/>
          <p:cNvSpPr txBox="1">
            <a:spLocks noChangeArrowheads="1"/>
          </p:cNvSpPr>
          <p:nvPr/>
        </p:nvSpPr>
        <p:spPr bwMode="auto">
          <a:xfrm>
            <a:off x="6553200" y="4343400"/>
            <a:ext cx="2286000"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الأرقام تشير إلى الأعداد في كل مصدر</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3748" name="Text Box 20"/>
          <p:cNvSpPr txBox="1">
            <a:spLocks noChangeArrowheads="1"/>
          </p:cNvSpPr>
          <p:nvPr/>
        </p:nvSpPr>
        <p:spPr bwMode="auto">
          <a:xfrm>
            <a:off x="2934175" y="5199065"/>
            <a:ext cx="70391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235</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2" name="Group 52"/>
          <p:cNvGrpSpPr>
            <a:grpSpLocks/>
          </p:cNvGrpSpPr>
          <p:nvPr/>
        </p:nvGrpSpPr>
        <p:grpSpPr bwMode="auto">
          <a:xfrm>
            <a:off x="1254125" y="5257800"/>
            <a:ext cx="703263" cy="990600"/>
            <a:chOff x="508" y="3312"/>
            <a:chExt cx="443" cy="624"/>
          </a:xfrm>
        </p:grpSpPr>
        <p:sp>
          <p:nvSpPr>
            <p:cNvPr id="179238" name="Text Box 17"/>
            <p:cNvSpPr txBox="1">
              <a:spLocks noChangeArrowheads="1"/>
            </p:cNvSpPr>
            <p:nvPr/>
          </p:nvSpPr>
          <p:spPr bwMode="auto">
            <a:xfrm>
              <a:off x="576" y="3360"/>
              <a:ext cx="336" cy="576"/>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a:t>
              </a:r>
              <a:endParaRPr kumimoji="0" lang="en-US" sz="7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239" name="Text Box 23"/>
            <p:cNvSpPr txBox="1">
              <a:spLocks noChangeArrowheads="1"/>
            </p:cNvSpPr>
            <p:nvPr/>
          </p:nvSpPr>
          <p:spPr bwMode="auto">
            <a:xfrm>
              <a:off x="508" y="3312"/>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333</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3" name="Group 58"/>
          <p:cNvGrpSpPr>
            <a:grpSpLocks/>
          </p:cNvGrpSpPr>
          <p:nvPr/>
        </p:nvGrpSpPr>
        <p:grpSpPr bwMode="auto">
          <a:xfrm>
            <a:off x="2590800" y="838201"/>
            <a:ext cx="1143000" cy="1062038"/>
            <a:chOff x="1632" y="528"/>
            <a:chExt cx="720" cy="669"/>
          </a:xfrm>
        </p:grpSpPr>
        <p:sp>
          <p:nvSpPr>
            <p:cNvPr id="73734" name="Text Box 6"/>
            <p:cNvSpPr txBox="1">
              <a:spLocks noChangeArrowheads="1"/>
            </p:cNvSpPr>
            <p:nvPr/>
          </p:nvSpPr>
          <p:spPr bwMode="auto">
            <a:xfrm>
              <a:off x="1632" y="528"/>
              <a:ext cx="720" cy="669"/>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مرقس</a:t>
              </a: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237" name="Text Box 18"/>
            <p:cNvSpPr txBox="1">
              <a:spLocks noChangeArrowheads="1"/>
            </p:cNvSpPr>
            <p:nvPr/>
          </p:nvSpPr>
          <p:spPr bwMode="auto">
            <a:xfrm>
              <a:off x="1784" y="528"/>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661</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 name="Group 57"/>
          <p:cNvGrpSpPr>
            <a:grpSpLocks/>
          </p:cNvGrpSpPr>
          <p:nvPr/>
        </p:nvGrpSpPr>
        <p:grpSpPr bwMode="auto">
          <a:xfrm>
            <a:off x="3440113" y="3733800"/>
            <a:ext cx="762000" cy="965200"/>
            <a:chOff x="2400" y="2352"/>
            <a:chExt cx="480" cy="608"/>
          </a:xfrm>
        </p:grpSpPr>
        <p:sp>
          <p:nvSpPr>
            <p:cNvPr id="73737" name="Text Box 9"/>
            <p:cNvSpPr txBox="1">
              <a:spLocks noChangeArrowheads="1"/>
            </p:cNvSpPr>
            <p:nvPr/>
          </p:nvSpPr>
          <p:spPr bwMode="auto">
            <a:xfrm>
              <a:off x="2400" y="2384"/>
              <a:ext cx="48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لوقا</a:t>
              </a:r>
              <a:endParaRPr kumimoji="0" lang="en-US" sz="7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235" name="Text Box 24"/>
            <p:cNvSpPr txBox="1">
              <a:spLocks noChangeArrowheads="1"/>
            </p:cNvSpPr>
            <p:nvPr/>
          </p:nvSpPr>
          <p:spPr bwMode="auto">
            <a:xfrm>
              <a:off x="2428" y="2352"/>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350</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 name="Group 56"/>
          <p:cNvGrpSpPr>
            <a:grpSpLocks/>
          </p:cNvGrpSpPr>
          <p:nvPr/>
        </p:nvGrpSpPr>
        <p:grpSpPr bwMode="auto">
          <a:xfrm>
            <a:off x="1895475" y="3733800"/>
            <a:ext cx="1143000" cy="965200"/>
            <a:chOff x="912" y="2352"/>
            <a:chExt cx="720" cy="608"/>
          </a:xfrm>
        </p:grpSpPr>
        <p:sp>
          <p:nvSpPr>
            <p:cNvPr id="73736" name="Text Box 8"/>
            <p:cNvSpPr txBox="1">
              <a:spLocks noChangeArrowheads="1"/>
            </p:cNvSpPr>
            <p:nvPr/>
          </p:nvSpPr>
          <p:spPr bwMode="auto">
            <a:xfrm>
              <a:off x="912" y="2384"/>
              <a:ext cx="72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متى</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233" name="Text Box 25"/>
            <p:cNvSpPr txBox="1">
              <a:spLocks noChangeArrowheads="1"/>
            </p:cNvSpPr>
            <p:nvPr/>
          </p:nvSpPr>
          <p:spPr bwMode="auto">
            <a:xfrm>
              <a:off x="1036" y="2352"/>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500</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6" name="Group 53"/>
          <p:cNvGrpSpPr>
            <a:grpSpLocks/>
          </p:cNvGrpSpPr>
          <p:nvPr/>
        </p:nvGrpSpPr>
        <p:grpSpPr bwMode="auto">
          <a:xfrm>
            <a:off x="4202113" y="5257800"/>
            <a:ext cx="762000" cy="990600"/>
            <a:chOff x="2880" y="3312"/>
            <a:chExt cx="480" cy="624"/>
          </a:xfrm>
        </p:grpSpPr>
        <p:sp>
          <p:nvSpPr>
            <p:cNvPr id="179230" name="Text Box 16"/>
            <p:cNvSpPr txBox="1">
              <a:spLocks noChangeArrowheads="1"/>
            </p:cNvSpPr>
            <p:nvPr/>
          </p:nvSpPr>
          <p:spPr bwMode="auto">
            <a:xfrm>
              <a:off x="2880" y="3360"/>
              <a:ext cx="480" cy="576"/>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a:t>
              </a:r>
              <a:endParaRPr kumimoji="0" lang="en-US" sz="7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231" name="Text Box 26"/>
            <p:cNvSpPr txBox="1">
              <a:spLocks noChangeArrowheads="1"/>
            </p:cNvSpPr>
            <p:nvPr/>
          </p:nvSpPr>
          <p:spPr bwMode="auto">
            <a:xfrm>
              <a:off x="2888" y="3312"/>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564</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7" name="Group 45"/>
          <p:cNvGrpSpPr>
            <a:grpSpLocks/>
          </p:cNvGrpSpPr>
          <p:nvPr/>
        </p:nvGrpSpPr>
        <p:grpSpPr bwMode="auto">
          <a:xfrm>
            <a:off x="1403350" y="2971800"/>
            <a:ext cx="1981200" cy="762000"/>
            <a:chOff x="672" y="1872"/>
            <a:chExt cx="1152" cy="480"/>
          </a:xfrm>
        </p:grpSpPr>
        <p:sp>
          <p:nvSpPr>
            <p:cNvPr id="179228" name="Text Box 21"/>
            <p:cNvSpPr txBox="1">
              <a:spLocks noChangeArrowheads="1"/>
            </p:cNvSpPr>
            <p:nvPr/>
          </p:nvSpPr>
          <p:spPr bwMode="auto">
            <a:xfrm>
              <a:off x="982" y="1872"/>
              <a:ext cx="51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1068</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229" name="AutoShape 27"/>
            <p:cNvSpPr>
              <a:spLocks/>
            </p:cNvSpPr>
            <p:nvPr/>
          </p:nvSpPr>
          <p:spPr bwMode="auto">
            <a:xfrm rot="-5400000">
              <a:off x="1152" y="1680"/>
              <a:ext cx="192" cy="1152"/>
            </a:xfrm>
            <a:prstGeom prst="rightBracket">
              <a:avLst>
                <a:gd name="adj"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8" name="Group 46"/>
          <p:cNvGrpSpPr>
            <a:grpSpLocks/>
          </p:cNvGrpSpPr>
          <p:nvPr/>
        </p:nvGrpSpPr>
        <p:grpSpPr bwMode="auto">
          <a:xfrm>
            <a:off x="3027363" y="2971800"/>
            <a:ext cx="1905000" cy="762000"/>
            <a:chOff x="2160" y="1872"/>
            <a:chExt cx="1152" cy="480"/>
          </a:xfrm>
        </p:grpSpPr>
        <p:sp>
          <p:nvSpPr>
            <p:cNvPr id="179226" name="Text Box 22"/>
            <p:cNvSpPr txBox="1">
              <a:spLocks noChangeArrowheads="1"/>
            </p:cNvSpPr>
            <p:nvPr/>
          </p:nvSpPr>
          <p:spPr bwMode="auto">
            <a:xfrm>
              <a:off x="2411" y="1872"/>
              <a:ext cx="53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1149</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227" name="AutoShape 28"/>
            <p:cNvSpPr>
              <a:spLocks/>
            </p:cNvSpPr>
            <p:nvPr/>
          </p:nvSpPr>
          <p:spPr bwMode="auto">
            <a:xfrm rot="-5400000">
              <a:off x="2640" y="1680"/>
              <a:ext cx="192" cy="1152"/>
            </a:xfrm>
            <a:prstGeom prst="rightBracket">
              <a:avLst>
                <a:gd name="adj"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1" name="Group 39"/>
          <p:cNvGrpSpPr>
            <a:grpSpLocks/>
          </p:cNvGrpSpPr>
          <p:nvPr/>
        </p:nvGrpSpPr>
        <p:grpSpPr bwMode="auto">
          <a:xfrm>
            <a:off x="2362200" y="1295400"/>
            <a:ext cx="228600" cy="2514600"/>
            <a:chOff x="1488" y="816"/>
            <a:chExt cx="144" cy="1584"/>
          </a:xfrm>
        </p:grpSpPr>
        <p:sp>
          <p:nvSpPr>
            <p:cNvPr id="179224" name="Line 29"/>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9225" name="Line 38"/>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2" name="Group 40"/>
          <p:cNvGrpSpPr>
            <a:grpSpLocks/>
          </p:cNvGrpSpPr>
          <p:nvPr/>
        </p:nvGrpSpPr>
        <p:grpSpPr bwMode="auto">
          <a:xfrm flipH="1">
            <a:off x="3733800" y="1295400"/>
            <a:ext cx="228600" cy="2514600"/>
            <a:chOff x="1488" y="816"/>
            <a:chExt cx="144" cy="1584"/>
          </a:xfrm>
        </p:grpSpPr>
        <p:sp>
          <p:nvSpPr>
            <p:cNvPr id="179222" name="Line 41"/>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9223" name="Line 42"/>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sp>
        <p:nvSpPr>
          <p:cNvPr id="73771" name="Line 43"/>
          <p:cNvSpPr>
            <a:spLocks noChangeShapeType="1"/>
          </p:cNvSpPr>
          <p:nvPr/>
        </p:nvSpPr>
        <p:spPr bwMode="auto">
          <a:xfrm flipV="1">
            <a:off x="1590675" y="4724400"/>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72" name="Line 44"/>
          <p:cNvSpPr>
            <a:spLocks noChangeShapeType="1"/>
          </p:cNvSpPr>
          <p:nvPr/>
        </p:nvSpPr>
        <p:spPr bwMode="auto">
          <a:xfrm flipV="1">
            <a:off x="4506913" y="4648200"/>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9220" name="Rectangle 54"/>
          <p:cNvSpPr>
            <a:spLocks noGrp="1" noChangeArrowheads="1"/>
          </p:cNvSpPr>
          <p:nvPr>
            <p:ph type="title" idx="4294967295"/>
          </p:nvPr>
        </p:nvSpPr>
        <p:spPr>
          <a:xfrm>
            <a:off x="5410200" y="1219201"/>
            <a:ext cx="3124200" cy="1754262"/>
          </a:xfrm>
          <a:solidFill>
            <a:schemeClr val="bg2"/>
          </a:solidFill>
        </p:spPr>
        <p:txBody>
          <a:bodyPr anchor="t" anchorCtr="0">
            <a:spAutoFit/>
          </a:bodyPr>
          <a:lstStyle/>
          <a:p>
            <a:pPr eaLnBrk="1" hangingPunct="1"/>
            <a:r>
              <a:rPr lang="ar-JO" altLang="zh-CN" sz="3600" b="1" dirty="0">
                <a:solidFill>
                  <a:schemeClr val="tx1"/>
                </a:solidFill>
                <a:latin typeface="Arial" panose="020B0604020202020204" pitchFamily="34" charset="0"/>
                <a:ea typeface="ＭＳ Ｐゴシック" charset="0"/>
                <a:cs typeface="Arial" panose="020B0604020202020204" pitchFamily="34" charset="0"/>
              </a:rPr>
              <a:t>مخطط</a:t>
            </a:r>
            <a:br>
              <a:rPr lang="ar-JO" altLang="zh-CN" sz="3600" b="1" dirty="0">
                <a:solidFill>
                  <a:schemeClr val="tx1"/>
                </a:solidFill>
                <a:latin typeface="Arial" panose="020B0604020202020204" pitchFamily="34" charset="0"/>
                <a:ea typeface="ＭＳ Ｐゴシック" charset="0"/>
                <a:cs typeface="Arial" panose="020B0604020202020204" pitchFamily="34" charset="0"/>
              </a:rPr>
            </a:br>
            <a:r>
              <a:rPr lang="ar-JO" altLang="zh-CN" sz="3600" b="1" dirty="0">
                <a:solidFill>
                  <a:schemeClr val="tx1"/>
                </a:solidFill>
                <a:latin typeface="Arial" panose="020B0604020202020204" pitchFamily="34" charset="0"/>
                <a:ea typeface="ＭＳ Ｐゴシック" charset="0"/>
                <a:cs typeface="Arial" panose="020B0604020202020204" pitchFamily="34" charset="0"/>
              </a:rPr>
              <a:t>أولوية</a:t>
            </a:r>
            <a:br>
              <a:rPr lang="ar-JO" altLang="zh-CN" sz="3600" b="1" dirty="0">
                <a:solidFill>
                  <a:schemeClr val="tx1"/>
                </a:solidFill>
                <a:latin typeface="Arial" panose="020B0604020202020204" pitchFamily="34" charset="0"/>
                <a:ea typeface="ＭＳ Ｐゴシック" charset="0"/>
                <a:cs typeface="Arial" panose="020B0604020202020204" pitchFamily="34" charset="0"/>
              </a:rPr>
            </a:br>
            <a:r>
              <a:rPr lang="ar-JO" altLang="zh-CN" sz="3600" b="1" dirty="0">
                <a:solidFill>
                  <a:schemeClr val="tx1"/>
                </a:solidFill>
                <a:latin typeface="Arial" panose="020B0604020202020204" pitchFamily="34" charset="0"/>
                <a:ea typeface="ＭＳ Ｐゴシック" charset="0"/>
                <a:cs typeface="Arial" panose="020B0604020202020204" pitchFamily="34" charset="0"/>
              </a:rPr>
              <a:t>مرقس</a:t>
            </a:r>
            <a:endParaRPr lang="en-US" sz="36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47" name="Line 43"/>
          <p:cNvSpPr>
            <a:spLocks noChangeShapeType="1"/>
          </p:cNvSpPr>
          <p:nvPr/>
        </p:nvSpPr>
        <p:spPr bwMode="auto">
          <a:xfrm flipV="1">
            <a:off x="3203575" y="4652963"/>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771"/>
                                        </p:tgtEl>
                                        <p:attrNameLst>
                                          <p:attrName>style.visibility</p:attrName>
                                        </p:attrNameLst>
                                      </p:cBhvr>
                                      <p:to>
                                        <p:strVal val="visible"/>
                                      </p:to>
                                    </p:set>
                                    <p:animEffect transition="in" filter="fade">
                                      <p:cBhvr>
                                        <p:cTn id="53" dur="500"/>
                                        <p:tgtEl>
                                          <p:spTgt spid="7377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3741"/>
                                        </p:tgtEl>
                                        <p:attrNameLst>
                                          <p:attrName>style.visibility</p:attrName>
                                        </p:attrNameLst>
                                      </p:cBhvr>
                                      <p:to>
                                        <p:strVal val="visible"/>
                                      </p:to>
                                    </p:set>
                                    <p:animEffect transition="in" filter="fade">
                                      <p:cBhvr>
                                        <p:cTn id="58" dur="500"/>
                                        <p:tgtEl>
                                          <p:spTgt spid="737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3772"/>
                                        </p:tgtEl>
                                        <p:attrNameLst>
                                          <p:attrName>style.visibility</p:attrName>
                                        </p:attrNameLst>
                                      </p:cBhvr>
                                      <p:to>
                                        <p:strVal val="visible"/>
                                      </p:to>
                                    </p:set>
                                    <p:animEffect transition="in" filter="fade">
                                      <p:cBhvr>
                                        <p:cTn id="68" dur="500"/>
                                        <p:tgtEl>
                                          <p:spTgt spid="7377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740"/>
                                        </p:tgtEl>
                                        <p:attrNameLst>
                                          <p:attrName>style.visibility</p:attrName>
                                        </p:attrNameLst>
                                      </p:cBhvr>
                                      <p:to>
                                        <p:strVal val="visible"/>
                                      </p:to>
                                    </p:set>
                                    <p:animEffect transition="in" filter="fade">
                                      <p:cBhvr>
                                        <p:cTn id="73" dur="500"/>
                                        <p:tgtEl>
                                          <p:spTgt spid="737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3738"/>
                                        </p:tgtEl>
                                        <p:attrNameLst>
                                          <p:attrName>style.visibility</p:attrName>
                                        </p:attrNameLst>
                                      </p:cBhvr>
                                      <p:to>
                                        <p:strVal val="visible"/>
                                      </p:to>
                                    </p:set>
                                    <p:animEffect transition="in" filter="fade">
                                      <p:cBhvr>
                                        <p:cTn id="78" dur="500"/>
                                        <p:tgtEl>
                                          <p:spTgt spid="7373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748"/>
                                        </p:tgtEl>
                                        <p:attrNameLst>
                                          <p:attrName>style.visibility</p:attrName>
                                        </p:attrNameLst>
                                      </p:cBhvr>
                                      <p:to>
                                        <p:strVal val="visible"/>
                                      </p:to>
                                    </p:set>
                                    <p:animEffect transition="in" filter="fade">
                                      <p:cBhvr>
                                        <p:cTn id="83" dur="500"/>
                                        <p:tgtEl>
                                          <p:spTgt spid="7374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3735"/>
                                        </p:tgtEl>
                                        <p:attrNameLst>
                                          <p:attrName>style.visibility</p:attrName>
                                        </p:attrNameLst>
                                      </p:cBhvr>
                                      <p:to>
                                        <p:strVal val="visible"/>
                                      </p:to>
                                    </p:set>
                                    <p:animEffect transition="in" filter="fade">
                                      <p:cBhvr>
                                        <p:cTn id="88" dur="500"/>
                                        <p:tgtEl>
                                          <p:spTgt spid="73735"/>
                                        </p:tgtEl>
                                      </p:cBhvr>
                                    </p:animEffect>
                                  </p:childTnLst>
                                </p:cTn>
                              </p:par>
                            </p:childTnLst>
                          </p:cTn>
                        </p:par>
                        <p:par>
                          <p:cTn id="89" fill="hold" nodeType="afterGroup">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autoUpdateAnimBg="0"/>
      <p:bldP spid="73738" grpId="0" animBg="1" autoUpdateAnimBg="0"/>
      <p:bldP spid="73740" grpId="0" animBg="1" autoUpdateAnimBg="0"/>
      <p:bldP spid="73741" grpId="0" animBg="1" autoUpdateAnimBg="0"/>
      <p:bldP spid="73748" grpId="0" autoUpdateAnimBg="0"/>
      <p:bldP spid="73771" grpId="0" animBg="1"/>
      <p:bldP spid="73772" grpId="0" animBg="1"/>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3"/>
          <p:cNvSpPr txBox="1">
            <a:spLocks noChangeArrowheads="1"/>
          </p:cNvSpPr>
          <p:nvPr/>
        </p:nvSpPr>
        <p:spPr bwMode="auto">
          <a:xfrm>
            <a:off x="8582028" y="44454"/>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49</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69642"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2852744"/>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643"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4830769"/>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1252" name="Picture 15" descr="j024057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4" y="-76194"/>
            <a:ext cx="1243013" cy="1211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253" name="Rectangle 16"/>
          <p:cNvSpPr>
            <a:spLocks noGrp="1" noChangeArrowheads="1"/>
          </p:cNvSpPr>
          <p:nvPr>
            <p:ph type="title" idx="4294967295"/>
          </p:nvPr>
        </p:nvSpPr>
        <p:spPr>
          <a:xfrm>
            <a:off x="3266139" y="228603"/>
            <a:ext cx="3457869" cy="646266"/>
          </a:xfrm>
          <a:solidFill>
            <a:schemeClr val="bg2"/>
          </a:solidFill>
        </p:spPr>
        <p:txBody>
          <a:bodyPr wrap="none" anchor="t" anchorCtr="0">
            <a:spAutoFit/>
          </a:bodyPr>
          <a:lstStyle/>
          <a:p>
            <a:pPr eaLnBrk="1" hangingPunct="1"/>
            <a:r>
              <a:rPr lang="ar-JO" sz="3600" b="1" dirty="0">
                <a:solidFill>
                  <a:schemeClr val="tx1"/>
                </a:solidFill>
                <a:latin typeface="Arial" panose="020B0604020202020204" pitchFamily="34" charset="0"/>
                <a:ea typeface="SimSun" charset="0"/>
                <a:cs typeface="Arial" panose="020B0604020202020204" pitchFamily="34" charset="0"/>
              </a:rPr>
              <a:t>تأريخ الأناجيل الإزائية</a:t>
            </a:r>
            <a:endParaRPr lang="en-US" sz="3600" b="1" dirty="0">
              <a:solidFill>
                <a:schemeClr val="tx1"/>
              </a:solidFill>
              <a:latin typeface="Arial" panose="020B0604020202020204" pitchFamily="34" charset="0"/>
              <a:ea typeface="SimSun" charset="0"/>
              <a:cs typeface="Arial" panose="020B0604020202020204" pitchFamily="34" charset="0"/>
            </a:endParaRPr>
          </a:p>
        </p:txBody>
      </p:sp>
      <p:sp>
        <p:nvSpPr>
          <p:cNvPr id="4" name="TextBox 3"/>
          <p:cNvSpPr txBox="1">
            <a:spLocks noChangeArrowheads="1"/>
          </p:cNvSpPr>
          <p:nvPr/>
        </p:nvSpPr>
        <p:spPr bwMode="auto">
          <a:xfrm>
            <a:off x="700089" y="1084263"/>
            <a:ext cx="6894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مرقس</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 name="TextBox 16"/>
          <p:cNvSpPr txBox="1">
            <a:spLocks noChangeArrowheads="1"/>
          </p:cNvSpPr>
          <p:nvPr/>
        </p:nvSpPr>
        <p:spPr bwMode="auto">
          <a:xfrm>
            <a:off x="1636713" y="1444625"/>
            <a:ext cx="498725"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متى</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TextBox 17"/>
          <p:cNvSpPr txBox="1">
            <a:spLocks noChangeArrowheads="1"/>
          </p:cNvSpPr>
          <p:nvPr/>
        </p:nvSpPr>
        <p:spPr bwMode="auto">
          <a:xfrm>
            <a:off x="3292481" y="1444625"/>
            <a:ext cx="4762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لوقا</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 name="TextBox 18"/>
          <p:cNvSpPr txBox="1">
            <a:spLocks noChangeArrowheads="1"/>
          </p:cNvSpPr>
          <p:nvPr/>
        </p:nvSpPr>
        <p:spPr bwMode="auto">
          <a:xfrm>
            <a:off x="700088" y="1916119"/>
            <a:ext cx="251459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الفرضية الأولى</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 name="TextBox 19"/>
          <p:cNvSpPr txBox="1">
            <a:spLocks noChangeArrowheads="1"/>
          </p:cNvSpPr>
          <p:nvPr/>
        </p:nvSpPr>
        <p:spPr bwMode="auto">
          <a:xfrm>
            <a:off x="700090" y="2205038"/>
            <a:ext cx="2736850"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متى ولوقا استخدموا مرقس كمصدر</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6" name="Straight Arrow Connector 5"/>
          <p:cNvCxnSpPr>
            <a:cxnSpLocks noChangeShapeType="1"/>
            <a:stCxn id="4" idx="3"/>
          </p:cNvCxnSpPr>
          <p:nvPr/>
        </p:nvCxnSpPr>
        <p:spPr bwMode="auto">
          <a:xfrm>
            <a:off x="1389572" y="1284286"/>
            <a:ext cx="750378" cy="23177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3" name="Straight Arrow Connector 22"/>
          <p:cNvCxnSpPr>
            <a:cxnSpLocks noChangeShapeType="1"/>
          </p:cNvCxnSpPr>
          <p:nvPr/>
        </p:nvCxnSpPr>
        <p:spPr bwMode="auto">
          <a:xfrm>
            <a:off x="1636713" y="1300164"/>
            <a:ext cx="1727200" cy="2159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8" name="TextBox 27"/>
          <p:cNvSpPr txBox="1">
            <a:spLocks noChangeArrowheads="1"/>
          </p:cNvSpPr>
          <p:nvPr/>
        </p:nvSpPr>
        <p:spPr bwMode="auto">
          <a:xfrm>
            <a:off x="700088" y="2924175"/>
            <a:ext cx="2443151"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النظرة الأولى</a:t>
            </a:r>
            <a:endParaRPr kumimoji="0" lang="en-US"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9" name="TextBox 28"/>
          <p:cNvSpPr txBox="1">
            <a:spLocks noChangeArrowheads="1"/>
          </p:cNvSpPr>
          <p:nvPr/>
        </p:nvSpPr>
        <p:spPr bwMode="auto">
          <a:xfrm>
            <a:off x="700090" y="3213106"/>
            <a:ext cx="2736850"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كتب مرقس في الخمسينات أو أوائل الستينات</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 name="TextBox 29"/>
          <p:cNvSpPr txBox="1">
            <a:spLocks noChangeArrowheads="1"/>
          </p:cNvSpPr>
          <p:nvPr/>
        </p:nvSpPr>
        <p:spPr bwMode="auto">
          <a:xfrm>
            <a:off x="714348" y="3789363"/>
            <a:ext cx="2849595"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كتب متى في أواخر الخمسينات أو الستينات</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 name="TextBox 30"/>
          <p:cNvSpPr txBox="1">
            <a:spLocks noChangeArrowheads="1"/>
          </p:cNvSpPr>
          <p:nvPr/>
        </p:nvSpPr>
        <p:spPr bwMode="auto">
          <a:xfrm>
            <a:off x="900113" y="4427544"/>
            <a:ext cx="27352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كتب لوقا في 59-63</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5" name="TextBox 34"/>
          <p:cNvSpPr txBox="1">
            <a:spLocks noChangeArrowheads="1"/>
          </p:cNvSpPr>
          <p:nvPr/>
        </p:nvSpPr>
        <p:spPr bwMode="auto">
          <a:xfrm>
            <a:off x="700088" y="4868869"/>
            <a:ext cx="2514589"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اللنظرة الثانية</a:t>
            </a:r>
            <a:endParaRPr kumimoji="0" lang="en-US"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6" name="TextBox 35"/>
          <p:cNvSpPr txBox="1">
            <a:spLocks noChangeArrowheads="1"/>
          </p:cNvSpPr>
          <p:nvPr/>
        </p:nvSpPr>
        <p:spPr bwMode="auto">
          <a:xfrm>
            <a:off x="700090" y="5157789"/>
            <a:ext cx="27368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كتب مرقس 65-70</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7" name="TextBox 36"/>
          <p:cNvSpPr txBox="1">
            <a:spLocks noChangeArrowheads="1"/>
          </p:cNvSpPr>
          <p:nvPr/>
        </p:nvSpPr>
        <p:spPr bwMode="auto">
          <a:xfrm>
            <a:off x="900118" y="5516569"/>
            <a:ext cx="2663825"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كتب متى في السبعينات</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8" name="TextBox 37"/>
          <p:cNvSpPr txBox="1">
            <a:spLocks noChangeArrowheads="1"/>
          </p:cNvSpPr>
          <p:nvPr/>
        </p:nvSpPr>
        <p:spPr bwMode="auto">
          <a:xfrm>
            <a:off x="900113" y="6156331"/>
            <a:ext cx="2735262"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كتب لوقا في السبعينات</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39"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2820994"/>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4149731"/>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TextBox 40"/>
          <p:cNvSpPr txBox="1">
            <a:spLocks noChangeArrowheads="1"/>
          </p:cNvSpPr>
          <p:nvPr/>
        </p:nvSpPr>
        <p:spPr bwMode="auto">
          <a:xfrm>
            <a:off x="4500563" y="1444625"/>
            <a:ext cx="6894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مرقس</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2" name="TextBox 41"/>
          <p:cNvSpPr txBox="1">
            <a:spLocks noChangeArrowheads="1"/>
          </p:cNvSpPr>
          <p:nvPr/>
        </p:nvSpPr>
        <p:spPr bwMode="auto">
          <a:xfrm>
            <a:off x="5842000" y="1412875"/>
            <a:ext cx="1516082"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متى</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3" name="TextBox 42"/>
          <p:cNvSpPr txBox="1">
            <a:spLocks noChangeArrowheads="1"/>
          </p:cNvSpPr>
          <p:nvPr/>
        </p:nvSpPr>
        <p:spPr bwMode="auto">
          <a:xfrm>
            <a:off x="7821619" y="1412875"/>
            <a:ext cx="4762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لوقا</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4" name="TextBox 43"/>
          <p:cNvSpPr txBox="1">
            <a:spLocks noChangeArrowheads="1"/>
          </p:cNvSpPr>
          <p:nvPr/>
        </p:nvSpPr>
        <p:spPr bwMode="auto">
          <a:xfrm>
            <a:off x="4787900" y="1884369"/>
            <a:ext cx="3498876"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الفرضية الثانية</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5" name="TextBox 44"/>
          <p:cNvSpPr txBox="1">
            <a:spLocks noChangeArrowheads="1"/>
          </p:cNvSpPr>
          <p:nvPr/>
        </p:nvSpPr>
        <p:spPr bwMode="auto">
          <a:xfrm>
            <a:off x="4787900" y="2173288"/>
            <a:ext cx="3384550"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لم يستخدم كل من متى ولوقا انجيل مرقس كمصدر</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8" name="TextBox 47"/>
          <p:cNvSpPr txBox="1">
            <a:spLocks noChangeArrowheads="1"/>
          </p:cNvSpPr>
          <p:nvPr/>
        </p:nvSpPr>
        <p:spPr bwMode="auto">
          <a:xfrm>
            <a:off x="4787904" y="2892425"/>
            <a:ext cx="3141682"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النظرة الأولى</a:t>
            </a:r>
            <a:endParaRPr kumimoji="0" lang="en-US"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9" name="TextBox 48"/>
          <p:cNvSpPr txBox="1">
            <a:spLocks noChangeArrowheads="1"/>
          </p:cNvSpPr>
          <p:nvPr/>
        </p:nvSpPr>
        <p:spPr bwMode="auto">
          <a:xfrm>
            <a:off x="4787903" y="3181356"/>
            <a:ext cx="3960813"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يمكن أن يكون مرقس قد كتب في أي وقت بين 50 و70 م</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2" name="TextBox 51"/>
          <p:cNvSpPr txBox="1">
            <a:spLocks noChangeArrowheads="1"/>
          </p:cNvSpPr>
          <p:nvPr/>
        </p:nvSpPr>
        <p:spPr bwMode="auto">
          <a:xfrm>
            <a:off x="4787904" y="4221169"/>
            <a:ext cx="321312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النظرة الثانية</a:t>
            </a:r>
            <a:endParaRPr kumimoji="0" lang="en-US" sz="1800" b="0"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3" name="TextBox 52"/>
          <p:cNvSpPr txBox="1">
            <a:spLocks noChangeArrowheads="1"/>
          </p:cNvSpPr>
          <p:nvPr/>
        </p:nvSpPr>
        <p:spPr bwMode="auto">
          <a:xfrm>
            <a:off x="4787900" y="4508500"/>
            <a:ext cx="399894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كتب مرقس بين 65-70</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4" name="TextBox 53"/>
          <p:cNvSpPr txBox="1">
            <a:spLocks noChangeArrowheads="1"/>
          </p:cNvSpPr>
          <p:nvPr/>
        </p:nvSpPr>
        <p:spPr bwMode="auto">
          <a:xfrm>
            <a:off x="4987931" y="4868863"/>
            <a:ext cx="3687763"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كتب متى في أوائل الخمسينات (أنظر إلى ملاحظات متى )</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5" name="TextBox 54"/>
          <p:cNvSpPr txBox="1">
            <a:spLocks noChangeArrowheads="1"/>
          </p:cNvSpPr>
          <p:nvPr/>
        </p:nvSpPr>
        <p:spPr bwMode="auto">
          <a:xfrm>
            <a:off x="5003800" y="5516563"/>
            <a:ext cx="360045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كتب لوقا 59-63 (أنظر ملاحظات لوقا)</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12" name="Straight Connector 11"/>
          <p:cNvCxnSpPr>
            <a:cxnSpLocks noChangeShapeType="1"/>
          </p:cNvCxnSpPr>
          <p:nvPr/>
        </p:nvCxnSpPr>
        <p:spPr bwMode="auto">
          <a:xfrm>
            <a:off x="5580063" y="1268415"/>
            <a:ext cx="0" cy="57626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cxnSp>
      <p:cxnSp>
        <p:nvCxnSpPr>
          <p:cNvPr id="58" name="Straight Connector 57"/>
          <p:cNvCxnSpPr>
            <a:cxnSpLocks noChangeShapeType="1"/>
          </p:cNvCxnSpPr>
          <p:nvPr/>
        </p:nvCxnSpPr>
        <p:spPr bwMode="auto">
          <a:xfrm>
            <a:off x="7524750" y="1268415"/>
            <a:ext cx="0" cy="57626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cxnSp>
      <p:sp>
        <p:nvSpPr>
          <p:cNvPr id="181284" name="TextBox 58"/>
          <p:cNvSpPr txBox="1">
            <a:spLocks noChangeArrowheads="1"/>
          </p:cNvSpPr>
          <p:nvPr/>
        </p:nvSpPr>
        <p:spPr bwMode="auto">
          <a:xfrm>
            <a:off x="2916240" y="796929"/>
            <a:ext cx="415609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مقتبسة من الكتاب المقدس الدراسي، 1431</a:t>
            </a:r>
            <a:endParaRPr kumimoji="0" lang="en-US" sz="1800" b="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2" name="Group 14"/>
          <p:cNvGrpSpPr>
            <a:grpSpLocks/>
          </p:cNvGrpSpPr>
          <p:nvPr/>
        </p:nvGrpSpPr>
        <p:grpSpPr bwMode="auto">
          <a:xfrm>
            <a:off x="4211639" y="3933830"/>
            <a:ext cx="4697412" cy="2747963"/>
            <a:chOff x="2688" y="2160"/>
            <a:chExt cx="2880" cy="1731"/>
          </a:xfrm>
        </p:grpSpPr>
        <p:grpSp>
          <p:nvGrpSpPr>
            <p:cNvPr id="181286" name="Group 8"/>
            <p:cNvGrpSpPr>
              <a:grpSpLocks/>
            </p:cNvGrpSpPr>
            <p:nvPr/>
          </p:nvGrpSpPr>
          <p:grpSpPr bwMode="auto">
            <a:xfrm>
              <a:off x="3024" y="2304"/>
              <a:ext cx="2544" cy="1587"/>
              <a:chOff x="3072" y="2256"/>
              <a:chExt cx="2544" cy="1587"/>
            </a:xfrm>
          </p:grpSpPr>
          <p:sp>
            <p:nvSpPr>
              <p:cNvPr id="181288" name="Text Box 5"/>
              <p:cNvSpPr txBox="1">
                <a:spLocks noChangeArrowheads="1"/>
              </p:cNvSpPr>
              <p:nvPr/>
            </p:nvSpPr>
            <p:spPr bwMode="auto">
              <a:xfrm>
                <a:off x="3072" y="3552"/>
                <a:ext cx="2544" cy="29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تم تعليمها في الصف</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1289" name="Rectangle 7"/>
              <p:cNvSpPr>
                <a:spLocks noChangeArrowheads="1"/>
              </p:cNvSpPr>
              <p:nvPr/>
            </p:nvSpPr>
            <p:spPr bwMode="auto">
              <a:xfrm>
                <a:off x="3072" y="2256"/>
                <a:ext cx="2544" cy="1584"/>
              </a:xfrm>
              <a:prstGeom prst="rect">
                <a:avLst/>
              </a:prstGeom>
              <a:noFill/>
              <a:ln w="571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pic>
          <p:nvPicPr>
            <p:cNvPr id="181287" name="Picture 13"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688" y="2160"/>
              <a:ext cx="678" cy="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69642"/>
                                        </p:tgtEl>
                                        <p:attrNameLst>
                                          <p:attrName>style.visibility</p:attrName>
                                        </p:attrNameLst>
                                      </p:cBhvr>
                                      <p:to>
                                        <p:strVal val="visible"/>
                                      </p:to>
                                    </p:set>
                                    <p:anim calcmode="lin" valueType="num">
                                      <p:cBhvr>
                                        <p:cTn id="35" dur="500" fill="hold"/>
                                        <p:tgtEl>
                                          <p:spTgt spid="69642"/>
                                        </p:tgtEl>
                                        <p:attrNameLst>
                                          <p:attrName>ppt_w</p:attrName>
                                        </p:attrNameLst>
                                      </p:cBhvr>
                                      <p:tavLst>
                                        <p:tav tm="0">
                                          <p:val>
                                            <p:fltVal val="0"/>
                                          </p:val>
                                        </p:tav>
                                        <p:tav tm="100000">
                                          <p:val>
                                            <p:strVal val="#ppt_w"/>
                                          </p:val>
                                        </p:tav>
                                      </p:tavLst>
                                    </p:anim>
                                    <p:anim calcmode="lin" valueType="num">
                                      <p:cBhvr>
                                        <p:cTn id="36" dur="500" fill="hold"/>
                                        <p:tgtEl>
                                          <p:spTgt spid="69642"/>
                                        </p:tgtEl>
                                        <p:attrNameLst>
                                          <p:attrName>ppt_h</p:attrName>
                                        </p:attrNameLst>
                                      </p:cBhvr>
                                      <p:tavLst>
                                        <p:tav tm="0">
                                          <p:val>
                                            <p:fltVal val="0"/>
                                          </p:val>
                                        </p:tav>
                                        <p:tav tm="100000">
                                          <p:val>
                                            <p:strVal val="#ppt_h"/>
                                          </p:val>
                                        </p:tav>
                                      </p:tavLst>
                                    </p:anim>
                                    <p:anim calcmode="lin" valueType="num">
                                      <p:cBhvr>
                                        <p:cTn id="37" dur="500" fill="hold"/>
                                        <p:tgtEl>
                                          <p:spTgt spid="69642"/>
                                        </p:tgtEl>
                                        <p:attrNameLst>
                                          <p:attrName>style.rotation</p:attrName>
                                        </p:attrNameLst>
                                      </p:cBhvr>
                                      <p:tavLst>
                                        <p:tav tm="0">
                                          <p:val>
                                            <p:fltVal val="360"/>
                                          </p:val>
                                        </p:tav>
                                        <p:tav tm="100000">
                                          <p:val>
                                            <p:fltVal val="0"/>
                                          </p:val>
                                        </p:tav>
                                      </p:tavLst>
                                    </p:anim>
                                    <p:animEffect transition="in" filter="fade">
                                      <p:cBhvr>
                                        <p:cTn id="38" dur="500"/>
                                        <p:tgtEl>
                                          <p:spTgt spid="69642"/>
                                        </p:tgtEl>
                                      </p:cBhvr>
                                    </p:animEffec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69643"/>
                                        </p:tgtEl>
                                        <p:attrNameLst>
                                          <p:attrName>style.visibility</p:attrName>
                                        </p:attrNameLst>
                                      </p:cBhvr>
                                      <p:to>
                                        <p:strVal val="visible"/>
                                      </p:to>
                                    </p:set>
                                    <p:anim calcmode="lin" valueType="num">
                                      <p:cBhvr>
                                        <p:cTn id="56" dur="500" fill="hold"/>
                                        <p:tgtEl>
                                          <p:spTgt spid="69643"/>
                                        </p:tgtEl>
                                        <p:attrNameLst>
                                          <p:attrName>ppt_w</p:attrName>
                                        </p:attrNameLst>
                                      </p:cBhvr>
                                      <p:tavLst>
                                        <p:tav tm="0">
                                          <p:val>
                                            <p:fltVal val="0"/>
                                          </p:val>
                                        </p:tav>
                                        <p:tav tm="100000">
                                          <p:val>
                                            <p:strVal val="#ppt_w"/>
                                          </p:val>
                                        </p:tav>
                                      </p:tavLst>
                                    </p:anim>
                                    <p:anim calcmode="lin" valueType="num">
                                      <p:cBhvr>
                                        <p:cTn id="57" dur="500" fill="hold"/>
                                        <p:tgtEl>
                                          <p:spTgt spid="69643"/>
                                        </p:tgtEl>
                                        <p:attrNameLst>
                                          <p:attrName>ppt_h</p:attrName>
                                        </p:attrNameLst>
                                      </p:cBhvr>
                                      <p:tavLst>
                                        <p:tav tm="0">
                                          <p:val>
                                            <p:fltVal val="0"/>
                                          </p:val>
                                        </p:tav>
                                        <p:tav tm="100000">
                                          <p:val>
                                            <p:strVal val="#ppt_h"/>
                                          </p:val>
                                        </p:tav>
                                      </p:tavLst>
                                    </p:anim>
                                    <p:anim calcmode="lin" valueType="num">
                                      <p:cBhvr>
                                        <p:cTn id="58" dur="500" fill="hold"/>
                                        <p:tgtEl>
                                          <p:spTgt spid="69643"/>
                                        </p:tgtEl>
                                        <p:attrNameLst>
                                          <p:attrName>style.rotation</p:attrName>
                                        </p:attrNameLst>
                                      </p:cBhvr>
                                      <p:tavLst>
                                        <p:tav tm="0">
                                          <p:val>
                                            <p:fltVal val="360"/>
                                          </p:val>
                                        </p:tav>
                                        <p:tav tm="100000">
                                          <p:val>
                                            <p:fltVal val="0"/>
                                          </p:val>
                                        </p:tav>
                                      </p:tavLst>
                                    </p:anim>
                                    <p:animEffect transition="in" filter="fade">
                                      <p:cBhvr>
                                        <p:cTn id="59" dur="500"/>
                                        <p:tgtEl>
                                          <p:spTgt spid="69643"/>
                                        </p:tgtEl>
                                      </p:cBhvr>
                                    </p:animEffect>
                                  </p:childTnLst>
                                </p:cTn>
                              </p:par>
                            </p:childTnLst>
                          </p:cTn>
                        </p:par>
                        <p:par>
                          <p:cTn id="60" fill="hold" nodeType="afterGroup">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par>
                          <p:cTn id="77" fill="hold" nodeType="afterGroup">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childTnLst>
                          </p:cTn>
                        </p:par>
                        <p:par>
                          <p:cTn id="80" fill="hold" nodeType="afterGroup">
                            <p:stCondLst>
                              <p:cond delay="0"/>
                            </p:stCondLst>
                            <p:childTnLst>
                              <p:par>
                                <p:cTn id="81" presetID="1" presetClass="entr" presetSubtype="0"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par>
                          <p:cTn id="83" fill="hold" nodeType="afterGroup">
                            <p:stCondLst>
                              <p:cond delay="0"/>
                            </p:stCondLst>
                            <p:childTnLst>
                              <p:par>
                                <p:cTn id="84" presetID="1" presetClass="entr" presetSubtype="0" fill="hold" nodeType="afterEffect">
                                  <p:stCondLst>
                                    <p:cond delay="0"/>
                                  </p:stCondLst>
                                  <p:childTnLst>
                                    <p:set>
                                      <p:cBhvr>
                                        <p:cTn id="85" dur="1" fill="hold">
                                          <p:stCondLst>
                                            <p:cond delay="0"/>
                                          </p:stCondLst>
                                        </p:cTn>
                                        <p:tgtEl>
                                          <p:spTgt spid="58"/>
                                        </p:tgtEl>
                                        <p:attrNameLst>
                                          <p:attrName>style.visibility</p:attrName>
                                        </p:attrNameLst>
                                      </p:cBhvr>
                                      <p:to>
                                        <p:strVal val="visible"/>
                                      </p:to>
                                    </p:set>
                                  </p:childTnLst>
                                </p:cTn>
                              </p:par>
                            </p:childTnLst>
                          </p:cTn>
                        </p:par>
                        <p:par>
                          <p:cTn id="86" fill="hold" nodeType="afterGroup">
                            <p:stCondLst>
                              <p:cond delay="0"/>
                            </p:stCondLst>
                            <p:childTnLst>
                              <p:par>
                                <p:cTn id="87" presetID="1"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49" presetClass="entr" presetSubtype="0" decel="100000"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 calcmode="lin" valueType="num">
                                      <p:cBhvr>
                                        <p:cTn id="103" dur="500" fill="hold"/>
                                        <p:tgtEl>
                                          <p:spTgt spid="39"/>
                                        </p:tgtEl>
                                        <p:attrNameLst>
                                          <p:attrName>style.rotation</p:attrName>
                                        </p:attrNameLst>
                                      </p:cBhvr>
                                      <p:tavLst>
                                        <p:tav tm="0">
                                          <p:val>
                                            <p:fltVal val="360"/>
                                          </p:val>
                                        </p:tav>
                                        <p:tav tm="100000">
                                          <p:val>
                                            <p:fltVal val="0"/>
                                          </p:val>
                                        </p:tav>
                                      </p:tavLst>
                                    </p:anim>
                                    <p:animEffect transition="in" filter="fade">
                                      <p:cBhvr>
                                        <p:cTn id="104" dur="500"/>
                                        <p:tgtEl>
                                          <p:spTgt spid="39"/>
                                        </p:tgtEl>
                                      </p:cBhvr>
                                    </p:animEffect>
                                  </p:childTnLst>
                                </p:cTn>
                              </p:par>
                            </p:childTnLst>
                          </p:cTn>
                        </p:par>
                        <p:par>
                          <p:cTn id="105" fill="hold" nodeType="afterGroup">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childTnLst>
                                </p:cTn>
                              </p:par>
                            </p:childTnLst>
                          </p:cTn>
                        </p:par>
                        <p:par>
                          <p:cTn id="108" fill="hold" nodeType="afterGroup">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9" presetClass="entr" presetSubtype="0" decel="100000"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 calcmode="lin" valueType="num">
                                      <p:cBhvr>
                                        <p:cTn id="117" dur="500" fill="hold"/>
                                        <p:tgtEl>
                                          <p:spTgt spid="40"/>
                                        </p:tgtEl>
                                        <p:attrNameLst>
                                          <p:attrName>style.rotation</p:attrName>
                                        </p:attrNameLst>
                                      </p:cBhvr>
                                      <p:tavLst>
                                        <p:tav tm="0">
                                          <p:val>
                                            <p:fltVal val="360"/>
                                          </p:val>
                                        </p:tav>
                                        <p:tav tm="100000">
                                          <p:val>
                                            <p:fltVal val="0"/>
                                          </p:val>
                                        </p:tav>
                                      </p:tavLst>
                                    </p:anim>
                                    <p:animEffect transition="in" filter="fade">
                                      <p:cBhvr>
                                        <p:cTn id="118" dur="500"/>
                                        <p:tgtEl>
                                          <p:spTgt spid="40"/>
                                        </p:tgtEl>
                                      </p:cBhvr>
                                    </p:animEffect>
                                  </p:childTnLst>
                                </p:cTn>
                              </p:par>
                            </p:childTnLst>
                          </p:cTn>
                        </p:par>
                        <p:par>
                          <p:cTn id="119" fill="hold" nodeType="afterGroup">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childTnLst>
                                </p:cTn>
                              </p:par>
                            </p:childTnLst>
                          </p:cTn>
                        </p:par>
                        <p:par>
                          <p:cTn id="122" fill="hold" nodeType="afterGroup">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53"/>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9" presetClass="entr" presetSubtype="0" decel="100000" fill="hold" nodeType="click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500" fill="hold"/>
                                        <p:tgtEl>
                                          <p:spTgt spid="2"/>
                                        </p:tgtEl>
                                        <p:attrNameLst>
                                          <p:attrName>ppt_w</p:attrName>
                                        </p:attrNameLst>
                                      </p:cBhvr>
                                      <p:tavLst>
                                        <p:tav tm="0">
                                          <p:val>
                                            <p:fltVal val="0"/>
                                          </p:val>
                                        </p:tav>
                                        <p:tav tm="100000">
                                          <p:val>
                                            <p:strVal val="#ppt_w"/>
                                          </p:val>
                                        </p:tav>
                                      </p:tavLst>
                                    </p:anim>
                                    <p:anim calcmode="lin" valueType="num">
                                      <p:cBhvr>
                                        <p:cTn id="138" dur="500" fill="hold"/>
                                        <p:tgtEl>
                                          <p:spTgt spid="2"/>
                                        </p:tgtEl>
                                        <p:attrNameLst>
                                          <p:attrName>ppt_h</p:attrName>
                                        </p:attrNameLst>
                                      </p:cBhvr>
                                      <p:tavLst>
                                        <p:tav tm="0">
                                          <p:val>
                                            <p:fltVal val="0"/>
                                          </p:val>
                                        </p:tav>
                                        <p:tav tm="100000">
                                          <p:val>
                                            <p:strVal val="#ppt_h"/>
                                          </p:val>
                                        </p:tav>
                                      </p:tavLst>
                                    </p:anim>
                                    <p:anim calcmode="lin" valueType="num">
                                      <p:cBhvr>
                                        <p:cTn id="139" dur="500" fill="hold"/>
                                        <p:tgtEl>
                                          <p:spTgt spid="2"/>
                                        </p:tgtEl>
                                        <p:attrNameLst>
                                          <p:attrName>style.rotation</p:attrName>
                                        </p:attrNameLst>
                                      </p:cBhvr>
                                      <p:tavLst>
                                        <p:tav tm="0">
                                          <p:val>
                                            <p:fltVal val="360"/>
                                          </p:val>
                                        </p:tav>
                                        <p:tav tm="100000">
                                          <p:val>
                                            <p:fltVal val="0"/>
                                          </p:val>
                                        </p:tav>
                                      </p:tavLst>
                                    </p:anim>
                                    <p:animEffect transition="in" filter="fade">
                                      <p:cBhvr>
                                        <p:cTn id="1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8" grpId="0"/>
      <p:bldP spid="29" grpId="0"/>
      <p:bldP spid="30" grpId="0"/>
      <p:bldP spid="31" grpId="0"/>
      <p:bldP spid="35" grpId="0"/>
      <p:bldP spid="36" grpId="0"/>
      <p:bldP spid="37" grpId="0"/>
      <p:bldP spid="38" grpId="0"/>
      <p:bldP spid="41" grpId="0"/>
      <p:bldP spid="42" grpId="0"/>
      <p:bldP spid="43" grpId="0"/>
      <p:bldP spid="44" grpId="0"/>
      <p:bldP spid="45" grpId="0"/>
      <p:bldP spid="48" grpId="0"/>
      <p:bldP spid="49" grpId="0"/>
      <p:bldP spid="52" grpId="0"/>
      <p:bldP spid="53" grpId="0"/>
      <p:bldP spid="54" grpId="0"/>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Box 1027"/>
          <p:cNvSpPr txBox="1">
            <a:spLocks noChangeArrowheads="1"/>
          </p:cNvSpPr>
          <p:nvPr/>
        </p:nvSpPr>
        <p:spPr bwMode="auto">
          <a:xfrm>
            <a:off x="8578850" y="152400"/>
            <a:ext cx="473077"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7940" name="Text Box 1028"/>
          <p:cNvSpPr txBox="1">
            <a:spLocks noChangeArrowheads="1"/>
          </p:cNvSpPr>
          <p:nvPr/>
        </p:nvSpPr>
        <p:spPr bwMode="auto">
          <a:xfrm>
            <a:off x="2628900" y="1295400"/>
            <a:ext cx="1447800" cy="954088"/>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كيو</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 م</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7951" name="Text Box 1039"/>
          <p:cNvSpPr txBox="1">
            <a:spLocks noChangeArrowheads="1"/>
          </p:cNvSpPr>
          <p:nvPr/>
        </p:nvSpPr>
        <p:spPr bwMode="auto">
          <a:xfrm>
            <a:off x="4876800" y="1295400"/>
            <a:ext cx="1447800" cy="954088"/>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lIns="91376" tIns="45688" rIns="91376"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مرقس</a:t>
            </a:r>
            <a:b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65 م</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7954" name="Text Box 1042"/>
          <p:cNvSpPr txBox="1">
            <a:spLocks noChangeArrowheads="1"/>
          </p:cNvSpPr>
          <p:nvPr/>
        </p:nvSpPr>
        <p:spPr bwMode="auto">
          <a:xfrm>
            <a:off x="4876800" y="3657600"/>
            <a:ext cx="1447800" cy="914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لوقا</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7957" name="Text Box 1045"/>
          <p:cNvSpPr txBox="1">
            <a:spLocks noChangeArrowheads="1"/>
          </p:cNvSpPr>
          <p:nvPr/>
        </p:nvSpPr>
        <p:spPr bwMode="auto">
          <a:xfrm>
            <a:off x="2514600" y="3657600"/>
            <a:ext cx="16764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متى</a:t>
            </a:r>
            <a:endParaRPr kumimoji="0" lang="en-US" sz="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7398" name="Rectangle 1075"/>
          <p:cNvSpPr>
            <a:spLocks noGrp="1" noChangeArrowheads="1"/>
          </p:cNvSpPr>
          <p:nvPr>
            <p:ph type="title" idx="4294967295"/>
          </p:nvPr>
        </p:nvSpPr>
        <p:spPr>
          <a:xfrm>
            <a:off x="1600200" y="277814"/>
            <a:ext cx="6096000" cy="584200"/>
          </a:xfrm>
          <a:solidFill>
            <a:srgbClr val="0000FF"/>
          </a:solidFill>
        </p:spPr>
        <p:txBody>
          <a:bodyPr anchor="t" anchorCtr="0">
            <a:spAutoFit/>
          </a:bodyPr>
          <a:lstStyle/>
          <a:p>
            <a:pPr eaLnBrk="1" hangingPunct="1"/>
            <a:r>
              <a:rPr lang="ar-JO" sz="3200" b="1" dirty="0">
                <a:solidFill>
                  <a:schemeClr val="tx1"/>
                </a:solidFill>
                <a:latin typeface="Arial" panose="020B0604020202020204" pitchFamily="34" charset="0"/>
                <a:ea typeface="SimSun" charset="0"/>
                <a:cs typeface="Arial" panose="020B0604020202020204" pitchFamily="34" charset="0"/>
              </a:rPr>
              <a:t>فرضية المصدرين</a:t>
            </a:r>
            <a:endParaRPr lang="en-US" sz="3200" b="1" dirty="0">
              <a:solidFill>
                <a:schemeClr val="tx1"/>
              </a:solidFill>
              <a:latin typeface="Arial" panose="020B0604020202020204" pitchFamily="34" charset="0"/>
              <a:ea typeface="SimSun" charset="0"/>
              <a:cs typeface="Arial" panose="020B0604020202020204" pitchFamily="34" charset="0"/>
            </a:endParaRPr>
          </a:p>
        </p:txBody>
      </p:sp>
      <p:sp>
        <p:nvSpPr>
          <p:cNvPr id="167989" name="Line 1077"/>
          <p:cNvSpPr>
            <a:spLocks noChangeShapeType="1"/>
          </p:cNvSpPr>
          <p:nvPr/>
        </p:nvSpPr>
        <p:spPr bwMode="auto">
          <a:xfrm>
            <a:off x="3352800" y="2362200"/>
            <a:ext cx="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7990" name="Line 1078"/>
          <p:cNvSpPr>
            <a:spLocks noChangeShapeType="1"/>
          </p:cNvSpPr>
          <p:nvPr/>
        </p:nvSpPr>
        <p:spPr bwMode="auto">
          <a:xfrm>
            <a:off x="5562600" y="2362200"/>
            <a:ext cx="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7991" name="Line 1079"/>
          <p:cNvSpPr>
            <a:spLocks noChangeShapeType="1"/>
          </p:cNvSpPr>
          <p:nvPr/>
        </p:nvSpPr>
        <p:spPr bwMode="auto">
          <a:xfrm>
            <a:off x="4038600" y="2362200"/>
            <a:ext cx="83820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7992" name="Line 1080"/>
          <p:cNvSpPr>
            <a:spLocks noChangeShapeType="1"/>
          </p:cNvSpPr>
          <p:nvPr/>
        </p:nvSpPr>
        <p:spPr bwMode="auto">
          <a:xfrm flipH="1">
            <a:off x="4191000" y="2362200"/>
            <a:ext cx="68580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500"/>
                                        <p:tgtEl>
                                          <p:spTgt spid="167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7951"/>
                                        </p:tgtEl>
                                        <p:attrNameLst>
                                          <p:attrName>style.visibility</p:attrName>
                                        </p:attrNameLst>
                                      </p:cBhvr>
                                      <p:to>
                                        <p:strVal val="visible"/>
                                      </p:to>
                                    </p:set>
                                    <p:animEffect transition="in" filter="checkerboard(across)">
                                      <p:cBhvr>
                                        <p:cTn id="12" dur="500"/>
                                        <p:tgtEl>
                                          <p:spTgt spid="167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7989"/>
                                        </p:tgtEl>
                                        <p:attrNameLst>
                                          <p:attrName>style.visibility</p:attrName>
                                        </p:attrNameLst>
                                      </p:cBhvr>
                                      <p:to>
                                        <p:strVal val="visible"/>
                                      </p:to>
                                    </p:set>
                                    <p:animEffect transition="in" filter="wipe(up)">
                                      <p:cBhvr>
                                        <p:cTn id="17" dur="500"/>
                                        <p:tgtEl>
                                          <p:spTgt spid="167989"/>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67957"/>
                                        </p:tgtEl>
                                        <p:attrNameLst>
                                          <p:attrName>style.visibility</p:attrName>
                                        </p:attrNameLst>
                                      </p:cBhvr>
                                      <p:to>
                                        <p:strVal val="visible"/>
                                      </p:to>
                                    </p:set>
                                    <p:animEffect transition="in" filter="checkerboard(across)">
                                      <p:cBhvr>
                                        <p:cTn id="21" dur="500"/>
                                        <p:tgtEl>
                                          <p:spTgt spid="167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7990"/>
                                        </p:tgtEl>
                                        <p:attrNameLst>
                                          <p:attrName>style.visibility</p:attrName>
                                        </p:attrNameLst>
                                      </p:cBhvr>
                                      <p:to>
                                        <p:strVal val="visible"/>
                                      </p:to>
                                    </p:set>
                                    <p:animEffect transition="in" filter="wipe(up)">
                                      <p:cBhvr>
                                        <p:cTn id="26" dur="500"/>
                                        <p:tgtEl>
                                          <p:spTgt spid="167990"/>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67954"/>
                                        </p:tgtEl>
                                        <p:attrNameLst>
                                          <p:attrName>style.visibility</p:attrName>
                                        </p:attrNameLst>
                                      </p:cBhvr>
                                      <p:to>
                                        <p:strVal val="visible"/>
                                      </p:to>
                                    </p:set>
                                    <p:animEffect transition="in" filter="checkerboard(across)">
                                      <p:cBhvr>
                                        <p:cTn id="30" dur="500"/>
                                        <p:tgtEl>
                                          <p:spTgt spid="1679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7991"/>
                                        </p:tgtEl>
                                        <p:attrNameLst>
                                          <p:attrName>style.visibility</p:attrName>
                                        </p:attrNameLst>
                                      </p:cBhvr>
                                      <p:to>
                                        <p:strVal val="visible"/>
                                      </p:to>
                                    </p:set>
                                    <p:animEffect transition="in" filter="wipe(up)">
                                      <p:cBhvr>
                                        <p:cTn id="35" dur="500"/>
                                        <p:tgtEl>
                                          <p:spTgt spid="1679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7992"/>
                                        </p:tgtEl>
                                        <p:attrNameLst>
                                          <p:attrName>style.visibility</p:attrName>
                                        </p:attrNameLst>
                                      </p:cBhvr>
                                      <p:to>
                                        <p:strVal val="visible"/>
                                      </p:to>
                                    </p:set>
                                    <p:animEffect transition="in" filter="wipe(up)">
                                      <p:cBhvr>
                                        <p:cTn id="40" dur="500"/>
                                        <p:tgtEl>
                                          <p:spTgt spid="16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autoUpdateAnimBg="0"/>
      <p:bldP spid="167951" grpId="0" animBg="1"/>
      <p:bldP spid="167954" grpId="0" animBg="1"/>
      <p:bldP spid="167957" grpId="0" animBg="1"/>
      <p:bldP spid="167989" grpId="0" animBg="1"/>
      <p:bldP spid="167990" grpId="0" animBg="1"/>
      <p:bldP spid="167991" grpId="0" animBg="1"/>
      <p:bldP spid="16799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9149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491"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29700"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9701"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9702" name="AutoShape 6"/>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67592" name="Rectangle 7"/>
          <p:cNvSpPr>
            <a:spLocks noChangeArrowheads="1"/>
          </p:cNvSpPr>
          <p:nvPr/>
        </p:nvSpPr>
        <p:spPr bwMode="auto">
          <a:xfrm>
            <a:off x="2287588" y="3692526"/>
            <a:ext cx="2036762"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لوقا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67593" name="Rectangle 8"/>
          <p:cNvSpPr>
            <a:spLocks noChangeArrowheads="1"/>
          </p:cNvSpPr>
          <p:nvPr/>
        </p:nvSpPr>
        <p:spPr bwMode="auto">
          <a:xfrm>
            <a:off x="1757363" y="1004889"/>
            <a:ext cx="2355850"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متى</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67594" name="Rectangle 9"/>
          <p:cNvSpPr>
            <a:spLocks noChangeArrowheads="1"/>
          </p:cNvSpPr>
          <p:nvPr/>
        </p:nvSpPr>
        <p:spPr bwMode="auto">
          <a:xfrm>
            <a:off x="5588006" y="1025526"/>
            <a:ext cx="2036763"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مرقس</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91498" name="Rectangle 10"/>
          <p:cNvSpPr>
            <a:spLocks noChangeArrowheads="1"/>
          </p:cNvSpPr>
          <p:nvPr/>
        </p:nvSpPr>
        <p:spPr bwMode="auto">
          <a:xfrm>
            <a:off x="1785918" y="1560513"/>
            <a:ext cx="2139971"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إلى اليهود</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499" name="Rectangle 11"/>
          <p:cNvSpPr>
            <a:spLocks noChangeArrowheads="1"/>
          </p:cNvSpPr>
          <p:nvPr/>
        </p:nvSpPr>
        <p:spPr bwMode="auto">
          <a:xfrm>
            <a:off x="5143504" y="1570038"/>
            <a:ext cx="2522535"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إلى الرومان</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00" name="Rectangle 12"/>
          <p:cNvSpPr>
            <a:spLocks noChangeArrowheads="1"/>
          </p:cNvSpPr>
          <p:nvPr/>
        </p:nvSpPr>
        <p:spPr bwMode="auto">
          <a:xfrm>
            <a:off x="1071538" y="4237038"/>
            <a:ext cx="3157567"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إلى اليونانيين</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02"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04" name="Rectangle 16"/>
          <p:cNvSpPr>
            <a:spLocks noChangeArrowheads="1"/>
          </p:cNvSpPr>
          <p:nvPr/>
        </p:nvSpPr>
        <p:spPr bwMode="auto">
          <a:xfrm>
            <a:off x="5070475" y="2579694"/>
            <a:ext cx="890588"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51" name="Rectangle 19"/>
          <p:cNvSpPr>
            <a:spLocks noChangeArrowheads="1"/>
          </p:cNvSpPr>
          <p:nvPr/>
        </p:nvSpPr>
        <p:spPr bwMode="auto">
          <a:xfrm>
            <a:off x="2424647" y="2070104"/>
            <a:ext cx="1766354"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كملك</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49" name="Rectangle 22"/>
          <p:cNvSpPr>
            <a:spLocks noChangeArrowheads="1"/>
          </p:cNvSpPr>
          <p:nvPr/>
        </p:nvSpPr>
        <p:spPr bwMode="auto">
          <a:xfrm>
            <a:off x="5882714" y="2065341"/>
            <a:ext cx="1765861"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كخادم</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08" name="Rectangle 24"/>
          <p:cNvSpPr>
            <a:spLocks noChangeArrowheads="1"/>
          </p:cNvSpPr>
          <p:nvPr/>
        </p:nvSpPr>
        <p:spPr bwMode="auto">
          <a:xfrm>
            <a:off x="1674817"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47" name="Rectangle 27"/>
          <p:cNvSpPr>
            <a:spLocks noChangeArrowheads="1"/>
          </p:cNvSpPr>
          <p:nvPr/>
        </p:nvSpPr>
        <p:spPr bwMode="auto">
          <a:xfrm>
            <a:off x="1357290" y="4735514"/>
            <a:ext cx="2849585" cy="474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الله / الإنسان</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10" name="Rectangle 28"/>
          <p:cNvSpPr>
            <a:spLocks noChangeArrowheads="1"/>
          </p:cNvSpPr>
          <p:nvPr/>
        </p:nvSpPr>
        <p:spPr bwMode="auto">
          <a:xfrm>
            <a:off x="5011738"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45" name="Rectangle 31"/>
          <p:cNvSpPr>
            <a:spLocks noChangeArrowheads="1"/>
          </p:cNvSpPr>
          <p:nvPr/>
        </p:nvSpPr>
        <p:spPr bwMode="auto">
          <a:xfrm>
            <a:off x="1928794" y="2764743"/>
            <a:ext cx="2265381" cy="470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ما قاله</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42" name="Rectangle 33"/>
          <p:cNvSpPr>
            <a:spLocks noChangeArrowheads="1"/>
          </p:cNvSpPr>
          <p:nvPr/>
        </p:nvSpPr>
        <p:spPr bwMode="auto">
          <a:xfrm>
            <a:off x="1357290" y="5397155"/>
            <a:ext cx="2387623" cy="474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ما شعر به</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41" name="Rectangle 37"/>
          <p:cNvSpPr>
            <a:spLocks noChangeArrowheads="1"/>
          </p:cNvSpPr>
          <p:nvPr/>
        </p:nvSpPr>
        <p:spPr bwMode="auto">
          <a:xfrm>
            <a:off x="5286380" y="2743789"/>
            <a:ext cx="1782764" cy="474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ما فعله</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29734" name="AutoShape 38"/>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grpSp>
        <p:nvGrpSpPr>
          <p:cNvPr id="191515" name="Group 39"/>
          <p:cNvGrpSpPr>
            <a:grpSpLocks/>
          </p:cNvGrpSpPr>
          <p:nvPr/>
        </p:nvGrpSpPr>
        <p:grpSpPr bwMode="auto">
          <a:xfrm>
            <a:off x="1412875" y="946156"/>
            <a:ext cx="3860800" cy="3332163"/>
            <a:chOff x="979" y="675"/>
            <a:chExt cx="2675" cy="2379"/>
          </a:xfrm>
        </p:grpSpPr>
        <p:sp>
          <p:nvSpPr>
            <p:cNvPr id="191536" name="Rectangle 40"/>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2</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91537" name="Rectangle 41"/>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3</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91538" name="Rectangle 42"/>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4</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91539" name="Rectangle 43"/>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1</a:t>
              </a:r>
              <a:endParaRPr kumimoji="0" lang="en-GB" sz="3600" b="1" i="0"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67613" name="Rectangle 44"/>
          <p:cNvSpPr>
            <a:spLocks noChangeArrowheads="1"/>
          </p:cNvSpPr>
          <p:nvPr/>
        </p:nvSpPr>
        <p:spPr bwMode="auto">
          <a:xfrm>
            <a:off x="5562606" y="3684589"/>
            <a:ext cx="1476375"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يوحنا</a:t>
            </a:r>
            <a:endParaRPr kumimoji="0" lang="en-GB" sz="3200" b="1" i="0"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91517" name="Rectangle 45"/>
          <p:cNvSpPr>
            <a:spLocks noChangeArrowheads="1"/>
          </p:cNvSpPr>
          <p:nvPr/>
        </p:nvSpPr>
        <p:spPr bwMode="auto">
          <a:xfrm>
            <a:off x="5000628" y="4241800"/>
            <a:ext cx="2660647"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إلى الكنيسة</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35" name="Rectangle 49"/>
          <p:cNvSpPr>
            <a:spLocks noChangeArrowheads="1"/>
          </p:cNvSpPr>
          <p:nvPr/>
        </p:nvSpPr>
        <p:spPr bwMode="auto">
          <a:xfrm>
            <a:off x="5903493" y="4729163"/>
            <a:ext cx="107357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الله</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32" name="Rectangle 51"/>
          <p:cNvSpPr>
            <a:spLocks noChangeArrowheads="1"/>
          </p:cNvSpPr>
          <p:nvPr/>
        </p:nvSpPr>
        <p:spPr bwMode="auto">
          <a:xfrm>
            <a:off x="5906665" y="5412567"/>
            <a:ext cx="1767310" cy="47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ما قصده</a:t>
            </a:r>
            <a:endParaRPr kumimoji="0" lang="en-GB" sz="2500" b="1" i="0"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21" name="Text Box 53"/>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29750" name="Text Box 54"/>
          <p:cNvSpPr txBox="1">
            <a:spLocks noChangeArrowheads="1"/>
          </p:cNvSpPr>
          <p:nvPr/>
        </p:nvSpPr>
        <p:spPr bwMode="auto">
          <a:xfrm>
            <a:off x="1071539" y="4292602"/>
            <a:ext cx="3125812" cy="823409"/>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57-59 م</a:t>
            </a:r>
          </a:p>
        </p:txBody>
      </p:sp>
      <p:sp>
        <p:nvSpPr>
          <p:cNvPr id="29751" name="Text Box 55"/>
          <p:cNvSpPr txBox="1">
            <a:spLocks noChangeArrowheads="1"/>
          </p:cNvSpPr>
          <p:nvPr/>
        </p:nvSpPr>
        <p:spPr bwMode="auto">
          <a:xfrm>
            <a:off x="4714876" y="4264027"/>
            <a:ext cx="2965449" cy="1326111"/>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2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69 م</a:t>
            </a:r>
          </a:p>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200" b="1" i="1"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بعد الإزائية</a:t>
            </a:r>
            <a:endParaRPr kumimoji="0" lang="en-GB" sz="32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9752" name="Text Box 56"/>
          <p:cNvSpPr txBox="1">
            <a:spLocks noChangeArrowheads="1"/>
          </p:cNvSpPr>
          <p:nvPr/>
        </p:nvSpPr>
        <p:spPr bwMode="auto">
          <a:xfrm>
            <a:off x="4786314" y="1665292"/>
            <a:ext cx="2605092" cy="823409"/>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64-68 م</a:t>
            </a:r>
            <a:endParaRPr kumimoji="0" lang="en-GB" sz="48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29753" name="Text Box 57"/>
          <p:cNvSpPr txBox="1">
            <a:spLocks noChangeArrowheads="1"/>
          </p:cNvSpPr>
          <p:nvPr/>
        </p:nvSpPr>
        <p:spPr bwMode="auto">
          <a:xfrm>
            <a:off x="1285852" y="1706563"/>
            <a:ext cx="2900386" cy="638743"/>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688"/>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6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الأربعينات</a:t>
            </a:r>
            <a:endParaRPr kumimoji="0" lang="en-GB" sz="3600" b="1" i="0"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91526" name="Text Box 58"/>
          <p:cNvSpPr txBox="1">
            <a:spLocks noChangeArrowheads="1"/>
          </p:cNvSpPr>
          <p:nvPr/>
        </p:nvSpPr>
        <p:spPr bwMode="auto">
          <a:xfrm>
            <a:off x="8020051" y="6538914"/>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27" name="Text Box 60"/>
          <p:cNvSpPr txBox="1">
            <a:spLocks noChangeArrowheads="1"/>
          </p:cNvSpPr>
          <p:nvPr/>
        </p:nvSpPr>
        <p:spPr bwMode="auto">
          <a:xfrm>
            <a:off x="8574088" y="6135688"/>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28" name="Text Box 61"/>
          <p:cNvSpPr txBox="1">
            <a:spLocks noChangeArrowheads="1"/>
          </p:cNvSpPr>
          <p:nvPr/>
        </p:nvSpPr>
        <p:spPr bwMode="auto">
          <a:xfrm>
            <a:off x="8364985"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27</a:t>
            </a:r>
          </a:p>
        </p:txBody>
      </p:sp>
      <p:sp>
        <p:nvSpPr>
          <p:cNvPr id="191529" name="Text Box 62"/>
          <p:cNvSpPr txBox="1">
            <a:spLocks noChangeArrowheads="1"/>
          </p:cNvSpPr>
          <p:nvPr/>
        </p:nvSpPr>
        <p:spPr bwMode="auto">
          <a:xfrm>
            <a:off x="8703257" y="6482487"/>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4</a:t>
            </a:r>
          </a:p>
        </p:txBody>
      </p:sp>
      <p:sp>
        <p:nvSpPr>
          <p:cNvPr id="64" name="Title 63"/>
          <p:cNvSpPr>
            <a:spLocks noGrp="1"/>
          </p:cNvSpPr>
          <p:nvPr>
            <p:ph type="title" idx="4294967295"/>
          </p:nvPr>
        </p:nvSpPr>
        <p:spPr bwMode="auto">
          <a:xfrm>
            <a:off x="457200" y="228600"/>
            <a:ext cx="82296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sz="2900" b="1" dirty="0">
                <a:solidFill>
                  <a:srgbClr val="FFEA18"/>
                </a:solidFill>
                <a:latin typeface="Arial" panose="020B0604020202020204" pitchFamily="34" charset="0"/>
                <a:cs typeface="Arial" panose="020B0604020202020204" pitchFamily="34" charset="0"/>
              </a:rPr>
              <a:t>متى أعتقد أنها كتبت</a:t>
            </a:r>
            <a:endParaRPr lang="en-US" dirty="0">
              <a:latin typeface="Arial" panose="020B0604020202020204" pitchFamily="34" charset="0"/>
              <a:cs typeface="Arial" panose="020B0604020202020204" pitchFamily="34" charset="0"/>
            </a:endParaRPr>
          </a:p>
        </p:txBody>
      </p:sp>
      <p:sp>
        <p:nvSpPr>
          <p:cNvPr id="65" name="TextBox 64"/>
          <p:cNvSpPr txBox="1"/>
          <p:nvPr/>
        </p:nvSpPr>
        <p:spPr>
          <a:xfrm>
            <a:off x="8610604" y="5"/>
            <a:ext cx="530785"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rPr>
              <a:t>52</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4" name="Text Box 1027"/>
          <p:cNvSpPr txBox="1"/>
          <p:nvPr/>
        </p:nvSpPr>
        <p:spPr>
          <a:xfrm>
            <a:off x="8624537" y="152400"/>
            <a:ext cx="380807" cy="400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687" tIns="45687" rIns="45687" bIns="45687">
            <a:spAutoFit/>
          </a:bodyPr>
          <a:lstStyle>
            <a:lvl1pPr>
              <a:defRPr sz="2000" b="1">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50</a:t>
            </a:r>
            <a:endParaRPr kumimoji="0"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45" name="Text Box 1028"/>
          <p:cNvSpPr txBox="1"/>
          <p:nvPr/>
        </p:nvSpPr>
        <p:spPr>
          <a:xfrm>
            <a:off x="5041900" y="1217612"/>
            <a:ext cx="1485900" cy="1200262"/>
          </a:xfrm>
          <a:prstGeom prst="rect">
            <a:avLst/>
          </a:prstGeom>
          <a:gradFill>
            <a:gsLst>
              <a:gs pos="0">
                <a:srgbClr val="FF0000"/>
              </a:gs>
              <a:gs pos="100000">
                <a:srgbClr val="760000"/>
              </a:gs>
            </a:gsLst>
            <a:path path="circle">
              <a:fillToRect l="37721" t="-19636" r="62278" b="119636"/>
            </a:path>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87" tIns="45687" rIns="45687" bIns="45687">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solidFill>
                  <a:srgbClr val="FFFFFF"/>
                </a:solidFill>
              </a:defRPr>
            </a:pPr>
            <a:r>
              <a:rPr kumimoji="0" sz="24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كيو</a:t>
            </a:r>
            <a:br>
              <a:rPr kumimoji="0"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sz="24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انطاكية</a:t>
            </a:r>
            <a:endParaRPr kumimoji="0"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solidFill>
                  <a:srgbClr val="FFFFFF"/>
                </a:solidFill>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50</a:t>
            </a:r>
            <a:r>
              <a:rPr kumimoji="0"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م</a:t>
            </a:r>
          </a:p>
        </p:txBody>
      </p:sp>
      <p:sp>
        <p:nvSpPr>
          <p:cNvPr id="4846" name="Text Box 1029"/>
          <p:cNvSpPr txBox="1"/>
          <p:nvPr/>
        </p:nvSpPr>
        <p:spPr>
          <a:xfrm>
            <a:off x="2895600" y="1217612"/>
            <a:ext cx="1625600" cy="1200262"/>
          </a:xfrm>
          <a:prstGeom prst="rect">
            <a:avLst/>
          </a:prstGeom>
          <a:gradFill>
            <a:gsLst>
              <a:gs pos="0">
                <a:srgbClr val="010199"/>
              </a:gs>
              <a:gs pos="100000">
                <a:srgbClr val="000047"/>
              </a:gs>
            </a:gsLst>
            <a:path path="circle">
              <a:fillToRect l="37721" t="-19636" r="62278" b="119636"/>
            </a:path>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87" tIns="45687" rIns="45687" bIns="45687">
            <a:spAutoFit/>
          </a:bodyPr>
          <a:lstStyle/>
          <a:p>
            <a:pPr marL="0" marR="0" lvl="0" indent="0" algn="ctr" defTabSz="914400" rtl="1" eaLnBrk="0" fontAlgn="base" latinLnBrk="0" hangingPunct="0">
              <a:lnSpc>
                <a:spcPct val="100000"/>
              </a:lnSpc>
              <a:spcBef>
                <a:spcPts val="1400"/>
              </a:spcBef>
              <a:spcAft>
                <a:spcPct val="0"/>
              </a:spcAft>
              <a:buClrTx/>
              <a:buSzTx/>
              <a:buFontTx/>
              <a:buNone/>
              <a:tabLst/>
              <a:defRPr>
                <a:solidFill>
                  <a:srgbClr val="FFFFFF"/>
                </a:solidFill>
              </a:defRPr>
            </a:pPr>
            <a:r>
              <a:rPr kumimoji="0" sz="24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مرقس</a:t>
            </a:r>
            <a:br>
              <a:rPr kumimoji="0"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sz="24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روما</a:t>
            </a:r>
            <a:br>
              <a:rPr kumimoji="0"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65</a:t>
            </a:r>
            <a:r>
              <a:rPr kumimoji="0"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م</a:t>
            </a:r>
          </a:p>
        </p:txBody>
      </p:sp>
      <p:sp>
        <p:nvSpPr>
          <p:cNvPr id="4847" name="Rectangle 1033"/>
          <p:cNvSpPr txBox="1">
            <a:spLocks noGrp="1"/>
          </p:cNvSpPr>
          <p:nvPr>
            <p:ph type="title" idx="4294967295"/>
          </p:nvPr>
        </p:nvSpPr>
        <p:spPr>
          <a:xfrm>
            <a:off x="1676400" y="277814"/>
            <a:ext cx="6096000" cy="584201"/>
          </a:xfrm>
          <a:prstGeom prst="rect">
            <a:avLst/>
          </a:prstGeom>
          <a:solidFill>
            <a:srgbClr val="0000FF"/>
          </a:solidFill>
        </p:spPr>
        <p:txBody>
          <a:bodyPr lIns="45687" tIns="45687" rIns="45687" bIns="45687" anchor="t"/>
          <a:lstStyle>
            <a:lvl1pPr defTabSz="868680">
              <a:defRPr sz="3040" b="0">
                <a:latin typeface="SimSun"/>
                <a:ea typeface="SimSun"/>
                <a:cs typeface="SimSun"/>
                <a:sym typeface="SimSun"/>
              </a:defRPr>
            </a:lvl1pPr>
          </a:lstStyle>
          <a:p>
            <a:pPr>
              <a:defRPr b="1">
                <a:latin typeface="+mj-lt"/>
                <a:ea typeface="+mj-ea"/>
                <a:cs typeface="+mj-cs"/>
                <a:sym typeface="Arial"/>
              </a:defRPr>
            </a:pPr>
            <a:r>
              <a:rPr b="1" dirty="0" err="1">
                <a:solidFill>
                  <a:schemeClr val="tx1"/>
                </a:solidFill>
                <a:latin typeface="Arial" panose="020B0604020202020204" pitchFamily="34" charset="0"/>
                <a:cs typeface="Arial" panose="020B0604020202020204" pitchFamily="34" charset="0"/>
                <a:sym typeface="SimSun"/>
              </a:rPr>
              <a:t>فرضية</a:t>
            </a:r>
            <a:r>
              <a:rPr b="1" dirty="0">
                <a:solidFill>
                  <a:schemeClr val="tx1"/>
                </a:solidFill>
                <a:latin typeface="Arial" panose="020B0604020202020204" pitchFamily="34" charset="0"/>
                <a:cs typeface="Arial" panose="020B0604020202020204" pitchFamily="34" charset="0"/>
                <a:sym typeface="SimSun"/>
              </a:rPr>
              <a:t> </a:t>
            </a:r>
            <a:r>
              <a:rPr b="1" dirty="0" err="1">
                <a:solidFill>
                  <a:schemeClr val="tx1"/>
                </a:solidFill>
                <a:latin typeface="Arial" panose="020B0604020202020204" pitchFamily="34" charset="0"/>
                <a:cs typeface="Arial" panose="020B0604020202020204" pitchFamily="34" charset="0"/>
                <a:sym typeface="SimSun"/>
              </a:rPr>
              <a:t>المصادر</a:t>
            </a:r>
            <a:r>
              <a:rPr b="1" dirty="0">
                <a:solidFill>
                  <a:schemeClr val="tx1"/>
                </a:solidFill>
                <a:latin typeface="Arial" panose="020B0604020202020204" pitchFamily="34" charset="0"/>
                <a:cs typeface="Arial" panose="020B0604020202020204" pitchFamily="34" charset="0"/>
                <a:sym typeface="SimSun"/>
              </a:rPr>
              <a:t> </a:t>
            </a:r>
            <a:r>
              <a:rPr b="1" dirty="0" err="1">
                <a:solidFill>
                  <a:schemeClr val="tx1"/>
                </a:solidFill>
                <a:latin typeface="Arial" panose="020B0604020202020204" pitchFamily="34" charset="0"/>
                <a:cs typeface="Arial" panose="020B0604020202020204" pitchFamily="34" charset="0"/>
                <a:sym typeface="SimSun"/>
              </a:rPr>
              <a:t>الأربعة</a:t>
            </a:r>
            <a:endParaRPr b="1" dirty="0">
              <a:solidFill>
                <a:schemeClr val="tx1"/>
              </a:solidFill>
              <a:latin typeface="Arial" panose="020B0604020202020204" pitchFamily="34" charset="0"/>
              <a:cs typeface="Arial" panose="020B0604020202020204" pitchFamily="34" charset="0"/>
              <a:sym typeface="SimSun"/>
            </a:endParaRPr>
          </a:p>
        </p:txBody>
      </p:sp>
      <p:sp>
        <p:nvSpPr>
          <p:cNvPr id="4848" name="Line 1034"/>
          <p:cNvSpPr/>
          <p:nvPr/>
        </p:nvSpPr>
        <p:spPr>
          <a:xfrm>
            <a:off x="3352800" y="2590800"/>
            <a:ext cx="0" cy="1295400"/>
          </a:xfrm>
          <a:prstGeom prst="line">
            <a:avLst/>
          </a:prstGeom>
          <a:ln w="38100">
            <a:solidFill>
              <a:srgbClr val="FFFFFF"/>
            </a:solidFill>
            <a:tailEnd type="triangle"/>
          </a:ln>
        </p:spPr>
        <p:txBody>
          <a:bodyPr lIns="45719" rIns="4571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49" name="Line 1035"/>
          <p:cNvSpPr/>
          <p:nvPr/>
        </p:nvSpPr>
        <p:spPr>
          <a:xfrm>
            <a:off x="6172200" y="2590800"/>
            <a:ext cx="0" cy="457200"/>
          </a:xfrm>
          <a:prstGeom prst="line">
            <a:avLst/>
          </a:prstGeom>
          <a:ln w="38100">
            <a:solidFill>
              <a:srgbClr val="FFFFFF"/>
            </a:solidFill>
            <a:tailEnd type="triangle"/>
          </a:ln>
        </p:spPr>
        <p:txBody>
          <a:bodyPr lIns="45719" rIns="4571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50" name="Line 1036"/>
          <p:cNvSpPr/>
          <p:nvPr/>
        </p:nvSpPr>
        <p:spPr>
          <a:xfrm>
            <a:off x="4038599" y="2590800"/>
            <a:ext cx="1295402" cy="1371600"/>
          </a:xfrm>
          <a:prstGeom prst="line">
            <a:avLst/>
          </a:prstGeom>
          <a:ln w="38100">
            <a:solidFill>
              <a:srgbClr val="FFFFFF"/>
            </a:solidFill>
            <a:tailEnd type="triangle"/>
          </a:ln>
        </p:spPr>
        <p:txBody>
          <a:bodyPr lIns="45719" rIns="4571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51" name="Line 1037"/>
          <p:cNvSpPr/>
          <p:nvPr/>
        </p:nvSpPr>
        <p:spPr>
          <a:xfrm flipH="1">
            <a:off x="3733800" y="2590800"/>
            <a:ext cx="1600201" cy="1371600"/>
          </a:xfrm>
          <a:prstGeom prst="line">
            <a:avLst/>
          </a:prstGeom>
          <a:ln w="38100">
            <a:solidFill>
              <a:srgbClr val="FFFFFF"/>
            </a:solidFill>
            <a:tailEnd type="triangle"/>
          </a:ln>
        </p:spPr>
        <p:txBody>
          <a:bodyPr lIns="45719" rIns="4571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nvGrpSpPr>
          <p:cNvPr id="4854" name="Text Box 1038"/>
          <p:cNvGrpSpPr/>
          <p:nvPr/>
        </p:nvGrpSpPr>
        <p:grpSpPr>
          <a:xfrm>
            <a:off x="685800" y="1217612"/>
            <a:ext cx="1866900" cy="1371601"/>
            <a:chOff x="0" y="0"/>
            <a:chExt cx="1866900" cy="1371600"/>
          </a:xfrm>
        </p:grpSpPr>
        <p:sp>
          <p:nvSpPr>
            <p:cNvPr id="4852" name="Rectangle"/>
            <p:cNvSpPr/>
            <p:nvPr/>
          </p:nvSpPr>
          <p:spPr>
            <a:xfrm>
              <a:off x="0" y="0"/>
              <a:ext cx="1866900" cy="1371600"/>
            </a:xfrm>
            <a:prstGeom prst="rect">
              <a:avLst/>
            </a:prstGeom>
            <a:gradFill flip="none" rotWithShape="1">
              <a:gsLst>
                <a:gs pos="0">
                  <a:srgbClr val="C60DC0"/>
                </a:gs>
                <a:gs pos="100000">
                  <a:srgbClr val="5C0659"/>
                </a:gs>
              </a:gsLst>
              <a:path path="circle">
                <a:fillToRect l="37721" t="-19636" r="62278" b="119636"/>
              </a:path>
            </a:gradFill>
            <a:ln w="12700" cap="flat">
              <a:noFill/>
              <a:miter lim="4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ts val="1400"/>
                </a:spcBef>
                <a:spcAft>
                  <a:spcPct val="0"/>
                </a:spcAft>
                <a:buClrTx/>
                <a:buSzTx/>
                <a:buFontTx/>
                <a:buNone/>
                <a:tabLst/>
                <a:defRPr>
                  <a:solidFill>
                    <a:srgbClr val="FFFFFF"/>
                  </a:solidFill>
                </a:defRPr>
              </a:pPr>
              <a:endParaRPr kumimoji="0"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53" name="م أورشليم 60-65 م"/>
            <p:cNvSpPr txBox="1"/>
            <p:nvPr/>
          </p:nvSpPr>
          <p:spPr>
            <a:xfrm>
              <a:off x="45687" y="85670"/>
              <a:ext cx="1775525" cy="12002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87" tIns="45687" rIns="45687" bIns="45687" numCol="1" anchor="ctr">
              <a:spAutoFit/>
            </a:bodyPr>
            <a:lstStyle/>
            <a:p>
              <a:pPr marL="0" marR="0" lvl="0" indent="0" algn="ctr" defTabSz="914400" rtl="1" eaLnBrk="0" fontAlgn="base" latinLnBrk="0" hangingPunct="0">
                <a:lnSpc>
                  <a:spcPct val="100000"/>
                </a:lnSpc>
                <a:spcBef>
                  <a:spcPts val="1400"/>
                </a:spcBef>
                <a:spcAft>
                  <a:spcPct val="0"/>
                </a:spcAft>
                <a:buClrTx/>
                <a:buSzTx/>
                <a:buFontTx/>
                <a:buNone/>
                <a:tabLst/>
                <a:defRPr>
                  <a:solidFill>
                    <a:srgbClr val="FFFFFF"/>
                  </a:solidFill>
                  <a:effectLst>
                    <a:outerShdw blurRad="38100" dist="38100" dir="2700000" rotWithShape="0">
                      <a:srgbClr val="000000"/>
                    </a:outerShdw>
                  </a:effectLst>
                </a:defRPr>
              </a:pPr>
              <a:r>
                <a:rPr kumimoji="0" sz="2400" b="0" i="0" u="none" strike="noStrike" kern="1200" cap="none" spc="0" normalizeH="0" baseline="0" noProof="0" dirty="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م</a:t>
              </a:r>
              <a:br>
                <a:rPr kumimoji="0" sz="2400" b="0" i="0" u="none" strike="noStrike" kern="1200" cap="none" spc="0" normalizeH="0" baseline="0" noProof="0" dirty="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br>
              <a:r>
                <a:rPr kumimoji="0" sz="2400" b="0" i="0" u="none" strike="noStrike" kern="1200" cap="none" spc="0" normalizeH="0" baseline="0" noProof="0" dirty="0" err="1">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أورشليم</a:t>
              </a:r>
              <a:br>
                <a:rPr kumimoji="0" sz="2400" b="0" i="0" u="none" strike="noStrike" kern="1200" cap="none" spc="0" normalizeH="0" baseline="0" noProof="0" dirty="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400" b="0" i="0" u="none" strike="noStrike" kern="1200" cap="none" spc="0" normalizeH="0" baseline="0" noProof="0" dirty="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60-65</a:t>
              </a:r>
              <a:r>
                <a:rPr kumimoji="0" sz="2400" b="0" i="0" u="none" strike="noStrike" kern="1200" cap="none" spc="0" normalizeH="0" baseline="0" noProof="0" dirty="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 م</a:t>
              </a:r>
            </a:p>
          </p:txBody>
        </p:sp>
      </p:grpSp>
      <p:grpSp>
        <p:nvGrpSpPr>
          <p:cNvPr id="4857" name="Text Box 1039"/>
          <p:cNvGrpSpPr/>
          <p:nvPr/>
        </p:nvGrpSpPr>
        <p:grpSpPr>
          <a:xfrm>
            <a:off x="7048500" y="1217617"/>
            <a:ext cx="1485900" cy="1373190"/>
            <a:chOff x="0" y="-1"/>
            <a:chExt cx="1485900" cy="1373189"/>
          </a:xfrm>
        </p:grpSpPr>
        <p:sp>
          <p:nvSpPr>
            <p:cNvPr id="4855" name="Rectangle"/>
            <p:cNvSpPr/>
            <p:nvPr/>
          </p:nvSpPr>
          <p:spPr>
            <a:xfrm>
              <a:off x="0" y="-1"/>
              <a:ext cx="1485900" cy="1373189"/>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ts val="1400"/>
                </a:spcBef>
                <a:spcAft>
                  <a:spcPct val="0"/>
                </a:spcAft>
                <a:buClrTx/>
                <a:buSzTx/>
                <a:buFontTx/>
                <a:buNone/>
                <a:tabLst/>
                <a:defRPr>
                  <a:solidFill>
                    <a:srgbClr val="FFFFFF"/>
                  </a:solidFill>
                  <a:effectLst>
                    <a:outerShdw blurRad="38100" dist="38100" dir="2700000" rotWithShape="0">
                      <a:srgbClr val="000000"/>
                    </a:outerShdw>
                  </a:effectLst>
                </a:defRPr>
              </a:pPr>
              <a:endPar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856" name="ل قيصرية"/>
            <p:cNvSpPr txBox="1"/>
            <p:nvPr/>
          </p:nvSpPr>
          <p:spPr>
            <a:xfrm>
              <a:off x="45687" y="271129"/>
              <a:ext cx="1394525" cy="8309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87" tIns="45687" rIns="45687" bIns="45687" numCol="1" anchor="ctr">
              <a:spAutoFit/>
            </a:bodyPr>
            <a:lstStyle/>
            <a:p>
              <a:pPr marL="0" marR="0" lvl="0" indent="0" algn="ctr" defTabSz="914400" rtl="1" eaLnBrk="0" fontAlgn="base" latinLnBrk="0" hangingPunct="0">
                <a:lnSpc>
                  <a:spcPct val="100000"/>
                </a:lnSpc>
                <a:spcBef>
                  <a:spcPts val="1400"/>
                </a:spcBef>
                <a:spcAft>
                  <a:spcPct val="0"/>
                </a:spcAft>
                <a:buClrTx/>
                <a:buSzTx/>
                <a:buFontTx/>
                <a:buNone/>
                <a:tabLst/>
                <a:defRPr>
                  <a:solidFill>
                    <a:srgbClr val="FFFFFF"/>
                  </a:solidFill>
                  <a:effectLst>
                    <a:outerShdw blurRad="38100" dist="38100" dir="2700000" rotWithShape="0">
                      <a:srgbClr val="000000"/>
                    </a:outerShdw>
                  </a:effectLst>
                </a:defRPr>
              </a:pPr>
              <a: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ل</a:t>
              </a:r>
              <a:b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br>
              <a: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قيصرية</a:t>
              </a:r>
            </a:p>
          </p:txBody>
        </p:sp>
      </p:grpSp>
      <p:grpSp>
        <p:nvGrpSpPr>
          <p:cNvPr id="4860" name="Text Box 1040"/>
          <p:cNvGrpSpPr/>
          <p:nvPr/>
        </p:nvGrpSpPr>
        <p:grpSpPr>
          <a:xfrm>
            <a:off x="1828800" y="3986212"/>
            <a:ext cx="1866900" cy="1371601"/>
            <a:chOff x="0" y="0"/>
            <a:chExt cx="1866900" cy="1371600"/>
          </a:xfrm>
        </p:grpSpPr>
        <p:sp>
          <p:nvSpPr>
            <p:cNvPr id="4858" name="Rectangle"/>
            <p:cNvSpPr/>
            <p:nvPr/>
          </p:nvSpPr>
          <p:spPr>
            <a:xfrm>
              <a:off x="0" y="0"/>
              <a:ext cx="1866900" cy="1371600"/>
            </a:xfrm>
            <a:prstGeom prst="rect">
              <a:avLst/>
            </a:prstGeom>
            <a:gradFill flip="none" rotWithShape="1">
              <a:gsLst>
                <a:gs pos="0">
                  <a:srgbClr val="C60DC0"/>
                </a:gs>
                <a:gs pos="100000">
                  <a:srgbClr val="5C0659"/>
                </a:gs>
              </a:gsLst>
              <a:path path="circle">
                <a:fillToRect l="37721" t="-19636" r="62278" b="119636"/>
              </a:path>
            </a:gradFill>
            <a:ln w="12700" cap="flat">
              <a:noFill/>
              <a:miter lim="4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ts val="1400"/>
                </a:spcBef>
                <a:spcAft>
                  <a:spcPct val="0"/>
                </a:spcAft>
                <a:buClrTx/>
                <a:buSzTx/>
                <a:buFontTx/>
                <a:buNone/>
                <a:tabLst/>
                <a:defRPr>
                  <a:solidFill>
                    <a:srgbClr val="FFFFFF"/>
                  </a:solidFill>
                </a:defRPr>
              </a:pPr>
              <a:endParaRPr kumimoji="0"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59" name="متى أنطاكية 85 م"/>
            <p:cNvSpPr txBox="1"/>
            <p:nvPr/>
          </p:nvSpPr>
          <p:spPr>
            <a:xfrm>
              <a:off x="45687" y="85670"/>
              <a:ext cx="1775525" cy="12002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87" tIns="45687" rIns="45687" bIns="45687" numCol="1" anchor="ctr">
              <a:spAutoFit/>
            </a:bodyPr>
            <a:lstStyle/>
            <a:p>
              <a:pPr marL="0" marR="0" lvl="0" indent="0" algn="ctr" defTabSz="914400" rtl="1" eaLnBrk="0" fontAlgn="base" latinLnBrk="0" hangingPunct="0">
                <a:lnSpc>
                  <a:spcPct val="100000"/>
                </a:lnSpc>
                <a:spcBef>
                  <a:spcPts val="1400"/>
                </a:spcBef>
                <a:spcAft>
                  <a:spcPct val="0"/>
                </a:spcAft>
                <a:buClrTx/>
                <a:buSzTx/>
                <a:buFontTx/>
                <a:buNone/>
                <a:tabLst/>
                <a:defRPr>
                  <a:solidFill>
                    <a:srgbClr val="FFFFFF"/>
                  </a:solidFill>
                  <a:effectLst>
                    <a:outerShdw blurRad="38100" dist="38100" dir="2700000" rotWithShape="0">
                      <a:srgbClr val="000000"/>
                    </a:outerShdw>
                  </a:effectLst>
                </a:defRPr>
              </a:pPr>
              <a:r>
                <a:rPr kumimoji="0" sz="2400" b="0" i="0" u="none" strike="noStrike" kern="1200" cap="none" spc="0" normalizeH="0" baseline="0" noProof="0" dirty="0" err="1">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متى</a:t>
              </a:r>
              <a:br>
                <a:rPr kumimoji="0" sz="2400" b="0" i="0" u="none" strike="noStrike" kern="1200" cap="none" spc="0" normalizeH="0" baseline="0" noProof="0" dirty="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br>
              <a:r>
                <a:rPr kumimoji="0" sz="2400" b="0" i="0" u="none" strike="noStrike" kern="1200" cap="none" spc="0" normalizeH="0" baseline="0" noProof="0" dirty="0" err="1">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أنطاكية</a:t>
              </a:r>
              <a:br>
                <a:rPr kumimoji="0" sz="2400" b="0" i="0" u="none" strike="noStrike" kern="1200" cap="none" spc="0" normalizeH="0" baseline="0" noProof="0" dirty="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400" b="0" i="0" u="none" strike="noStrike" kern="1200" cap="none" spc="0" normalizeH="0" baseline="0" noProof="0" dirty="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85</a:t>
              </a:r>
              <a:r>
                <a:rPr kumimoji="0" sz="2400" b="0" i="0" u="none" strike="noStrike" kern="1200" cap="none" spc="0" normalizeH="0" baseline="0" noProof="0" dirty="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 م</a:t>
              </a:r>
            </a:p>
          </p:txBody>
        </p:sp>
      </p:grpSp>
      <p:grpSp>
        <p:nvGrpSpPr>
          <p:cNvPr id="4863" name="Text Box 1041"/>
          <p:cNvGrpSpPr/>
          <p:nvPr/>
        </p:nvGrpSpPr>
        <p:grpSpPr>
          <a:xfrm>
            <a:off x="5334000" y="3986218"/>
            <a:ext cx="2895600" cy="1373190"/>
            <a:chOff x="0" y="-1"/>
            <a:chExt cx="2895600" cy="1373189"/>
          </a:xfrm>
        </p:grpSpPr>
        <p:sp>
          <p:nvSpPr>
            <p:cNvPr id="4861" name="Rectangle"/>
            <p:cNvSpPr/>
            <p:nvPr/>
          </p:nvSpPr>
          <p:spPr>
            <a:xfrm>
              <a:off x="0" y="-1"/>
              <a:ext cx="2895600" cy="1373189"/>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ts val="1400"/>
                </a:spcBef>
                <a:spcAft>
                  <a:spcPct val="0"/>
                </a:spcAft>
                <a:buClrTx/>
                <a:buSzTx/>
                <a:buFontTx/>
                <a:buNone/>
                <a:tabLst/>
                <a:defRPr>
                  <a:solidFill>
                    <a:srgbClr val="FFFFFF"/>
                  </a:solidFill>
                  <a:effectLst>
                    <a:outerShdw blurRad="38100" dist="38100" dir="2700000" rotWithShape="0">
                      <a:srgbClr val="000000"/>
                    </a:outerShdw>
                  </a:effectLst>
                </a:defRPr>
              </a:pPr>
              <a:endPar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862" name="لوقا قيصرية – كورنثوس ؟ 60 م، 80 م"/>
            <p:cNvSpPr txBox="1"/>
            <p:nvPr/>
          </p:nvSpPr>
          <p:spPr>
            <a:xfrm>
              <a:off x="45687" y="86463"/>
              <a:ext cx="2804225" cy="12002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87" tIns="45687" rIns="45687" bIns="45687" numCol="1" anchor="ctr">
              <a:spAutoFit/>
            </a:bodyPr>
            <a:lstStyle/>
            <a:p>
              <a:pPr marL="0" marR="0" lvl="0" indent="0" algn="ctr" defTabSz="914400" rtl="1" eaLnBrk="0" fontAlgn="base" latinLnBrk="0" hangingPunct="0">
                <a:lnSpc>
                  <a:spcPct val="100000"/>
                </a:lnSpc>
                <a:spcBef>
                  <a:spcPts val="1400"/>
                </a:spcBef>
                <a:spcAft>
                  <a:spcPct val="0"/>
                </a:spcAft>
                <a:buClrTx/>
                <a:buSzTx/>
                <a:buFontTx/>
                <a:buNone/>
                <a:tabLst/>
                <a:defRPr>
                  <a:solidFill>
                    <a:srgbClr val="FFFFFF"/>
                  </a:solidFill>
                  <a:effectLst>
                    <a:outerShdw blurRad="38100" dist="38100" dir="2700000" rotWithShape="0">
                      <a:srgbClr val="000000"/>
                    </a:outerShdw>
                  </a:effectLst>
                </a:defRPr>
              </a:pPr>
              <a:r>
                <a:rPr kumimoji="0" sz="2400" b="0" i="0" u="none" strike="noStrike" kern="1200" cap="none" spc="0" normalizeH="0" baseline="0" noProof="0" dirty="0" err="1">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لوقا</a:t>
              </a:r>
              <a:br>
                <a:rPr kumimoji="0" sz="2400" b="0" i="0" u="none" strike="noStrike" kern="1200" cap="none" spc="0" normalizeH="0" baseline="0" noProof="0" dirty="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br>
              <a:r>
                <a:rPr kumimoji="0" sz="2400" b="0" i="0" u="none" strike="noStrike" kern="1200" cap="none" spc="0" normalizeH="0" baseline="0" noProof="0" dirty="0" err="1">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قيصرية</a:t>
              </a:r>
              <a:r>
                <a:rPr kumimoji="0" sz="2400" b="0" i="0" u="none" strike="noStrike" kern="1200" cap="none" spc="0" normalizeH="0" baseline="0" noProof="0" dirty="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 – </a:t>
              </a:r>
              <a:r>
                <a:rPr kumimoji="0" sz="2400" b="0" i="0" u="none" strike="noStrike" kern="1200" cap="none" spc="0" normalizeH="0" baseline="0" noProof="0" dirty="0" err="1">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كورنثوس</a:t>
              </a:r>
              <a:r>
                <a:rPr kumimoji="0" sz="2400" b="0" i="0" u="none" strike="noStrike" kern="1200" cap="none" spc="0" normalizeH="0" baseline="0" noProof="0" dirty="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 ؟</a:t>
              </a:r>
              <a:br>
                <a:rPr kumimoji="0" sz="2400" b="0" i="0" u="none" strike="noStrike" kern="1200" cap="none" spc="0" normalizeH="0" baseline="0" noProof="0" dirty="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400" b="0" i="0" u="none" strike="noStrike" kern="1200" cap="none" spc="0" normalizeH="0" baseline="0" noProof="0" dirty="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60</a:t>
              </a:r>
              <a:r>
                <a:rPr kumimoji="0" sz="2400" b="0" i="0" u="none" strike="noStrike" kern="1200" cap="none" spc="0" normalizeH="0" baseline="0" noProof="0" dirty="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 م، </a:t>
              </a:r>
              <a:r>
                <a:rPr kumimoji="0" lang="ar-JO" sz="2400" b="0" i="0" u="none" strike="noStrike" kern="1200" cap="none" spc="0" normalizeH="0" baseline="0" noProof="0" dirty="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80</a:t>
              </a:r>
              <a:r>
                <a:rPr kumimoji="0" sz="2400" b="0" i="0" u="none" strike="noStrike" kern="1200" cap="none" spc="0" normalizeH="0" baseline="0" noProof="0" dirty="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 م</a:t>
              </a:r>
            </a:p>
          </p:txBody>
        </p:sp>
      </p:grpSp>
      <p:grpSp>
        <p:nvGrpSpPr>
          <p:cNvPr id="4866" name="Text Box 1042"/>
          <p:cNvGrpSpPr/>
          <p:nvPr/>
        </p:nvGrpSpPr>
        <p:grpSpPr>
          <a:xfrm>
            <a:off x="5791200" y="3021013"/>
            <a:ext cx="2133600" cy="533401"/>
            <a:chOff x="0" y="0"/>
            <a:chExt cx="2133600" cy="533400"/>
          </a:xfrm>
        </p:grpSpPr>
        <p:sp>
          <p:nvSpPr>
            <p:cNvPr id="4864" name="Rectangle"/>
            <p:cNvSpPr/>
            <p:nvPr/>
          </p:nvSpPr>
          <p:spPr>
            <a:xfrm>
              <a:off x="0" y="0"/>
              <a:ext cx="2133600" cy="533400"/>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ts val="1400"/>
                </a:spcBef>
                <a:spcAft>
                  <a:spcPct val="0"/>
                </a:spcAft>
                <a:buClrTx/>
                <a:buSzTx/>
                <a:buFontTx/>
                <a:buNone/>
                <a:tabLst/>
                <a:defRPr>
                  <a:solidFill>
                    <a:srgbClr val="FFFFFF"/>
                  </a:solidFill>
                  <a:effectLst>
                    <a:outerShdw blurRad="38100" dist="38100" dir="2700000" rotWithShape="0">
                      <a:srgbClr val="000000"/>
                    </a:outerShdw>
                  </a:effectLst>
                </a:defRPr>
              </a:pPr>
              <a:endPar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865" name="لوقا الأول"/>
            <p:cNvSpPr txBox="1"/>
            <p:nvPr/>
          </p:nvSpPr>
          <p:spPr>
            <a:xfrm>
              <a:off x="45687" y="35902"/>
              <a:ext cx="2042225" cy="4615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87" tIns="45687" rIns="45687" bIns="45687" numCol="1" anchor="ctr">
              <a:spAutoFit/>
            </a:bodyPr>
            <a:lstStyle>
              <a:lvl1pPr algn="ctr" rtl="1">
                <a:spcBef>
                  <a:spcPts val="1400"/>
                </a:spcBef>
                <a:defRPr>
                  <a:solidFill>
                    <a:srgbClr val="FFFFFF"/>
                  </a:solidFill>
                  <a:effectLst>
                    <a:outerShdw blurRad="38100" dist="38100" dir="2700000" rotWithShape="0">
                      <a:srgbClr val="000000"/>
                    </a:outerShdw>
                  </a:effectLst>
                </a:defRPr>
              </a:lvl1pPr>
            </a:lstStyle>
            <a:p>
              <a:pPr marL="0" marR="0" lvl="0" indent="0" algn="ctr" defTabSz="914400" rtl="1" eaLnBrk="0" fontAlgn="base" latinLnBrk="0" hangingPunct="0">
                <a:lnSpc>
                  <a:spcPct val="100000"/>
                </a:lnSpc>
                <a:spcBef>
                  <a:spcPts val="1400"/>
                </a:spcBef>
                <a:spcAft>
                  <a:spcPct val="0"/>
                </a:spcAft>
                <a:buClrTx/>
                <a:buSzTx/>
                <a:buFontTx/>
                <a:buNone/>
                <a:tabLst/>
                <a:defRPr/>
              </a:pPr>
              <a: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لوقا الأول</a:t>
              </a:r>
            </a:p>
          </p:txBody>
        </p:sp>
      </p:grpSp>
      <p:grpSp>
        <p:nvGrpSpPr>
          <p:cNvPr id="4869" name="Text Box 1043"/>
          <p:cNvGrpSpPr/>
          <p:nvPr/>
        </p:nvGrpSpPr>
        <p:grpSpPr>
          <a:xfrm>
            <a:off x="6781800" y="5791200"/>
            <a:ext cx="1905000" cy="838200"/>
            <a:chOff x="0" y="0"/>
            <a:chExt cx="1905000" cy="838200"/>
          </a:xfrm>
        </p:grpSpPr>
        <p:sp>
          <p:nvSpPr>
            <p:cNvPr id="4867" name="Rectangle"/>
            <p:cNvSpPr/>
            <p:nvPr/>
          </p:nvSpPr>
          <p:spPr>
            <a:xfrm>
              <a:off x="0" y="0"/>
              <a:ext cx="1905000" cy="838200"/>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ts val="1400"/>
                </a:spcBef>
                <a:spcAft>
                  <a:spcPct val="0"/>
                </a:spcAft>
                <a:buClrTx/>
                <a:buSzTx/>
                <a:buFontTx/>
                <a:buNone/>
                <a:tabLst/>
                <a:defRPr>
                  <a:solidFill>
                    <a:srgbClr val="FFFFFF"/>
                  </a:solidFill>
                  <a:effectLst>
                    <a:outerShdw blurRad="38100" dist="38100" dir="2700000" rotWithShape="0">
                      <a:srgbClr val="000000"/>
                    </a:outerShdw>
                  </a:effectLst>
                </a:defRPr>
              </a:pPr>
              <a:endPar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868" name="مصدر         لوقا 1-2"/>
            <p:cNvSpPr txBox="1"/>
            <p:nvPr/>
          </p:nvSpPr>
          <p:spPr>
            <a:xfrm>
              <a:off x="45687" y="3635"/>
              <a:ext cx="1813625" cy="8309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87" tIns="45687" rIns="45687" bIns="45687" numCol="1" anchor="ctr">
              <a:spAutoFit/>
            </a:bodyPr>
            <a:lstStyle>
              <a:lvl1pPr algn="ctr" rtl="1">
                <a:spcBef>
                  <a:spcPts val="1400"/>
                </a:spcBef>
                <a:defRPr>
                  <a:solidFill>
                    <a:srgbClr val="FFFFFF"/>
                  </a:solidFill>
                  <a:effectLst>
                    <a:outerShdw blurRad="38100" dist="38100" dir="2700000" rotWithShape="0">
                      <a:srgbClr val="000000"/>
                    </a:outerShdw>
                  </a:effectLst>
                </a:defRPr>
              </a:lvl1pPr>
            </a:lstStyle>
            <a:p>
              <a:pPr marL="0" marR="0" lvl="0" indent="0" algn="ctr" defTabSz="914400" rtl="1" eaLnBrk="0" fontAlgn="base" latinLnBrk="0" hangingPunct="0">
                <a:lnSpc>
                  <a:spcPct val="100000"/>
                </a:lnSpc>
                <a:spcBef>
                  <a:spcPts val="1400"/>
                </a:spcBef>
                <a:spcAft>
                  <a:spcPct val="0"/>
                </a:spcAft>
                <a:buClrTx/>
                <a:buSzTx/>
                <a:buFontTx/>
                <a:buNone/>
                <a:tabLst/>
                <a:defRPr/>
              </a:pPr>
              <a:r>
                <a:rPr kumimoji="0" sz="2400" b="0" i="0" u="none" strike="noStrike" kern="1200" cap="none" spc="0" normalizeH="0" baseline="0" noProof="0" dirty="0" err="1">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مصدر</a:t>
              </a:r>
              <a:r>
                <a:rPr kumimoji="0" sz="2400" b="0" i="0" u="none" strike="noStrike" kern="1200" cap="none" spc="0" normalizeH="0" baseline="0" noProof="0" dirty="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         </a:t>
              </a:r>
              <a:r>
                <a:rPr kumimoji="0" sz="2400" b="0" i="0" u="none" strike="noStrike" kern="1200" cap="none" spc="0" normalizeH="0" baseline="0" noProof="0" dirty="0" err="1">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لوقا</a:t>
              </a:r>
              <a:r>
                <a:rPr kumimoji="0" sz="2400" b="0" i="0" u="none" strike="noStrike" kern="1200" cap="none" spc="0" normalizeH="0" baseline="0" noProof="0" dirty="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2400" b="0" i="0" u="none" strike="noStrike" kern="1200" cap="none" spc="0" normalizeH="0" baseline="0" noProof="0" dirty="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1-2</a:t>
              </a:r>
              <a:endParaRPr kumimoji="0" sz="2400" b="0" i="0" u="none" strike="noStrike" kern="1200" cap="none" spc="0" normalizeH="0" baseline="0" noProof="0" dirty="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endParaRPr>
            </a:p>
          </p:txBody>
        </p:sp>
      </p:grpSp>
      <p:grpSp>
        <p:nvGrpSpPr>
          <p:cNvPr id="4872" name="Text Box 1045"/>
          <p:cNvGrpSpPr/>
          <p:nvPr/>
        </p:nvGrpSpPr>
        <p:grpSpPr>
          <a:xfrm>
            <a:off x="762000" y="5791200"/>
            <a:ext cx="1866900" cy="914400"/>
            <a:chOff x="0" y="0"/>
            <a:chExt cx="1866900" cy="914400"/>
          </a:xfrm>
        </p:grpSpPr>
        <p:sp>
          <p:nvSpPr>
            <p:cNvPr id="4870" name="Rectangle"/>
            <p:cNvSpPr/>
            <p:nvPr/>
          </p:nvSpPr>
          <p:spPr>
            <a:xfrm>
              <a:off x="0" y="0"/>
              <a:ext cx="1866900" cy="914400"/>
            </a:xfrm>
            <a:prstGeom prst="rect">
              <a:avLst/>
            </a:prstGeom>
            <a:gradFill flip="none" rotWithShape="1">
              <a:gsLst>
                <a:gs pos="0">
                  <a:srgbClr val="C60DC0"/>
                </a:gs>
                <a:gs pos="100000">
                  <a:srgbClr val="5C0659"/>
                </a:gs>
              </a:gsLst>
              <a:path path="circle">
                <a:fillToRect l="37721" t="-19636" r="62278" b="119636"/>
              </a:path>
            </a:gradFill>
            <a:ln w="12700" cap="flat">
              <a:noFill/>
              <a:miter lim="4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ts val="1400"/>
                </a:spcBef>
                <a:spcAft>
                  <a:spcPct val="0"/>
                </a:spcAft>
                <a:buClrTx/>
                <a:buSzTx/>
                <a:buFontTx/>
                <a:buNone/>
                <a:tabLst/>
                <a:defRPr>
                  <a:solidFill>
                    <a:srgbClr val="FFFFFF"/>
                  </a:solidFill>
                </a:defRPr>
              </a:pPr>
              <a:endParaRPr kumimoji="0"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71" name="التقليد    الأنطاكي"/>
            <p:cNvSpPr txBox="1"/>
            <p:nvPr/>
          </p:nvSpPr>
          <p:spPr>
            <a:xfrm>
              <a:off x="45687" y="41735"/>
              <a:ext cx="1775525" cy="8309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87" tIns="45687" rIns="45687" bIns="45687" numCol="1" anchor="ctr">
              <a:spAutoFit/>
            </a:bodyPr>
            <a:lstStyle>
              <a:lvl1pPr algn="ctr" rtl="1">
                <a:spcBef>
                  <a:spcPts val="1400"/>
                </a:spcBef>
                <a:defRPr>
                  <a:solidFill>
                    <a:srgbClr val="FFFFFF"/>
                  </a:solidFill>
                  <a:effectLst>
                    <a:outerShdw blurRad="38100" dist="38100" dir="2700000" rotWithShape="0">
                      <a:srgbClr val="000000"/>
                    </a:outerShdw>
                  </a:effectLst>
                </a:defRPr>
              </a:lvl1pPr>
            </a:lstStyle>
            <a:p>
              <a:pPr marL="0" marR="0" lvl="0" indent="0" algn="ctr" defTabSz="914400" rtl="1" eaLnBrk="0" fontAlgn="base" latinLnBrk="0" hangingPunct="0">
                <a:lnSpc>
                  <a:spcPct val="100000"/>
                </a:lnSpc>
                <a:spcBef>
                  <a:spcPts val="1400"/>
                </a:spcBef>
                <a:spcAft>
                  <a:spcPct val="0"/>
                </a:spcAft>
                <a:buClrTx/>
                <a:buSzTx/>
                <a:buFontTx/>
                <a:buNone/>
                <a:tabLst/>
                <a:defRPr/>
              </a:pPr>
              <a:r>
                <a:rPr kumimoji="0" sz="2400" b="0" i="0" u="none" strike="noStrike" kern="1200" cap="none" spc="0" normalizeH="0" baseline="0" noProof="0">
                  <a:ln>
                    <a:noFill/>
                  </a:ln>
                  <a:solidFill>
                    <a:srgbClr val="FFFFFF"/>
                  </a:solidFill>
                  <a:effectLst>
                    <a:outerShdw blurRad="38100" dist="38100" dir="2700000" rotWithShape="0">
                      <a:srgbClr val="000000"/>
                    </a:outerShdw>
                  </a:effectLst>
                  <a:uLnTx/>
                  <a:uFillTx/>
                  <a:latin typeface="Arial" panose="020B0604020202020204" pitchFamily="34" charset="0"/>
                  <a:ea typeface="ＭＳ Ｐゴシック" charset="0"/>
                  <a:cs typeface="Arial" panose="020B0604020202020204" pitchFamily="34" charset="0"/>
                </a:rPr>
                <a:t>التقليد    الأنطاكي</a:t>
              </a:r>
            </a:p>
          </p:txBody>
        </p:sp>
      </p:grpSp>
      <p:sp>
        <p:nvSpPr>
          <p:cNvPr id="4873" name="Line 1046"/>
          <p:cNvSpPr/>
          <p:nvPr/>
        </p:nvSpPr>
        <p:spPr>
          <a:xfrm>
            <a:off x="7391400" y="2590800"/>
            <a:ext cx="0" cy="457200"/>
          </a:xfrm>
          <a:prstGeom prst="line">
            <a:avLst/>
          </a:prstGeom>
          <a:ln w="38100">
            <a:solidFill>
              <a:srgbClr val="FFFFFF"/>
            </a:solidFill>
            <a:tailEnd type="triangle"/>
          </a:ln>
        </p:spPr>
        <p:txBody>
          <a:bodyPr lIns="45719" rIns="4571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74" name="Line 1047"/>
          <p:cNvSpPr/>
          <p:nvPr/>
        </p:nvSpPr>
        <p:spPr>
          <a:xfrm>
            <a:off x="6781800" y="3581400"/>
            <a:ext cx="0" cy="457200"/>
          </a:xfrm>
          <a:prstGeom prst="line">
            <a:avLst/>
          </a:prstGeom>
          <a:ln w="38100">
            <a:solidFill>
              <a:srgbClr val="FFFFFF"/>
            </a:solidFill>
            <a:tailEnd type="triangle"/>
          </a:ln>
        </p:spPr>
        <p:txBody>
          <a:bodyPr lIns="45719" rIns="4571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75" name="Line 1048"/>
          <p:cNvSpPr/>
          <p:nvPr/>
        </p:nvSpPr>
        <p:spPr>
          <a:xfrm flipH="1">
            <a:off x="2209799" y="2590800"/>
            <a:ext cx="1" cy="1295400"/>
          </a:xfrm>
          <a:prstGeom prst="line">
            <a:avLst/>
          </a:prstGeom>
          <a:ln w="38100">
            <a:solidFill>
              <a:srgbClr val="FFFFFF"/>
            </a:solidFill>
            <a:tailEnd type="triangle"/>
          </a:ln>
        </p:spPr>
        <p:txBody>
          <a:bodyPr lIns="45719" rIns="4571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76" name="Line 1049"/>
          <p:cNvSpPr/>
          <p:nvPr/>
        </p:nvSpPr>
        <p:spPr>
          <a:xfrm flipV="1">
            <a:off x="2209800" y="5333999"/>
            <a:ext cx="457201" cy="457202"/>
          </a:xfrm>
          <a:prstGeom prst="line">
            <a:avLst/>
          </a:prstGeom>
          <a:ln w="38100">
            <a:solidFill>
              <a:srgbClr val="FFFFFF"/>
            </a:solidFill>
            <a:tailEnd type="triangle"/>
          </a:ln>
        </p:spPr>
        <p:txBody>
          <a:bodyPr lIns="45719" rIns="4571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77" name="Line 1050"/>
          <p:cNvSpPr/>
          <p:nvPr/>
        </p:nvSpPr>
        <p:spPr>
          <a:xfrm flipH="1" flipV="1">
            <a:off x="7162799" y="5333999"/>
            <a:ext cx="457201" cy="457202"/>
          </a:xfrm>
          <a:prstGeom prst="line">
            <a:avLst/>
          </a:prstGeom>
          <a:ln w="38100">
            <a:solidFill>
              <a:srgbClr val="FFFFFF"/>
            </a:solidFill>
            <a:tailEnd type="triangle"/>
          </a:ln>
        </p:spPr>
        <p:txBody>
          <a:bodyPr lIns="45719" rIns="4571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4846"/>
                                        </p:tgtEl>
                                        <p:attrNameLst>
                                          <p:attrName>style.visibility</p:attrName>
                                        </p:attrNameLst>
                                      </p:cBhvr>
                                      <p:to>
                                        <p:strVal val="visible"/>
                                      </p:to>
                                    </p:set>
                                    <p:animEffect transition="in" filter="fade">
                                      <p:cBhvr>
                                        <p:cTn id="7" dur="500"/>
                                        <p:tgtEl>
                                          <p:spTgt spid="48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4845"/>
                                        </p:tgtEl>
                                        <p:attrNameLst>
                                          <p:attrName>style.visibility</p:attrName>
                                        </p:attrNameLst>
                                      </p:cBhvr>
                                      <p:to>
                                        <p:strVal val="visible"/>
                                      </p:to>
                                    </p:set>
                                    <p:animEffect transition="in" filter="fade">
                                      <p:cBhvr>
                                        <p:cTn id="12" dur="500"/>
                                        <p:tgtEl>
                                          <p:spTgt spid="48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p:tmAbs val="0"/>
                                  </p:iterate>
                                  <p:childTnLst>
                                    <p:set>
                                      <p:cBhvr>
                                        <p:cTn id="16" fill="hold"/>
                                        <p:tgtEl>
                                          <p:spTgt spid="4848"/>
                                        </p:tgtEl>
                                        <p:attrNameLst>
                                          <p:attrName>style.visibility</p:attrName>
                                        </p:attrNameLst>
                                      </p:cBhvr>
                                      <p:to>
                                        <p:strVal val="visible"/>
                                      </p:to>
                                    </p:set>
                                    <p:animEffect transition="in" filter="wipe(up)">
                                      <p:cBhvr>
                                        <p:cTn id="17" dur="500"/>
                                        <p:tgtEl>
                                          <p:spTgt spid="4848"/>
                                        </p:tgtEl>
                                      </p:cBhvr>
                                    </p:animEffect>
                                  </p:childTnLst>
                                </p:cTn>
                              </p:par>
                            </p:childTnLst>
                          </p:cTn>
                        </p:par>
                        <p:par>
                          <p:cTn id="18" fill="hold">
                            <p:stCondLst>
                              <p:cond delay="500"/>
                            </p:stCondLst>
                            <p:childTnLst>
                              <p:par>
                                <p:cTn id="19" presetID="10" presetClass="entr" fill="hold" grpId="0" nodeType="afterEffect">
                                  <p:stCondLst>
                                    <p:cond delay="0"/>
                                  </p:stCondLst>
                                  <p:iterate>
                                    <p:tmAbs val="0"/>
                                  </p:iterate>
                                  <p:childTnLst>
                                    <p:set>
                                      <p:cBhvr>
                                        <p:cTn id="20" fill="hold"/>
                                        <p:tgtEl>
                                          <p:spTgt spid="4860"/>
                                        </p:tgtEl>
                                        <p:attrNameLst>
                                          <p:attrName>style.visibility</p:attrName>
                                        </p:attrNameLst>
                                      </p:cBhvr>
                                      <p:to>
                                        <p:strVal val="visible"/>
                                      </p:to>
                                    </p:set>
                                    <p:animEffect transition="in" filter="fade">
                                      <p:cBhvr>
                                        <p:cTn id="21" dur="500"/>
                                        <p:tgtEl>
                                          <p:spTgt spid="486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p:tmAbs val="0"/>
                                  </p:iterate>
                                  <p:childTnLst>
                                    <p:set>
                                      <p:cBhvr>
                                        <p:cTn id="25" fill="hold"/>
                                        <p:tgtEl>
                                          <p:spTgt spid="4849"/>
                                        </p:tgtEl>
                                        <p:attrNameLst>
                                          <p:attrName>style.visibility</p:attrName>
                                        </p:attrNameLst>
                                      </p:cBhvr>
                                      <p:to>
                                        <p:strVal val="visible"/>
                                      </p:to>
                                    </p:set>
                                    <p:animEffect transition="in" filter="wipe(up)">
                                      <p:cBhvr>
                                        <p:cTn id="26" dur="500"/>
                                        <p:tgtEl>
                                          <p:spTgt spid="4849"/>
                                        </p:tgtEl>
                                      </p:cBhvr>
                                    </p:animEffect>
                                  </p:childTnLst>
                                </p:cTn>
                              </p:par>
                            </p:childTnLst>
                          </p:cTn>
                        </p:par>
                        <p:par>
                          <p:cTn id="27" fill="hold">
                            <p:stCondLst>
                              <p:cond delay="500"/>
                            </p:stCondLst>
                            <p:childTnLst>
                              <p:par>
                                <p:cTn id="28" presetID="10" presetClass="entr" fill="hold" grpId="0" nodeType="afterEffect">
                                  <p:stCondLst>
                                    <p:cond delay="0"/>
                                  </p:stCondLst>
                                  <p:iterate>
                                    <p:tmAbs val="0"/>
                                  </p:iterate>
                                  <p:childTnLst>
                                    <p:set>
                                      <p:cBhvr>
                                        <p:cTn id="29" fill="hold"/>
                                        <p:tgtEl>
                                          <p:spTgt spid="4866"/>
                                        </p:tgtEl>
                                        <p:attrNameLst>
                                          <p:attrName>style.visibility</p:attrName>
                                        </p:attrNameLst>
                                      </p:cBhvr>
                                      <p:to>
                                        <p:strVal val="visible"/>
                                      </p:to>
                                    </p:set>
                                    <p:animEffect transition="in" filter="fade">
                                      <p:cBhvr>
                                        <p:cTn id="30" dur="500"/>
                                        <p:tgtEl>
                                          <p:spTgt spid="48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0" nodeType="clickEffect">
                                  <p:stCondLst>
                                    <p:cond delay="0"/>
                                  </p:stCondLst>
                                  <p:iterate>
                                    <p:tmAbs val="0"/>
                                  </p:iterate>
                                  <p:childTnLst>
                                    <p:set>
                                      <p:cBhvr>
                                        <p:cTn id="34" fill="hold"/>
                                        <p:tgtEl>
                                          <p:spTgt spid="4857"/>
                                        </p:tgtEl>
                                        <p:attrNameLst>
                                          <p:attrName>style.visibility</p:attrName>
                                        </p:attrNameLst>
                                      </p:cBhvr>
                                      <p:to>
                                        <p:strVal val="visible"/>
                                      </p:to>
                                    </p:set>
                                    <p:animEffect transition="in" filter="fade">
                                      <p:cBhvr>
                                        <p:cTn id="35" dur="500"/>
                                        <p:tgtEl>
                                          <p:spTgt spid="4857"/>
                                        </p:tgtEl>
                                      </p:cBhvr>
                                    </p:animEffect>
                                  </p:childTnLst>
                                </p:cTn>
                              </p:par>
                            </p:childTnLst>
                          </p:cTn>
                        </p:par>
                        <p:par>
                          <p:cTn id="36" fill="hold">
                            <p:stCondLst>
                              <p:cond delay="500"/>
                            </p:stCondLst>
                            <p:childTnLst>
                              <p:par>
                                <p:cTn id="37" presetID="22" presetClass="entr" presetSubtype="1" fill="hold" grpId="0" nodeType="afterEffect">
                                  <p:stCondLst>
                                    <p:cond delay="0"/>
                                  </p:stCondLst>
                                  <p:iterate>
                                    <p:tmAbs val="0"/>
                                  </p:iterate>
                                  <p:childTnLst>
                                    <p:set>
                                      <p:cBhvr>
                                        <p:cTn id="38" fill="hold"/>
                                        <p:tgtEl>
                                          <p:spTgt spid="4873"/>
                                        </p:tgtEl>
                                        <p:attrNameLst>
                                          <p:attrName>style.visibility</p:attrName>
                                        </p:attrNameLst>
                                      </p:cBhvr>
                                      <p:to>
                                        <p:strVal val="visible"/>
                                      </p:to>
                                    </p:set>
                                    <p:animEffect transition="in" filter="wipe(up)">
                                      <p:cBhvr>
                                        <p:cTn id="39" dur="500"/>
                                        <p:tgtEl>
                                          <p:spTgt spid="48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p:tmAbs val="0"/>
                                  </p:iterate>
                                  <p:childTnLst>
                                    <p:set>
                                      <p:cBhvr>
                                        <p:cTn id="43" fill="hold"/>
                                        <p:tgtEl>
                                          <p:spTgt spid="4874"/>
                                        </p:tgtEl>
                                        <p:attrNameLst>
                                          <p:attrName>style.visibility</p:attrName>
                                        </p:attrNameLst>
                                      </p:cBhvr>
                                      <p:to>
                                        <p:strVal val="visible"/>
                                      </p:to>
                                    </p:set>
                                    <p:animEffect transition="in" filter="wipe(up)">
                                      <p:cBhvr>
                                        <p:cTn id="44" dur="500"/>
                                        <p:tgtEl>
                                          <p:spTgt spid="4874"/>
                                        </p:tgtEl>
                                      </p:cBhvr>
                                    </p:animEffect>
                                  </p:childTnLst>
                                </p:cTn>
                              </p:par>
                            </p:childTnLst>
                          </p:cTn>
                        </p:par>
                        <p:par>
                          <p:cTn id="45" fill="hold">
                            <p:stCondLst>
                              <p:cond delay="500"/>
                            </p:stCondLst>
                            <p:childTnLst>
                              <p:par>
                                <p:cTn id="46" presetID="10" presetClass="entr" fill="hold" grpId="0" nodeType="afterEffect">
                                  <p:stCondLst>
                                    <p:cond delay="0"/>
                                  </p:stCondLst>
                                  <p:iterate>
                                    <p:tmAbs val="0"/>
                                  </p:iterate>
                                  <p:childTnLst>
                                    <p:set>
                                      <p:cBhvr>
                                        <p:cTn id="47" fill="hold"/>
                                        <p:tgtEl>
                                          <p:spTgt spid="4863"/>
                                        </p:tgtEl>
                                        <p:attrNameLst>
                                          <p:attrName>style.visibility</p:attrName>
                                        </p:attrNameLst>
                                      </p:cBhvr>
                                      <p:to>
                                        <p:strVal val="visible"/>
                                      </p:to>
                                    </p:set>
                                    <p:animEffect transition="in" filter="fade">
                                      <p:cBhvr>
                                        <p:cTn id="48" dur="500"/>
                                        <p:tgtEl>
                                          <p:spTgt spid="486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fill="hold" grpId="0" nodeType="clickEffect">
                                  <p:stCondLst>
                                    <p:cond delay="0"/>
                                  </p:stCondLst>
                                  <p:iterate>
                                    <p:tmAbs val="0"/>
                                  </p:iterate>
                                  <p:childTnLst>
                                    <p:set>
                                      <p:cBhvr>
                                        <p:cTn id="52" fill="hold"/>
                                        <p:tgtEl>
                                          <p:spTgt spid="4854"/>
                                        </p:tgtEl>
                                        <p:attrNameLst>
                                          <p:attrName>style.visibility</p:attrName>
                                        </p:attrNameLst>
                                      </p:cBhvr>
                                      <p:to>
                                        <p:strVal val="visible"/>
                                      </p:to>
                                    </p:set>
                                    <p:animEffect transition="in" filter="fade">
                                      <p:cBhvr>
                                        <p:cTn id="53" dur="500"/>
                                        <p:tgtEl>
                                          <p:spTgt spid="4854"/>
                                        </p:tgtEl>
                                      </p:cBhvr>
                                    </p:animEffect>
                                  </p:childTnLst>
                                </p:cTn>
                              </p:par>
                            </p:childTnLst>
                          </p:cTn>
                        </p:par>
                        <p:par>
                          <p:cTn id="54" fill="hold">
                            <p:stCondLst>
                              <p:cond delay="500"/>
                            </p:stCondLst>
                            <p:childTnLst>
                              <p:par>
                                <p:cTn id="55" presetID="22" presetClass="entr" presetSubtype="1" fill="hold" grpId="0" nodeType="afterEffect">
                                  <p:stCondLst>
                                    <p:cond delay="0"/>
                                  </p:stCondLst>
                                  <p:iterate>
                                    <p:tmAbs val="0"/>
                                  </p:iterate>
                                  <p:childTnLst>
                                    <p:set>
                                      <p:cBhvr>
                                        <p:cTn id="56" fill="hold"/>
                                        <p:tgtEl>
                                          <p:spTgt spid="4875"/>
                                        </p:tgtEl>
                                        <p:attrNameLst>
                                          <p:attrName>style.visibility</p:attrName>
                                        </p:attrNameLst>
                                      </p:cBhvr>
                                      <p:to>
                                        <p:strVal val="visible"/>
                                      </p:to>
                                    </p:set>
                                    <p:animEffect transition="in" filter="wipe(up)">
                                      <p:cBhvr>
                                        <p:cTn id="57" dur="500"/>
                                        <p:tgtEl>
                                          <p:spTgt spid="487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iterate>
                                    <p:tmAbs val="0"/>
                                  </p:iterate>
                                  <p:childTnLst>
                                    <p:set>
                                      <p:cBhvr>
                                        <p:cTn id="61" fill="hold"/>
                                        <p:tgtEl>
                                          <p:spTgt spid="4850"/>
                                        </p:tgtEl>
                                        <p:attrNameLst>
                                          <p:attrName>style.visibility</p:attrName>
                                        </p:attrNameLst>
                                      </p:cBhvr>
                                      <p:to>
                                        <p:strVal val="visible"/>
                                      </p:to>
                                    </p:set>
                                    <p:animEffect transition="in" filter="wipe(up)">
                                      <p:cBhvr>
                                        <p:cTn id="62" dur="500"/>
                                        <p:tgtEl>
                                          <p:spTgt spid="485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iterate>
                                    <p:tmAbs val="0"/>
                                  </p:iterate>
                                  <p:childTnLst>
                                    <p:set>
                                      <p:cBhvr>
                                        <p:cTn id="66" fill="hold"/>
                                        <p:tgtEl>
                                          <p:spTgt spid="4851"/>
                                        </p:tgtEl>
                                        <p:attrNameLst>
                                          <p:attrName>style.visibility</p:attrName>
                                        </p:attrNameLst>
                                      </p:cBhvr>
                                      <p:to>
                                        <p:strVal val="visible"/>
                                      </p:to>
                                    </p:set>
                                    <p:animEffect transition="in" filter="wipe(up)">
                                      <p:cBhvr>
                                        <p:cTn id="67" dur="500"/>
                                        <p:tgtEl>
                                          <p:spTgt spid="485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fill="hold" grpId="0" nodeType="clickEffect">
                                  <p:stCondLst>
                                    <p:cond delay="0"/>
                                  </p:stCondLst>
                                  <p:iterate>
                                    <p:tmAbs val="0"/>
                                  </p:iterate>
                                  <p:childTnLst>
                                    <p:set>
                                      <p:cBhvr>
                                        <p:cTn id="71" fill="hold"/>
                                        <p:tgtEl>
                                          <p:spTgt spid="4872"/>
                                        </p:tgtEl>
                                        <p:attrNameLst>
                                          <p:attrName>style.visibility</p:attrName>
                                        </p:attrNameLst>
                                      </p:cBhvr>
                                      <p:to>
                                        <p:strVal val="visible"/>
                                      </p:to>
                                    </p:set>
                                    <p:animEffect transition="in" filter="fade">
                                      <p:cBhvr>
                                        <p:cTn id="72" dur="500"/>
                                        <p:tgtEl>
                                          <p:spTgt spid="4872"/>
                                        </p:tgtEl>
                                      </p:cBhvr>
                                    </p:animEffect>
                                  </p:childTnLst>
                                </p:cTn>
                              </p:par>
                            </p:childTnLst>
                          </p:cTn>
                        </p:par>
                        <p:par>
                          <p:cTn id="73" fill="hold">
                            <p:stCondLst>
                              <p:cond delay="500"/>
                            </p:stCondLst>
                            <p:childTnLst>
                              <p:par>
                                <p:cTn id="74" presetID="22" presetClass="entr" presetSubtype="4" fill="hold" grpId="0" nodeType="afterEffect">
                                  <p:stCondLst>
                                    <p:cond delay="0"/>
                                  </p:stCondLst>
                                  <p:iterate>
                                    <p:tmAbs val="0"/>
                                  </p:iterate>
                                  <p:childTnLst>
                                    <p:set>
                                      <p:cBhvr>
                                        <p:cTn id="75" fill="hold"/>
                                        <p:tgtEl>
                                          <p:spTgt spid="4876"/>
                                        </p:tgtEl>
                                        <p:attrNameLst>
                                          <p:attrName>style.visibility</p:attrName>
                                        </p:attrNameLst>
                                      </p:cBhvr>
                                      <p:to>
                                        <p:strVal val="visible"/>
                                      </p:to>
                                    </p:set>
                                    <p:animEffect transition="in" filter="wipe(down)">
                                      <p:cBhvr>
                                        <p:cTn id="76" dur="500"/>
                                        <p:tgtEl>
                                          <p:spTgt spid="487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fill="hold" grpId="0" nodeType="clickEffect">
                                  <p:stCondLst>
                                    <p:cond delay="0"/>
                                  </p:stCondLst>
                                  <p:iterate>
                                    <p:tmAbs val="0"/>
                                  </p:iterate>
                                  <p:childTnLst>
                                    <p:set>
                                      <p:cBhvr>
                                        <p:cTn id="80" fill="hold"/>
                                        <p:tgtEl>
                                          <p:spTgt spid="4869"/>
                                        </p:tgtEl>
                                        <p:attrNameLst>
                                          <p:attrName>style.visibility</p:attrName>
                                        </p:attrNameLst>
                                      </p:cBhvr>
                                      <p:to>
                                        <p:strVal val="visible"/>
                                      </p:to>
                                    </p:set>
                                    <p:animEffect transition="in" filter="fade">
                                      <p:cBhvr>
                                        <p:cTn id="81" dur="500"/>
                                        <p:tgtEl>
                                          <p:spTgt spid="4869"/>
                                        </p:tgtEl>
                                      </p:cBhvr>
                                    </p:animEffect>
                                  </p:childTnLst>
                                </p:cTn>
                              </p:par>
                            </p:childTnLst>
                          </p:cTn>
                        </p:par>
                        <p:par>
                          <p:cTn id="82" fill="hold">
                            <p:stCondLst>
                              <p:cond delay="500"/>
                            </p:stCondLst>
                            <p:childTnLst>
                              <p:par>
                                <p:cTn id="83" presetID="22" presetClass="entr" presetSubtype="4" fill="hold" grpId="0" nodeType="afterEffect">
                                  <p:stCondLst>
                                    <p:cond delay="0"/>
                                  </p:stCondLst>
                                  <p:iterate>
                                    <p:tmAbs val="0"/>
                                  </p:iterate>
                                  <p:childTnLst>
                                    <p:set>
                                      <p:cBhvr>
                                        <p:cTn id="84" fill="hold"/>
                                        <p:tgtEl>
                                          <p:spTgt spid="4877"/>
                                        </p:tgtEl>
                                        <p:attrNameLst>
                                          <p:attrName>style.visibility</p:attrName>
                                        </p:attrNameLst>
                                      </p:cBhvr>
                                      <p:to>
                                        <p:strVal val="visible"/>
                                      </p:to>
                                    </p:set>
                                    <p:animEffect transition="in" filter="wipe(down)">
                                      <p:cBhvr>
                                        <p:cTn id="85" dur="500"/>
                                        <p:tgtEl>
                                          <p:spTgt spid="4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5" grpId="0" animBg="1" advAuto="0"/>
      <p:bldP spid="4846" grpId="0" animBg="1" advAuto="0"/>
      <p:bldP spid="4848" grpId="0" animBg="1" advAuto="0"/>
      <p:bldP spid="4849" grpId="0" animBg="1" advAuto="0"/>
      <p:bldP spid="4850" grpId="0" animBg="1" advAuto="0"/>
      <p:bldP spid="4851" grpId="0" animBg="1" advAuto="0"/>
      <p:bldP spid="4854" grpId="0" animBg="1" advAuto="0"/>
      <p:bldP spid="4857" grpId="0" animBg="1" advAuto="0"/>
      <p:bldP spid="4860" grpId="0" animBg="1" advAuto="0"/>
      <p:bldP spid="4863" grpId="0" animBg="1" advAuto="0"/>
      <p:bldP spid="4866" grpId="0" animBg="1" advAuto="0"/>
      <p:bldP spid="4869" grpId="0" animBg="1" advAuto="0"/>
      <p:bldP spid="4872" grpId="0" animBg="1" advAuto="0"/>
      <p:bldP spid="4873" grpId="0" animBg="1" advAuto="0"/>
      <p:bldP spid="4874" grpId="0" animBg="1" advAuto="0"/>
      <p:bldP spid="4875" grpId="0" animBg="1" advAuto="0"/>
      <p:bldP spid="4876" grpId="0" animBg="1" advAuto="0"/>
      <p:bldP spid="4877"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7" name="Text Box 2"/>
          <p:cNvSpPr txBox="1">
            <a:spLocks noChangeArrowheads="1"/>
          </p:cNvSpPr>
          <p:nvPr/>
        </p:nvSpPr>
        <p:spPr bwMode="auto">
          <a:xfrm>
            <a:off x="8578854" y="76205"/>
            <a:ext cx="50834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49</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3298" name="Rectangle 4"/>
          <p:cNvSpPr>
            <a:spLocks noGrp="1" noChangeArrowheads="1"/>
          </p:cNvSpPr>
          <p:nvPr>
            <p:ph type="title"/>
          </p:nvPr>
        </p:nvSpPr>
        <p:spPr>
          <a:xfrm>
            <a:off x="0" y="304800"/>
            <a:ext cx="8305800" cy="641350"/>
          </a:xfrm>
          <a:solidFill>
            <a:srgbClr val="0000FF"/>
          </a:solidFill>
        </p:spPr>
        <p:txBody>
          <a:bodyPr lIns="91376" tIns="45688" rIns="91376" bIns="45688" anchor="t">
            <a:spAutoFit/>
          </a:bodyPr>
          <a:lstStyle/>
          <a:p>
            <a:pPr algn="ctr" eaLnBrk="1" hangingPunct="1"/>
            <a:r>
              <a:rPr lang="ar-JO" sz="3600" i="0" dirty="0">
                <a:solidFill>
                  <a:schemeClr val="tx1"/>
                </a:solidFill>
                <a:latin typeface="Arial" panose="020B0604020202020204" pitchFamily="34" charset="0"/>
                <a:ea typeface="SimSun" charset="0"/>
                <a:cs typeface="Arial" panose="020B0604020202020204" pitchFamily="34" charset="0"/>
              </a:rPr>
              <a:t>حلول المشكلة الإزائية</a:t>
            </a:r>
            <a:endParaRPr lang="en-US" sz="3600" i="0" dirty="0">
              <a:solidFill>
                <a:schemeClr val="tx1"/>
              </a:solidFill>
              <a:latin typeface="Arial" panose="020B0604020202020204" pitchFamily="34" charset="0"/>
              <a:ea typeface="SimSun" charset="0"/>
              <a:cs typeface="Arial" panose="020B0604020202020204" pitchFamily="34" charset="0"/>
            </a:endParaRPr>
          </a:p>
        </p:txBody>
      </p:sp>
      <p:sp>
        <p:nvSpPr>
          <p:cNvPr id="183299" name="Text Box 5"/>
          <p:cNvSpPr txBox="1">
            <a:spLocks noChangeArrowheads="1"/>
          </p:cNvSpPr>
          <p:nvPr/>
        </p:nvSpPr>
        <p:spPr bwMode="auto">
          <a:xfrm>
            <a:off x="5828931" y="6400805"/>
            <a:ext cx="331840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400" b="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الكتاب المقدس الدراسي، 1431</a:t>
            </a:r>
            <a:endParaRPr kumimoji="0" lang="en-US" sz="2400" b="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28006" name="Rectangle 6"/>
          <p:cNvSpPr>
            <a:spLocks noChangeArrowheads="1"/>
          </p:cNvSpPr>
          <p:nvPr/>
        </p:nvSpPr>
        <p:spPr bwMode="auto">
          <a:xfrm>
            <a:off x="0" y="1066800"/>
            <a:ext cx="91440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10" tIns="46005" rIns="92010" bIns="46005"/>
          <a:lstStyle/>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أسئلة مثل هذه تشكل ما يعرف باسم المشكلة الإزائية هناك عدة حلول يمكن تقديمها :</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 استخدام </a:t>
            </a:r>
            <a:r>
              <a:rPr kumimoji="0" lang="ar-JO"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التقليد الشفوي </a:t>
            </a: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يظن البعض أن التقليد أصبح نمطياً مما يزود مصدر عام استخدمه كتبة الأناجيل</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 استخدام </a:t>
            </a:r>
            <a:r>
              <a:rPr kumimoji="0" lang="ar-JO"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الإنجيل المبكر </a:t>
            </a: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يفترض البعض أن كتاب الأناجيل الإزائية كان لديهم إمكانية الوصول إلى إنجيل مبكر وقد فقد الآن .</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 استخدام </a:t>
            </a:r>
            <a:r>
              <a:rPr kumimoji="0" lang="ar-JO"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المقاطع المكتوبة</a:t>
            </a:r>
            <a:r>
              <a:rPr lang="ar-JO" sz="2400" dirty="0">
                <a:solidFill>
                  <a:srgbClr val="FFFFFF"/>
                </a:solidFill>
                <a:latin typeface="Arial" panose="020B0604020202020204" pitchFamily="34" charset="0"/>
                <a:ea typeface="ＭＳ Ｐゴシック" charset="0"/>
                <a:cs typeface="Arial" panose="020B0604020202020204" pitchFamily="34" charset="0"/>
              </a:rPr>
              <a:t> :</a:t>
            </a: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افترض البعض أن الأجزاء المكتوبة قد تم تأليفها بشأن أحداث مختلفة من حياة المسيح وأن المؤلفين الإزائيين استخدموا هذه الأجزاء.</a:t>
            </a: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 </a:t>
            </a:r>
            <a:r>
              <a:rPr kumimoji="0" lang="ar-JO"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الإعتماد المتبادل </a:t>
            </a: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اقترح البعض أن الكتاب الإزائيين أخذوا من بعضهم البعض وكانت النتيجة أنه غالباً ما كانت كتاباتهم متشابهة</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anim calcmode="lin" valueType="num">
                                      <p:cBhvr>
                                        <p:cTn id="7" dur="1000" fill="hold"/>
                                        <p:tgtEl>
                                          <p:spTgt spid="12800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800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800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800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8006">
                                            <p:txEl>
                                              <p:pRg st="1" end="1"/>
                                            </p:txEl>
                                          </p:spTgt>
                                        </p:tgtEl>
                                        <p:attrNameLst>
                                          <p:attrName>style.visibility</p:attrName>
                                        </p:attrNameLst>
                                      </p:cBhvr>
                                      <p:to>
                                        <p:strVal val="visible"/>
                                      </p:to>
                                    </p:set>
                                    <p:anim calcmode="lin" valueType="num">
                                      <p:cBhvr>
                                        <p:cTn id="15" dur="1000" fill="hold"/>
                                        <p:tgtEl>
                                          <p:spTgt spid="12800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800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800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800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8006">
                                            <p:txEl>
                                              <p:pRg st="2" end="2"/>
                                            </p:txEl>
                                          </p:spTgt>
                                        </p:tgtEl>
                                        <p:attrNameLst>
                                          <p:attrName>style.visibility</p:attrName>
                                        </p:attrNameLst>
                                      </p:cBhvr>
                                      <p:to>
                                        <p:strVal val="visible"/>
                                      </p:to>
                                    </p:set>
                                    <p:anim calcmode="lin" valueType="num">
                                      <p:cBhvr>
                                        <p:cTn id="23" dur="1000" fill="hold"/>
                                        <p:tgtEl>
                                          <p:spTgt spid="12800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800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800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800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8006">
                                            <p:txEl>
                                              <p:pRg st="3" end="3"/>
                                            </p:txEl>
                                          </p:spTgt>
                                        </p:tgtEl>
                                        <p:attrNameLst>
                                          <p:attrName>style.visibility</p:attrName>
                                        </p:attrNameLst>
                                      </p:cBhvr>
                                      <p:to>
                                        <p:strVal val="visible"/>
                                      </p:to>
                                    </p:set>
                                    <p:anim calcmode="lin" valueType="num">
                                      <p:cBhvr>
                                        <p:cTn id="31" dur="1000" fill="hold"/>
                                        <p:tgtEl>
                                          <p:spTgt spid="12800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2800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2800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800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8006">
                                            <p:txEl>
                                              <p:pRg st="4" end="4"/>
                                            </p:txEl>
                                          </p:spTgt>
                                        </p:tgtEl>
                                        <p:attrNameLst>
                                          <p:attrName>style.visibility</p:attrName>
                                        </p:attrNameLst>
                                      </p:cBhvr>
                                      <p:to>
                                        <p:strVal val="visible"/>
                                      </p:to>
                                    </p:set>
                                    <p:anim calcmode="lin" valueType="num">
                                      <p:cBhvr>
                                        <p:cTn id="39" dur="1000" fill="hold"/>
                                        <p:tgtEl>
                                          <p:spTgt spid="12800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2800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2800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800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5" name="Text Box 2"/>
          <p:cNvSpPr txBox="1">
            <a:spLocks noChangeArrowheads="1"/>
          </p:cNvSpPr>
          <p:nvPr/>
        </p:nvSpPr>
        <p:spPr bwMode="auto">
          <a:xfrm>
            <a:off x="8578854" y="152405"/>
            <a:ext cx="50834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5346" name="Rectangle 4"/>
          <p:cNvSpPr>
            <a:spLocks noGrp="1" noChangeArrowheads="1"/>
          </p:cNvSpPr>
          <p:nvPr>
            <p:ph type="title"/>
          </p:nvPr>
        </p:nvSpPr>
        <p:spPr>
          <a:xfrm>
            <a:off x="0" y="344488"/>
            <a:ext cx="8229600" cy="646112"/>
          </a:xfrm>
          <a:solidFill>
            <a:srgbClr val="0000FF"/>
          </a:solidFill>
        </p:spPr>
        <p:txBody>
          <a:bodyPr lIns="91376" tIns="45688" rIns="91376" bIns="45688" anchor="t">
            <a:spAutoFit/>
          </a:bodyPr>
          <a:lstStyle/>
          <a:p>
            <a:pPr algn="ctr" eaLnBrk="1" hangingPunct="1"/>
            <a:r>
              <a:rPr lang="ar-JO" sz="3600" i="0" dirty="0">
                <a:solidFill>
                  <a:srgbClr val="FFFFFF"/>
                </a:solidFill>
                <a:latin typeface="Arial" charset="0"/>
                <a:ea typeface="SimSun" charset="0"/>
                <a:cs typeface="SimSun" charset="0"/>
              </a:rPr>
              <a:t>حلول المشكلة الإزائية</a:t>
            </a:r>
            <a:endParaRPr lang="en-US" sz="3600" i="0" dirty="0">
              <a:solidFill>
                <a:srgbClr val="FFFFFF"/>
              </a:solidFill>
              <a:latin typeface="Arial" charset="0"/>
              <a:ea typeface="SimSun" charset="0"/>
              <a:cs typeface="SimSun" charset="0"/>
            </a:endParaRPr>
          </a:p>
        </p:txBody>
      </p:sp>
      <p:sp>
        <p:nvSpPr>
          <p:cNvPr id="185347" name="Text Box 5"/>
          <p:cNvSpPr txBox="1">
            <a:spLocks noChangeArrowheads="1"/>
          </p:cNvSpPr>
          <p:nvPr/>
        </p:nvSpPr>
        <p:spPr bwMode="auto">
          <a:xfrm>
            <a:off x="5867403" y="6392867"/>
            <a:ext cx="331840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الكتاب المقدس الدراسي، 1431</a:t>
            </a:r>
            <a:endParaRPr kumimoji="0" lang="en-US" sz="2400" b="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29030" name="Rectangle 6"/>
          <p:cNvSpPr>
            <a:spLocks noChangeArrowheads="1"/>
          </p:cNvSpPr>
          <p:nvPr/>
        </p:nvSpPr>
        <p:spPr bwMode="auto">
          <a:xfrm>
            <a:off x="152400" y="1219200"/>
            <a:ext cx="88392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10" tIns="46005" rIns="92010" bIns="46005"/>
          <a:lstStyle/>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5. استخدام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مصدرين رئيسيين</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الرأي الأكثر شيوعاً</a:t>
            </a:r>
            <a:r>
              <a:rPr kumimoji="0" lang="ar-JO" sz="2400" b="0" i="0" u="none" strike="noStrike" kern="1200" cap="none" spc="0" normalizeH="0" noProof="0" dirty="0">
                <a:ln>
                  <a:noFill/>
                </a:ln>
                <a:solidFill>
                  <a:srgbClr val="FFFFFF"/>
                </a:solidFill>
                <a:effectLst/>
                <a:uLnTx/>
                <a:uFillTx/>
                <a:latin typeface="Arial" charset="0"/>
                <a:ea typeface="ＭＳ Ｐゴシック" charset="0"/>
                <a:cs typeface="Times New Roman" charset="0"/>
              </a:rPr>
              <a:t>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حالياً هو أن مَرقُس ووثيقة افتراضية ، تُدعى كويل أو كيو وتعني بالألمانية المصدر وتم استخدامها من متى ولوقا كمصادر لمعظم المواد الواردة في أسفارهما</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6.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أولوية استخدام متى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نظرة أخرى تقترح أن الإنجيلين الإزائيين الآخرين أخذوا من متى كمصدرهم الرئيسي</a:t>
            </a: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7.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مزيج</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من معظم ما سبق. تفترض هذه النظرية أن مؤلفي الأناجيل الإزائية استفادوا من التقليد الشفوي ، والقطع المكتوبة ، والاعتماد المتبادل على الكتاب الإزائيين الآخرين أو على أناجيلهم ، وشهادة شهود العيان.</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30">
                                            <p:txEl>
                                              <p:pRg st="0" end="0"/>
                                            </p:txEl>
                                          </p:spTgt>
                                        </p:tgtEl>
                                        <p:attrNameLst>
                                          <p:attrName>style.visibility</p:attrName>
                                        </p:attrNameLst>
                                      </p:cBhvr>
                                      <p:to>
                                        <p:strVal val="visible"/>
                                      </p:to>
                                    </p:set>
                                    <p:anim calcmode="lin" valueType="num">
                                      <p:cBhvr>
                                        <p:cTn id="7" dur="1000" fill="hold"/>
                                        <p:tgtEl>
                                          <p:spTgt spid="1290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3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9030">
                                            <p:txEl>
                                              <p:pRg st="1" end="1"/>
                                            </p:txEl>
                                          </p:spTgt>
                                        </p:tgtEl>
                                        <p:attrNameLst>
                                          <p:attrName>style.visibility</p:attrName>
                                        </p:attrNameLst>
                                      </p:cBhvr>
                                      <p:to>
                                        <p:strVal val="visible"/>
                                      </p:to>
                                    </p:set>
                                    <p:anim calcmode="lin" valueType="num">
                                      <p:cBhvr>
                                        <p:cTn id="15" dur="1000" fill="hold"/>
                                        <p:tgtEl>
                                          <p:spTgt spid="12903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3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90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9030">
                                            <p:txEl>
                                              <p:pRg st="2" end="2"/>
                                            </p:txEl>
                                          </p:spTgt>
                                        </p:tgtEl>
                                        <p:attrNameLst>
                                          <p:attrName>style.visibility</p:attrName>
                                        </p:attrNameLst>
                                      </p:cBhvr>
                                      <p:to>
                                        <p:strVal val="visible"/>
                                      </p:to>
                                    </p:set>
                                    <p:anim calcmode="lin" valueType="num">
                                      <p:cBhvr>
                                        <p:cTn id="23" dur="1000" fill="hold"/>
                                        <p:tgtEl>
                                          <p:spTgt spid="12903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903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90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90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إلى أقصى الأرض (أع 1: 8)</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أع</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9</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13</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14</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15</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16</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18</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21</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27</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28</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091" name="Text Box 16"/>
          <p:cNvSpPr txBox="1">
            <a:spLocks noChangeArrowheads="1"/>
          </p:cNvSpPr>
          <p:nvPr/>
        </p:nvSpPr>
        <p:spPr bwMode="auto">
          <a:xfrm>
            <a:off x="1828800" y="2338388"/>
            <a:ext cx="8382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خريف 49</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المجمع</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2" name="Text Box 17"/>
          <p:cNvSpPr txBox="1">
            <a:spLocks noChangeArrowheads="1"/>
          </p:cNvSpPr>
          <p:nvPr/>
        </p:nvSpPr>
        <p:spPr bwMode="auto">
          <a:xfrm>
            <a:off x="4724400" y="2133600"/>
            <a:ext cx="685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أيار 57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آب 59</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المحاكمات</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7094" name="Text Box 20"/>
          <p:cNvSpPr txBox="1">
            <a:spLocks noChangeArrowheads="1"/>
          </p:cNvSpPr>
          <p:nvPr/>
        </p:nvSpPr>
        <p:spPr bwMode="auto">
          <a:xfrm>
            <a:off x="8296278" y="2324100"/>
            <a:ext cx="8477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ربيع 68</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توسع</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الكنيسة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5" name="Text Box 21"/>
          <p:cNvSpPr txBox="1">
            <a:spLocks noChangeArrowheads="1"/>
          </p:cNvSpPr>
          <p:nvPr/>
        </p:nvSpPr>
        <p:spPr bwMode="auto">
          <a:xfrm>
            <a:off x="0" y="3276600"/>
            <a:ext cx="9144000" cy="707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35</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48</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49</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52</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53</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57</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60</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62</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67</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68</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95</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نيسان 48-</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أيلول 49</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غلاطية</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097" name="Text Box 9"/>
          <p:cNvSpPr txBox="1">
            <a:spLocks noChangeArrowheads="1"/>
          </p:cNvSpPr>
          <p:nvPr/>
        </p:nvSpPr>
        <p:spPr bwMode="auto">
          <a:xfrm>
            <a:off x="3743325" y="1904178"/>
            <a:ext cx="990600" cy="1431161"/>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ربيع 53-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ايار 57</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أسيا</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0970" name="Text Box 10"/>
          <p:cNvSpPr txBox="1">
            <a:spLocks noChangeArrowheads="1"/>
          </p:cNvSpPr>
          <p:nvPr/>
        </p:nvSpPr>
        <p:spPr bwMode="auto">
          <a:xfrm>
            <a:off x="5286380" y="1811844"/>
            <a:ext cx="1038220" cy="1523494"/>
          </a:xfrm>
          <a:prstGeom prst="rect">
            <a:avLst/>
          </a:prstGeom>
          <a:solidFill>
            <a:schemeClr val="accent4"/>
          </a:solidFill>
          <a:ln w="12700">
            <a:solidFill>
              <a:srgbClr val="FFFFFF"/>
            </a:solidFill>
            <a:miter lim="800000"/>
            <a:headEnd/>
            <a:tailEnd/>
          </a:ln>
          <a:effectLst/>
        </p:spPr>
        <p:txBody>
          <a:bodyPr wrap="square"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شباط 60 – آذار 62</a:t>
            </a:r>
            <a:b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خريف 67 – ربيع 68</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38</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124</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39-41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0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ربيع 62 -</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خريف 67</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إسبانيا</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ar-JO"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نظرة عامة على العهد الجديد</a:t>
            </a:r>
            <a:endParaRPr lang="en-US"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الأناجيل والأعمال</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36"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نيسان 50-</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أيلول 52</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بحر إيجة</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37" name="Text Box 17"/>
          <p:cNvSpPr txBox="1">
            <a:spLocks noChangeArrowheads="1"/>
          </p:cNvSpPr>
          <p:nvPr/>
        </p:nvSpPr>
        <p:spPr bwMode="auto">
          <a:xfrm>
            <a:off x="-76200" y="2133600"/>
            <a:ext cx="99060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صيف 35-37</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دمشق</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أنطاكية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الرحلات</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1 2 3 4</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السجون</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Rot="1" noChangeArrowheads="1"/>
          </p:cNvSpPr>
          <p:nvPr>
            <p:ph type="title"/>
          </p:nvPr>
        </p:nvSpPr>
        <p:spPr>
          <a:xfrm>
            <a:off x="685800" y="152400"/>
            <a:ext cx="7772400" cy="1143000"/>
          </a:xfrm>
        </p:spPr>
        <p:txBody>
          <a:bodyPr/>
          <a:lstStyle/>
          <a:p>
            <a:pPr eaLnBrk="1" hangingPunct="1">
              <a:defRPr/>
            </a:pPr>
            <a:r>
              <a:rPr lang="ar-JO" sz="3600" dirty="0">
                <a:latin typeface="Arial" panose="020B0604020202020204" pitchFamily="34" charset="0"/>
                <a:ea typeface="ＭＳ Ｐゴシック" charset="0"/>
                <a:cs typeface="Arial" panose="020B0604020202020204" pitchFamily="34" charset="0"/>
              </a:rPr>
              <a:t>كتاب العهد الجديد</a:t>
            </a:r>
            <a:endParaRPr lang="en-US" dirty="0">
              <a:latin typeface="Arial" panose="020B0604020202020204" pitchFamily="34" charset="0"/>
              <a:ea typeface="ＭＳ Ｐゴシック" charset="0"/>
              <a:cs typeface="Arial" panose="020B0604020202020204" pitchFamily="34" charset="0"/>
            </a:endParaRPr>
          </a:p>
        </p:txBody>
      </p:sp>
      <p:graphicFrame>
        <p:nvGraphicFramePr>
          <p:cNvPr id="55358" name="Group 1086"/>
          <p:cNvGraphicFramePr>
            <a:graphicFrameLocks noGrp="1"/>
          </p:cNvGraphicFramePr>
          <p:nvPr>
            <p:extLst>
              <p:ext uri="{D42A27DB-BD31-4B8C-83A1-F6EECF244321}">
                <p14:modId xmlns:p14="http://schemas.microsoft.com/office/powerpoint/2010/main" val="1912764650"/>
              </p:ext>
            </p:extLst>
          </p:nvPr>
        </p:nvGraphicFramePr>
        <p:xfrm>
          <a:off x="0" y="1371600"/>
          <a:ext cx="9144000" cy="5374883"/>
        </p:xfrm>
        <a:graphic>
          <a:graphicData uri="http://schemas.openxmlformats.org/drawingml/2006/table">
            <a:tbl>
              <a:tblPr/>
              <a:tblGrid>
                <a:gridCol w="1066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38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الإسم</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الجنسية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الموطن الأصلي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الوظيفة</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العلاقات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عدد الإصحاحات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عدد الآيات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عدد الأسفار</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متى</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يهودي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كفرناحوم</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جابي ضرائب</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رسول يسوع المسيح</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28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1071</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إنجيل متى</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6492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مرقس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يهودي/</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روماني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أورشليم</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مرسل</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تلميذ بطرس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16</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678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إنجيل مرقس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69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لوقا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يوناني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أنطاكية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طبيب</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تلميذ بولس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52</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2158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إنجيل لوقا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أعمال الرسل</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19573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يهودي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بيت صيدا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أو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كفرناحوم</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صياد</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رسول يسوع المسيح</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50</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1414</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إنجيل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1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2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3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رؤيا يوحنا</a:t>
                      </a: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a:t>
                      </a: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580666" name="Text Box 1083"/>
          <p:cNvSpPr txBox="1">
            <a:spLocks noChangeArrowheads="1"/>
          </p:cNvSpPr>
          <p:nvPr/>
        </p:nvSpPr>
        <p:spPr bwMode="auto">
          <a:xfrm>
            <a:off x="8569088" y="152400"/>
            <a:ext cx="50847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13</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9090" name="Group 2"/>
          <p:cNvGraphicFramePr>
            <a:graphicFrameLocks noGrp="1"/>
          </p:cNvGraphicFramePr>
          <p:nvPr>
            <p:ph type="tbl" idx="1"/>
            <p:extLst>
              <p:ext uri="{D42A27DB-BD31-4B8C-83A1-F6EECF244321}">
                <p14:modId xmlns:p14="http://schemas.microsoft.com/office/powerpoint/2010/main" val="1060153900"/>
              </p:ext>
            </p:extLst>
          </p:nvPr>
        </p:nvGraphicFramePr>
        <p:xfrm>
          <a:off x="0" y="639764"/>
          <a:ext cx="9144000" cy="6260222"/>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7625">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متى</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مرقس</a:t>
                      </a:r>
                      <a:endPar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لوقا</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يوحنا</a:t>
                      </a:r>
                      <a:endPar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76380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الوظيفة قبل الخلاص</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عشار</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لا شيء (شاب)</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طبيب</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صياد</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27625">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العرق</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يهودي</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يهودي</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أممي</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يهودي</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76380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الوظيفة والموهبة الروحية</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رسول</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خادم أو راعي</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خادم أو معلم</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رسول</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7788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  </a:t>
                      </a: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القراء</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dirty="0">
                        <a:ln>
                          <a:noFill/>
                        </a:ln>
                        <a:solidFill>
                          <a:schemeClr val="bg2"/>
                        </a:solidFill>
                        <a:effectLst/>
                        <a:latin typeface="Arial" panose="020B0604020202020204" pitchFamily="34" charset="0"/>
                        <a:ea typeface="ＭＳ Ｐゴシック"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panose="020B0604020202020204" pitchFamily="34" charset="0"/>
                        <a:ea typeface="ＭＳ Ｐゴシック"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panose="020B0604020202020204" pitchFamily="34" charset="0"/>
                        <a:ea typeface="ＭＳ Ｐゴシック"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panose="020B0604020202020204" pitchFamily="34" charset="0"/>
                        <a:ea typeface="ＭＳ Ｐゴシック"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710014">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عرقياً</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اليهود</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الرومان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الأمم (اليونانيون)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العالم</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829139">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الفائدة</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معجزات</a:t>
                      </a: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a:t>
                      </a: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1 كو 1: 22</a:t>
                      </a: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a:ln>
                            <a:noFill/>
                          </a:ln>
                          <a:solidFill>
                            <a:schemeClr val="bg2"/>
                          </a:solidFill>
                          <a:effectLst/>
                          <a:latin typeface="Arial" panose="020B0604020202020204" pitchFamily="34" charset="0"/>
                          <a:ea typeface="SimSun" charset="0"/>
                          <a:cs typeface="Arial" panose="020B0604020202020204" pitchFamily="34" charset="0"/>
                        </a:rPr>
                        <a:t> </a:t>
                      </a:r>
                      <a:endParaRPr kumimoji="0" lang="en-US" sz="2000" b="1" i="0" u="none" strike="noStrike" cap="none" normalizeH="0" baseline="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الحكمة</a:t>
                      </a: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a:t>
                      </a: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1 كو 1: 22</a:t>
                      </a: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a:ln>
                            <a:noFill/>
                          </a:ln>
                          <a:solidFill>
                            <a:schemeClr val="bg2"/>
                          </a:solidFill>
                          <a:effectLst/>
                          <a:latin typeface="Arial" panose="020B0604020202020204" pitchFamily="34" charset="0"/>
                          <a:ea typeface="SimSun" charset="0"/>
                          <a:cs typeface="Arial" panose="020B0604020202020204" pitchFamily="34" charset="0"/>
                        </a:rPr>
                        <a:t> </a:t>
                      </a:r>
                      <a:endParaRPr kumimoji="0" lang="en-US" sz="2000" b="1" i="0" u="none" strike="noStrike" cap="none" normalizeH="0" baseline="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27625">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روحياً</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غير مؤمنين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مؤمنين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غير مؤمنين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غير مؤمنين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1432704">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الحاجة الأساسية</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تقديم المسيانية و الملكوت</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قدوة في المعاناة (حض على التلمذة)</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العالمية (و توسع الملكوت)</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الألوهية</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bl>
          </a:graphicData>
        </a:graphic>
      </p:graphicFrame>
      <p:sp>
        <p:nvSpPr>
          <p:cNvPr id="209983" name="Text Box 70"/>
          <p:cNvSpPr txBox="1">
            <a:spLocks noChangeArrowheads="1"/>
          </p:cNvSpPr>
          <p:nvPr/>
        </p:nvSpPr>
        <p:spPr bwMode="auto">
          <a:xfrm>
            <a:off x="8604254" y="-26984"/>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52</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
        <p:nvSpPr>
          <p:cNvPr id="209984" name="Rectangle 71"/>
          <p:cNvSpPr>
            <a:spLocks noGrp="1" noChangeArrowheads="1"/>
          </p:cNvSpPr>
          <p:nvPr>
            <p:ph type="title"/>
          </p:nvPr>
        </p:nvSpPr>
        <p:spPr>
          <a:xfrm>
            <a:off x="3359230" y="1"/>
            <a:ext cx="2427137" cy="461600"/>
          </a:xfrm>
          <a:solidFill>
            <a:schemeClr val="bg2"/>
          </a:solidFill>
        </p:spPr>
        <p:txBody>
          <a:bodyPr wrap="none" anchor="t">
            <a:spAutoFit/>
          </a:bodyPr>
          <a:lstStyle/>
          <a:p>
            <a:pPr eaLnBrk="1" hangingPunct="1"/>
            <a:r>
              <a:rPr lang="ar-JO" sz="2400" b="1" dirty="0">
                <a:solidFill>
                  <a:schemeClr val="tx1"/>
                </a:solidFill>
                <a:latin typeface="Arial" panose="020B0604020202020204" pitchFamily="34" charset="0"/>
                <a:ea typeface="SimSun" charset="0"/>
                <a:cs typeface="Arial" panose="020B0604020202020204" pitchFamily="34" charset="0"/>
              </a:rPr>
              <a:t>مقارنة الأناجيل الأربعة</a:t>
            </a:r>
            <a:endParaRPr lang="en-US" sz="2400" b="1" dirty="0">
              <a:solidFill>
                <a:schemeClr val="tx1"/>
              </a:solidFill>
              <a:latin typeface="Arial" panose="020B0604020202020204" pitchFamily="34" charset="0"/>
              <a:ea typeface="SimSun"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40" y="692151"/>
            <a:ext cx="7867650" cy="850900"/>
          </a:xfrm>
          <a:solidFill>
            <a:schemeClr val="bg1"/>
          </a:solidFill>
        </p:spPr>
        <p:txBody>
          <a:bodyPr anchor="ctr"/>
          <a:lstStyle/>
          <a:p>
            <a:pPr>
              <a:defRPr/>
            </a:pPr>
            <a:r>
              <a:rPr lang="ar-JO" b="1" dirty="0">
                <a:solidFill>
                  <a:schemeClr val="accent6">
                    <a:lumMod val="75000"/>
                  </a:schemeClr>
                </a:solidFill>
              </a:rPr>
              <a:t>توازي هيكل العهد القديم والعهد الجديد</a:t>
            </a:r>
            <a:endParaRPr lang="en-US" b="1" dirty="0">
              <a:solidFill>
                <a:schemeClr val="accent6">
                  <a:lumMod val="75000"/>
                </a:schemeClr>
              </a:solidFill>
            </a:endParaRPr>
          </a:p>
        </p:txBody>
      </p:sp>
      <p:sp>
        <p:nvSpPr>
          <p:cNvPr id="4" name="Text Box 2"/>
          <p:cNvSpPr txBox="1">
            <a:spLocks noChangeArrowheads="1"/>
          </p:cNvSpPr>
          <p:nvPr/>
        </p:nvSpPr>
        <p:spPr bwMode="auto">
          <a:xfrm>
            <a:off x="1588" y="3348042"/>
            <a:ext cx="855636" cy="584711"/>
          </a:xfrm>
          <a:prstGeom prst="rect">
            <a:avLst/>
          </a:prstGeom>
          <a:solidFill>
            <a:srgbClr val="FFFF00"/>
          </a:solidFill>
          <a:ln w="12700">
            <a:solidFill>
              <a:schemeClr val="tx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 ق</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5" name="Text Box 2"/>
          <p:cNvSpPr txBox="1">
            <a:spLocks noChangeArrowheads="1"/>
          </p:cNvSpPr>
          <p:nvPr/>
        </p:nvSpPr>
        <p:spPr bwMode="auto">
          <a:xfrm>
            <a:off x="755650" y="2133600"/>
            <a:ext cx="2447925"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الأساس</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6" name="Text Box 2"/>
          <p:cNvSpPr txBox="1">
            <a:spLocks noChangeArrowheads="1"/>
          </p:cNvSpPr>
          <p:nvPr/>
        </p:nvSpPr>
        <p:spPr bwMode="auto">
          <a:xfrm>
            <a:off x="3251200" y="2133600"/>
            <a:ext cx="1752600"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الماضي</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7" name="Text Box 2"/>
          <p:cNvSpPr txBox="1">
            <a:spLocks noChangeArrowheads="1"/>
          </p:cNvSpPr>
          <p:nvPr/>
        </p:nvSpPr>
        <p:spPr bwMode="auto">
          <a:xfrm>
            <a:off x="5076825" y="2133600"/>
            <a:ext cx="1776413"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الحاضر</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8" name="Text Box 2"/>
          <p:cNvSpPr txBox="1">
            <a:spLocks noChangeArrowheads="1"/>
          </p:cNvSpPr>
          <p:nvPr/>
        </p:nvSpPr>
        <p:spPr bwMode="auto">
          <a:xfrm>
            <a:off x="6919919" y="2133600"/>
            <a:ext cx="2116137"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المستقبل</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 name="Text Box 2"/>
          <p:cNvSpPr txBox="1">
            <a:spLocks noChangeArrowheads="1"/>
          </p:cNvSpPr>
          <p:nvPr/>
        </p:nvSpPr>
        <p:spPr bwMode="auto">
          <a:xfrm>
            <a:off x="755656" y="3357563"/>
            <a:ext cx="2459022"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التوراة</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 name="Text Box 2"/>
          <p:cNvSpPr txBox="1">
            <a:spLocks noChangeArrowheads="1"/>
          </p:cNvSpPr>
          <p:nvPr/>
        </p:nvSpPr>
        <p:spPr bwMode="auto">
          <a:xfrm>
            <a:off x="3203578" y="3357563"/>
            <a:ext cx="1868488"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التاريخ</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1" name="Text Box 2"/>
          <p:cNvSpPr txBox="1">
            <a:spLocks noChangeArrowheads="1"/>
          </p:cNvSpPr>
          <p:nvPr/>
        </p:nvSpPr>
        <p:spPr bwMode="auto">
          <a:xfrm>
            <a:off x="5076830" y="3357563"/>
            <a:ext cx="1852623"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الحكمة</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2" name="Text Box 2"/>
          <p:cNvSpPr txBox="1">
            <a:spLocks noChangeArrowheads="1"/>
          </p:cNvSpPr>
          <p:nvPr/>
        </p:nvSpPr>
        <p:spPr bwMode="auto">
          <a:xfrm>
            <a:off x="6919912" y="3357563"/>
            <a:ext cx="2224087"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النبوة</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3" name="Text Box 2"/>
          <p:cNvSpPr txBox="1">
            <a:spLocks noChangeArrowheads="1"/>
          </p:cNvSpPr>
          <p:nvPr/>
        </p:nvSpPr>
        <p:spPr bwMode="auto">
          <a:xfrm>
            <a:off x="1594" y="4581529"/>
            <a:ext cx="731837" cy="553933"/>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 ج</a:t>
            </a:r>
            <a:endParaRPr kumimoji="0" lang="en-US" sz="3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4" name="Text Box 2"/>
          <p:cNvSpPr txBox="1">
            <a:spLocks noChangeArrowheads="1"/>
          </p:cNvSpPr>
          <p:nvPr/>
        </p:nvSpPr>
        <p:spPr bwMode="auto">
          <a:xfrm>
            <a:off x="755654" y="4581525"/>
            <a:ext cx="2387585"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الأناجيل</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5" name="Text Box 2"/>
          <p:cNvSpPr txBox="1">
            <a:spLocks noChangeArrowheads="1"/>
          </p:cNvSpPr>
          <p:nvPr/>
        </p:nvSpPr>
        <p:spPr bwMode="auto">
          <a:xfrm>
            <a:off x="3203580" y="4581525"/>
            <a:ext cx="1868486"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أعمال</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6" name="Text Box 2"/>
          <p:cNvSpPr txBox="1">
            <a:spLocks noChangeArrowheads="1"/>
          </p:cNvSpPr>
          <p:nvPr/>
        </p:nvSpPr>
        <p:spPr bwMode="auto">
          <a:xfrm>
            <a:off x="5076828" y="4581525"/>
            <a:ext cx="1852626"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الرسائل</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7" name="Text Box 2"/>
          <p:cNvSpPr txBox="1">
            <a:spLocks noChangeArrowheads="1"/>
          </p:cNvSpPr>
          <p:nvPr/>
        </p:nvSpPr>
        <p:spPr bwMode="auto">
          <a:xfrm>
            <a:off x="6919913" y="4581525"/>
            <a:ext cx="2224087"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رؤيا</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8" name="Text Box 2"/>
          <p:cNvSpPr txBox="1">
            <a:spLocks noChangeArrowheads="1"/>
          </p:cNvSpPr>
          <p:nvPr/>
        </p:nvSpPr>
        <p:spPr bwMode="auto">
          <a:xfrm>
            <a:off x="0" y="6054731"/>
            <a:ext cx="9144000" cy="584711"/>
          </a:xfrm>
          <a:prstGeom prst="rect">
            <a:avLst/>
          </a:prstGeom>
          <a:noFill/>
          <a:ln w="12700">
            <a:no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إريك زيتجر</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en-US" sz="16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Einleitung</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in das </a:t>
            </a:r>
            <a:r>
              <a:rPr kumimoji="0" lang="en-US" sz="16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Alte</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Testament </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t>
            </a: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شتوتغارت</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كولهامر</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1995</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34</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مذكورة في غريغوري غوسويل“ العهدين في توازي : تأثير العهد القديم على هيكلية قانون العهد الجديد“ جيتس56(2013): 461</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9" name="Text Box 5"/>
          <p:cNvSpPr txBox="1">
            <a:spLocks noChangeArrowheads="1"/>
          </p:cNvSpPr>
          <p:nvPr/>
        </p:nvSpPr>
        <p:spPr bwMode="auto">
          <a:xfrm>
            <a:off x="8316416" y="44454"/>
            <a:ext cx="598111"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20أ</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8" grpId="0" animBg="1" autoUpdateAnimBg="0"/>
      <p:bldP spid="9" grpId="0"/>
      <p:bldP spid="10" grpId="0"/>
      <p:bldP spid="11" grpId="0"/>
      <p:bldP spid="12" grpId="0"/>
      <p:bldP spid="13" grpId="0" animBg="1" autoUpdateAnimBg="0"/>
      <p:bldP spid="14"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1138" name="Group 2"/>
          <p:cNvGraphicFramePr>
            <a:graphicFrameLocks noGrp="1"/>
          </p:cNvGraphicFramePr>
          <p:nvPr>
            <p:ph type="tbl" idx="1"/>
            <p:extLst>
              <p:ext uri="{D42A27DB-BD31-4B8C-83A1-F6EECF244321}">
                <p14:modId xmlns:p14="http://schemas.microsoft.com/office/powerpoint/2010/main" val="1713712670"/>
              </p:ext>
            </p:extLst>
          </p:nvPr>
        </p:nvGraphicFramePr>
        <p:xfrm>
          <a:off x="0" y="914400"/>
          <a:ext cx="9144000" cy="6075862"/>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متى</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مرقس</a:t>
                      </a:r>
                      <a:endPar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لوقا</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يوحنا</a:t>
                      </a:r>
                      <a:endPar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تاريخ الكتابة</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الأربعينات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64-68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57-59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أواخر الستينات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76377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مكان الكتابة</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أنطاكية أو سوريا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قيصرية أو 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أفسس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مكان الإرسال</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فلسطين</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إلى ثاوفيلس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آسيا ... الخ</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1099954">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يسوع هو</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 </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ملك إسرائيل</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(المسيا)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العبد المتألم (الألوهية)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الرجل المثالي (المسيا)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ابن الله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(الألوهية)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الآية الرئيسية</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21: 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 45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19: 10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20: 31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7933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المواضيع</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الناموس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القوة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النعمة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المجد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76377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التركيز الأدبي</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عظات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معجزات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أمثال</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روايات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الترتيب</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موضوعي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زمني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زمني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موضوعي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83101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التسلسل الزمني</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إبراهيم إلى يوسف</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لا يوجد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آدم إلى مريم</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لا يوجد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12037" name="Rectangle 71"/>
          <p:cNvSpPr>
            <a:spLocks noGrp="1" noChangeArrowheads="1"/>
          </p:cNvSpPr>
          <p:nvPr>
            <p:ph type="title"/>
          </p:nvPr>
        </p:nvSpPr>
        <p:spPr>
          <a:xfrm>
            <a:off x="3358436" y="228601"/>
            <a:ext cx="2427137" cy="461600"/>
          </a:xfrm>
          <a:solidFill>
            <a:schemeClr val="bg2"/>
          </a:solidFill>
        </p:spPr>
        <p:txBody>
          <a:bodyPr wrap="none" anchor="t">
            <a:spAutoFit/>
          </a:bodyPr>
          <a:lstStyle/>
          <a:p>
            <a:pPr eaLnBrk="1" hangingPunct="1"/>
            <a:r>
              <a:rPr lang="ar-JO" sz="2400" b="1" dirty="0">
                <a:solidFill>
                  <a:schemeClr val="tx1"/>
                </a:solidFill>
                <a:latin typeface="Arial" panose="020B0604020202020204" pitchFamily="34" charset="0"/>
                <a:ea typeface="SimSun" charset="0"/>
                <a:cs typeface="Arial" panose="020B0604020202020204" pitchFamily="34" charset="0"/>
              </a:rPr>
              <a:t>مقارنة الأناجيل الأربعة</a:t>
            </a:r>
            <a:endParaRPr lang="en-US" sz="2400" b="1" dirty="0">
              <a:solidFill>
                <a:schemeClr val="tx1"/>
              </a:solidFill>
              <a:latin typeface="Arial" panose="020B0604020202020204" pitchFamily="34" charset="0"/>
              <a:ea typeface="SimSun" charset="0"/>
              <a:cs typeface="Arial" panose="020B0604020202020204" pitchFamily="34" charset="0"/>
            </a:endParaRPr>
          </a:p>
        </p:txBody>
      </p:sp>
      <p:sp>
        <p:nvSpPr>
          <p:cNvPr id="212038" name="Text Box 70"/>
          <p:cNvSpPr txBox="1">
            <a:spLocks noChangeArrowheads="1"/>
          </p:cNvSpPr>
          <p:nvPr/>
        </p:nvSpPr>
        <p:spPr bwMode="auto">
          <a:xfrm>
            <a:off x="8604254" y="14291"/>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52</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5" name="Group 3"/>
          <p:cNvGraphicFramePr>
            <a:graphicFrameLocks noGrp="1"/>
          </p:cNvGraphicFramePr>
          <p:nvPr>
            <p:ph type="tbl" idx="1"/>
          </p:nvPr>
        </p:nvGraphicFramePr>
        <p:xfrm>
          <a:off x="0" y="609601"/>
          <a:ext cx="9144000" cy="6401225"/>
        </p:xfrm>
        <a:graphic>
          <a:graphicData uri="http://schemas.openxmlformats.org/drawingml/2006/table">
            <a:tbl>
              <a:tblPr/>
              <a:tblGrid>
                <a:gridCol w="1907704">
                  <a:extLst>
                    <a:ext uri="{9D8B030D-6E8A-4147-A177-3AD203B41FA5}">
                      <a16:colId xmlns:a16="http://schemas.microsoft.com/office/drawing/2014/main" val="20000"/>
                    </a:ext>
                  </a:extLst>
                </a:gridCol>
                <a:gridCol w="1749896">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pitchFamily="34" charset="0"/>
                        <a:ea typeface="ＭＳ Ｐゴシック"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متى</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مرقس</a:t>
                      </a:r>
                      <a:endParaRPr kumimoji="0" lang="en-US" altLang="zh-CN"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لوقا</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يوحنا</a:t>
                      </a:r>
                      <a:endParaRPr kumimoji="0" lang="en-US" altLang="zh-CN"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المدى</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الميلاد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النغمة</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نبوي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رعوي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تاريخي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روحي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كلمات المسيح</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الإصحاحات</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24</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58908">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الأعداد</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1068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661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1149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878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الأعداد لكل إصحاح</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38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اقتباسات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53</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36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pitchFamily="34" charset="0"/>
                          <a:ea typeface="SimSun" charset="0"/>
                          <a:cs typeface="Arial" pitchFamily="34" charset="0"/>
                        </a:rPr>
                        <a:t>تلميحات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76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مراجع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129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63</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125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المادة الفريدة</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92%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0"/>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التقسيم الأوسع</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sz="2200" b="1" i="0" u="none" strike="noStrike" cap="none" normalizeH="0" baseline="0" dirty="0">
                          <a:ln>
                            <a:noFill/>
                          </a:ln>
                          <a:solidFill>
                            <a:schemeClr val="bg1"/>
                          </a:solidFill>
                          <a:effectLst/>
                          <a:latin typeface="Arial" pitchFamily="34" charset="0"/>
                          <a:ea typeface="ＭＳ Ｐゴシック" charset="0"/>
                          <a:cs typeface="Arial" pitchFamily="34" charset="0"/>
                        </a:rPr>
                        <a:t>------------------- </a:t>
                      </a:r>
                      <a:r>
                        <a:rPr kumimoji="0" lang="ar-JO" sz="2200" b="1" i="0" u="none" strike="noStrike" cap="none" normalizeH="0" baseline="0" dirty="0">
                          <a:ln>
                            <a:noFill/>
                          </a:ln>
                          <a:solidFill>
                            <a:schemeClr val="bg1"/>
                          </a:solidFill>
                          <a:effectLst/>
                          <a:latin typeface="Arial" pitchFamily="34" charset="0"/>
                          <a:ea typeface="ＭＳ Ｐゴシック" charset="0"/>
                          <a:cs typeface="Arial" pitchFamily="34" charset="0"/>
                        </a:rPr>
                        <a:t>الأناجيل الإزائية</a:t>
                      </a:r>
                      <a:r>
                        <a:rPr kumimoji="0" lang="en-US" sz="2200" b="1" i="0" u="none" strike="noStrike" cap="none" normalizeH="0" baseline="0" dirty="0">
                          <a:ln>
                            <a:noFill/>
                          </a:ln>
                          <a:solidFill>
                            <a:schemeClr val="bg1"/>
                          </a:solidFill>
                          <a:effectLst/>
                          <a:latin typeface="Arial" pitchFamily="34" charset="0"/>
                          <a:ea typeface="ＭＳ Ｐゴシック" charset="0"/>
                          <a:cs typeface="Arial" pitchFamily="34" charset="0"/>
                        </a:rPr>
                        <a:t> -------------------</a:t>
                      </a: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إنجيل تكميلي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1"/>
                  </a:ext>
                </a:extLst>
              </a:tr>
            </a:tbl>
          </a:graphicData>
        </a:graphic>
      </p:graphicFrame>
      <p:sp>
        <p:nvSpPr>
          <p:cNvPr id="214095" name="Rectangle 82"/>
          <p:cNvSpPr>
            <a:spLocks noGrp="1" noChangeArrowheads="1"/>
          </p:cNvSpPr>
          <p:nvPr>
            <p:ph type="title"/>
          </p:nvPr>
        </p:nvSpPr>
        <p:spPr>
          <a:xfrm>
            <a:off x="3358436" y="1"/>
            <a:ext cx="2427137" cy="461600"/>
          </a:xfrm>
          <a:solidFill>
            <a:schemeClr val="bg2"/>
          </a:solidFill>
        </p:spPr>
        <p:txBody>
          <a:bodyPr wrap="none" anchor="t">
            <a:spAutoFit/>
          </a:bodyPr>
          <a:lstStyle/>
          <a:p>
            <a:pPr eaLnBrk="1" hangingPunct="1"/>
            <a:r>
              <a:rPr lang="ar-JO" sz="2400" b="1" dirty="0">
                <a:solidFill>
                  <a:schemeClr val="tx1"/>
                </a:solidFill>
                <a:latin typeface="Arial" panose="020B0604020202020204" pitchFamily="34" charset="0"/>
                <a:ea typeface="SimSun" charset="0"/>
                <a:cs typeface="Arial" panose="020B0604020202020204" pitchFamily="34" charset="0"/>
              </a:rPr>
              <a:t>مقارنة الأناجيل الأربعة</a:t>
            </a:r>
            <a:endParaRPr lang="en-US" sz="2400" b="1" dirty="0">
              <a:solidFill>
                <a:schemeClr val="tx1"/>
              </a:solidFill>
              <a:latin typeface="Arial" panose="020B0604020202020204" pitchFamily="34" charset="0"/>
              <a:ea typeface="SimSun" charset="0"/>
              <a:cs typeface="Arial" panose="020B0604020202020204" pitchFamily="34" charset="0"/>
            </a:endParaRPr>
          </a:p>
        </p:txBody>
      </p:sp>
      <p:sp>
        <p:nvSpPr>
          <p:cNvPr id="214096" name="Text Box 70"/>
          <p:cNvSpPr txBox="1">
            <a:spLocks noChangeArrowheads="1"/>
          </p:cNvSpPr>
          <p:nvPr/>
        </p:nvSpPr>
        <p:spPr bwMode="auto">
          <a:xfrm>
            <a:off x="8604254" y="-26984"/>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52</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ext Box 2"/>
          <p:cNvSpPr txBox="1">
            <a:spLocks noChangeArrowheads="1"/>
          </p:cNvSpPr>
          <p:nvPr/>
        </p:nvSpPr>
        <p:spPr bwMode="auto">
          <a:xfrm>
            <a:off x="2382306" y="228600"/>
            <a:ext cx="3866635" cy="492378"/>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600" b="1" i="0" u="none" strike="noStrike" kern="1200" cap="none" spc="0" normalizeH="0" baseline="0" noProof="0" dirty="0">
                <a:ln>
                  <a:noFill/>
                </a:ln>
                <a:solidFill>
                  <a:srgbClr val="003366"/>
                </a:solidFill>
                <a:effectLst/>
                <a:uLnTx/>
                <a:uFillTx/>
                <a:latin typeface="Arial" panose="020B0604020202020204" pitchFamily="34" charset="0"/>
                <a:ea typeface="SimSun" charset="0"/>
                <a:cs typeface="Arial" panose="020B0604020202020204" pitchFamily="34" charset="0"/>
              </a:rPr>
              <a:t>بيانات الرسالة لأسفار العهد الجديد</a:t>
            </a:r>
            <a:endParaRPr kumimoji="0" lang="en-US" sz="2600" b="1" i="0" u="none" strike="noStrike" kern="1200" cap="none" spc="0" normalizeH="0" baseline="0" noProof="0" dirty="0">
              <a:ln>
                <a:noFill/>
              </a:ln>
              <a:solidFill>
                <a:srgbClr val="003366"/>
              </a:solidFill>
              <a:effectLst/>
              <a:uLnTx/>
              <a:uFillTx/>
              <a:latin typeface="Arial" panose="020B0604020202020204" pitchFamily="34" charset="0"/>
              <a:ea typeface="SimSun" charset="0"/>
              <a:cs typeface="Arial" panose="020B0604020202020204" pitchFamily="34" charset="0"/>
            </a:endParaRPr>
          </a:p>
        </p:txBody>
      </p:sp>
      <p:sp>
        <p:nvSpPr>
          <p:cNvPr id="252930" name="Text Box 3"/>
          <p:cNvSpPr txBox="1">
            <a:spLocks noChangeArrowheads="1"/>
          </p:cNvSpPr>
          <p:nvPr/>
        </p:nvSpPr>
        <p:spPr bwMode="auto">
          <a:xfrm>
            <a:off x="8610604" y="87314"/>
            <a:ext cx="526878"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25</a:t>
            </a:r>
            <a:br>
              <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67</a:t>
            </a:r>
            <a:endPar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endParaRPr>
          </a:p>
        </p:txBody>
      </p:sp>
      <p:sp>
        <p:nvSpPr>
          <p:cNvPr id="14341" name="Text Box 5"/>
          <p:cNvSpPr txBox="1">
            <a:spLocks noChangeArrowheads="1"/>
          </p:cNvSpPr>
          <p:nvPr/>
        </p:nvSpPr>
        <p:spPr bwMode="auto">
          <a:xfrm>
            <a:off x="0" y="914405"/>
            <a:ext cx="9144000" cy="1107931"/>
          </a:xfrm>
          <a:prstGeom prst="rect">
            <a:avLst/>
          </a:prstGeom>
          <a:solidFill>
            <a:srgbClr val="FF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a:tabLst>
                <a:tab pos="1431925" algn="ctr"/>
                <a:tab pos="2601913" algn="ctr"/>
                <a:tab pos="3673475" algn="ctr"/>
                <a:tab pos="5018088" algn="ctr"/>
                <a:tab pos="6548438" algn="ctr"/>
              </a:tabLst>
              <a:defRPr sz="2400">
                <a:solidFill>
                  <a:schemeClr val="tx1"/>
                </a:solidFill>
                <a:latin typeface="Arial" charset="0"/>
                <a:ea typeface="ＭＳ Ｐゴシック" charset="0"/>
                <a:cs typeface="ＭＳ Ｐゴシック" charset="0"/>
              </a:defRPr>
            </a:lvl1pPr>
            <a:lvl2pPr marL="742950" indent="-285750">
              <a:tabLst>
                <a:tab pos="1431925" algn="ctr"/>
                <a:tab pos="2601913" algn="ctr"/>
                <a:tab pos="3673475" algn="ctr"/>
                <a:tab pos="5018088" algn="ctr"/>
                <a:tab pos="6548438" algn="ctr"/>
              </a:tabLst>
              <a:defRPr sz="2400">
                <a:solidFill>
                  <a:schemeClr val="tx1"/>
                </a:solidFill>
                <a:latin typeface="Arial" charset="0"/>
                <a:ea typeface="ＭＳ Ｐゴシック" charset="0"/>
              </a:defRPr>
            </a:lvl2pPr>
            <a:lvl3pPr marL="11430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3pPr>
            <a:lvl4pPr marL="16002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4pPr>
            <a:lvl5pPr marL="20574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913183" algn="ctr"/>
                <a:tab pos="3413903" algn="ctr"/>
                <a:tab pos="4486300" algn="ctr"/>
                <a:tab pos="5791898" algn="ctr"/>
                <a:tab pos="7400493" algn="ctr"/>
              </a:tabLst>
              <a:defRPr/>
            </a:pPr>
            <a:r>
              <a:rPr kumimoji="0" lang="en-US" altLang="zh-CN" sz="22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	</a:t>
            </a:r>
            <a:r>
              <a:rPr kumimoji="0" lang="ar-JO" sz="2200" b="1" i="1"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الموضوع</a:t>
            </a:r>
            <a:r>
              <a:rPr kumimoji="0" lang="ar-JO" sz="22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             +    القصد            = الرسالة</a:t>
            </a:r>
          </a:p>
          <a:p>
            <a:pPr marL="0" marR="0" lvl="0" indent="0" algn="ctr" defTabSz="914400" rtl="0" eaLnBrk="1" fontAlgn="base" latinLnBrk="0" hangingPunct="1">
              <a:lnSpc>
                <a:spcPct val="100000"/>
              </a:lnSpc>
              <a:spcBef>
                <a:spcPct val="0"/>
              </a:spcBef>
              <a:spcAft>
                <a:spcPct val="0"/>
              </a:spcAft>
              <a:buClrTx/>
              <a:buSzTx/>
              <a:buFontTx/>
              <a:buNone/>
              <a:tabLst>
                <a:tab pos="1965533" algn="ctr"/>
                <a:tab pos="4486300" algn="ctr"/>
                <a:tab pos="7400493" algn="ctr"/>
              </a:tabLst>
              <a:defRPr/>
            </a:pPr>
            <a:r>
              <a:rPr kumimoji="0" lang="ar-JO" sz="2200" b="1" i="1"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     ماذا يقول السفر           لماذا يقول ذلك          الفكرة الرئيسية</a:t>
            </a:r>
          </a:p>
          <a:p>
            <a:pPr marL="0" marR="0" lvl="0" indent="0" algn="ctr" defTabSz="914400" rtl="0" eaLnBrk="1" fontAlgn="base" latinLnBrk="0" hangingPunct="1">
              <a:lnSpc>
                <a:spcPct val="100000"/>
              </a:lnSpc>
              <a:spcBef>
                <a:spcPct val="0"/>
              </a:spcBef>
              <a:spcAft>
                <a:spcPct val="0"/>
              </a:spcAft>
              <a:buClrTx/>
              <a:buSzTx/>
              <a:buFontTx/>
              <a:buNone/>
              <a:tabLst>
                <a:tab pos="1965533" algn="ctr"/>
                <a:tab pos="4486300" algn="ctr"/>
                <a:tab pos="7400493" algn="ctr"/>
              </a:tabLst>
              <a:defRPr/>
            </a:pPr>
            <a:r>
              <a:rPr kumimoji="0" lang="ar-JO" sz="2200" b="1" i="1"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(الموضوع)               (السبب)              (البيان الموجز)</a:t>
            </a:r>
          </a:p>
        </p:txBody>
      </p:sp>
      <p:sp>
        <p:nvSpPr>
          <p:cNvPr id="14343" name="Rectangle 7"/>
          <p:cNvSpPr>
            <a:spLocks noGrp="1" noChangeArrowheads="1"/>
          </p:cNvSpPr>
          <p:nvPr>
            <p:ph type="body" idx="1"/>
          </p:nvPr>
        </p:nvSpPr>
        <p:spPr>
          <a:xfrm>
            <a:off x="0" y="2209800"/>
            <a:ext cx="9144000" cy="4648200"/>
          </a:xfrm>
          <a:solidFill>
            <a:srgbClr val="CAE2CA"/>
          </a:solidFill>
        </p:spPr>
        <p:txBody>
          <a:bodyPr/>
          <a:lstStyle/>
          <a:p>
            <a:pPr marL="0" indent="0" algn="r" rtl="1" eaLnBrk="1" hangingPunct="1">
              <a:buNone/>
              <a:defRPr/>
            </a:pPr>
            <a:r>
              <a:rPr lang="ar-JO" altLang="zh-CN" b="1" u="sng" dirty="0">
                <a:solidFill>
                  <a:srgbClr val="000000"/>
                </a:solidFill>
                <a:latin typeface="Arial" panose="020B0604020202020204" pitchFamily="34" charset="0"/>
                <a:ea typeface="SimSun" charset="0"/>
                <a:cs typeface="Arial" panose="020B0604020202020204" pitchFamily="34" charset="0"/>
              </a:rPr>
              <a:t>متى</a:t>
            </a:r>
            <a:endParaRPr lang="en-US" altLang="zh-CN" b="1" dirty="0">
              <a:solidFill>
                <a:srgbClr val="000000"/>
              </a:solidFill>
              <a:latin typeface="Arial" panose="020B0604020202020204" pitchFamily="34" charset="0"/>
              <a:ea typeface="SimSun" charset="0"/>
              <a:cs typeface="Arial" panose="020B0604020202020204" pitchFamily="34" charset="0"/>
            </a:endParaRPr>
          </a:p>
          <a:p>
            <a:pPr algn="r" rtl="1" eaLnBrk="1" hangingPunct="1">
              <a:defRPr/>
            </a:pPr>
            <a:r>
              <a:rPr lang="ar-JO" altLang="zh-CN" b="1" dirty="0">
                <a:solidFill>
                  <a:srgbClr val="000000"/>
                </a:solidFill>
                <a:latin typeface="Arial" panose="020B0604020202020204" pitchFamily="34" charset="0"/>
                <a:ea typeface="SimSun" charset="0"/>
                <a:cs typeface="Arial" panose="020B0604020202020204" pitchFamily="34" charset="0"/>
              </a:rPr>
              <a:t>يثبت متى أن يسوع هو </a:t>
            </a:r>
            <a:r>
              <a:rPr lang="ar-JO" altLang="zh-CN" b="1" dirty="0">
                <a:solidFill>
                  <a:srgbClr val="C00000"/>
                </a:solidFill>
                <a:latin typeface="Arial" panose="020B0604020202020204" pitchFamily="34" charset="0"/>
                <a:ea typeface="SimSun" charset="0"/>
                <a:cs typeface="Arial" panose="020B0604020202020204" pitchFamily="34" charset="0"/>
              </a:rPr>
              <a:t>المسيا</a:t>
            </a:r>
            <a:r>
              <a:rPr lang="ar-JO" altLang="zh-CN" b="1" dirty="0">
                <a:solidFill>
                  <a:srgbClr val="000000"/>
                </a:solidFill>
                <a:latin typeface="Arial" panose="020B0604020202020204" pitchFamily="34" charset="0"/>
                <a:ea typeface="SimSun" charset="0"/>
                <a:cs typeface="Arial" panose="020B0604020202020204" pitchFamily="34" charset="0"/>
              </a:rPr>
              <a:t> حتى </a:t>
            </a:r>
            <a:r>
              <a:rPr lang="ar-JO" altLang="zh-CN" b="1" dirty="0">
                <a:solidFill>
                  <a:srgbClr val="C00000"/>
                </a:solidFill>
                <a:latin typeface="Arial" panose="020B0604020202020204" pitchFamily="34" charset="0"/>
                <a:ea typeface="SimSun" charset="0"/>
                <a:cs typeface="Arial" panose="020B0604020202020204" pitchFamily="34" charset="0"/>
              </a:rPr>
              <a:t>يؤمن اليهود غير المؤمنين به</a:t>
            </a:r>
            <a:r>
              <a:rPr lang="en-US" altLang="zh-CN" b="1" dirty="0">
                <a:solidFill>
                  <a:srgbClr val="C00000"/>
                </a:solidFill>
                <a:latin typeface="Arial" panose="020B0604020202020204" pitchFamily="34" charset="0"/>
                <a:ea typeface="SimSun" charset="0"/>
                <a:cs typeface="Arial" panose="020B0604020202020204" pitchFamily="34" charset="0"/>
              </a:rPr>
              <a:t> </a:t>
            </a:r>
          </a:p>
          <a:p>
            <a:pPr algn="r" rtl="1" eaLnBrk="1" hangingPunct="1">
              <a:defRPr/>
            </a:pPr>
            <a:r>
              <a:rPr lang="ar-JO" altLang="zh-CN" b="1" dirty="0">
                <a:solidFill>
                  <a:srgbClr val="000000"/>
                </a:solidFill>
                <a:latin typeface="Arial" panose="020B0604020202020204" pitchFamily="34" charset="0"/>
                <a:ea typeface="SimSun" charset="0"/>
                <a:cs typeface="Arial" panose="020B0604020202020204" pitchFamily="34" charset="0"/>
              </a:rPr>
              <a:t>يوضح متى أيضاً أن </a:t>
            </a:r>
            <a:r>
              <a:rPr lang="ar-JO" altLang="zh-CN" b="1" dirty="0">
                <a:solidFill>
                  <a:srgbClr val="C00000"/>
                </a:solidFill>
                <a:latin typeface="Arial" panose="020B0604020202020204" pitchFamily="34" charset="0"/>
                <a:ea typeface="SimSun" charset="0"/>
                <a:cs typeface="Arial" panose="020B0604020202020204" pitchFamily="34" charset="0"/>
              </a:rPr>
              <a:t>المملكة الأرضية تأجلت </a:t>
            </a:r>
            <a:r>
              <a:rPr lang="ar-JO" altLang="zh-CN" b="1" dirty="0">
                <a:solidFill>
                  <a:srgbClr val="000000"/>
                </a:solidFill>
                <a:latin typeface="Arial" panose="020B0604020202020204" pitchFamily="34" charset="0"/>
                <a:ea typeface="SimSun" charset="0"/>
                <a:cs typeface="Arial" panose="020B0604020202020204" pitchFamily="34" charset="0"/>
              </a:rPr>
              <a:t>لأن إسرائيل رفضت المسيح باعتباره ملكهم</a:t>
            </a:r>
            <a:endParaRPr lang="en-US" altLang="zh-CN" b="1" dirty="0">
              <a:solidFill>
                <a:srgbClr val="000000"/>
              </a:solidFill>
              <a:latin typeface="Arial" panose="020B0604020202020204" pitchFamily="34" charset="0"/>
              <a:ea typeface="SimSun" charset="0"/>
              <a:cs typeface="Arial" panose="020B0604020202020204" pitchFamily="34" charset="0"/>
            </a:endParaRPr>
          </a:p>
          <a:p>
            <a:pPr algn="r" rtl="1" eaLnBrk="1" hangingPunct="1">
              <a:defRPr/>
            </a:pPr>
            <a:r>
              <a:rPr lang="ar-JO" altLang="zh-CN" b="1" dirty="0">
                <a:solidFill>
                  <a:srgbClr val="000000"/>
                </a:solidFill>
                <a:latin typeface="Arial" panose="020B0604020202020204" pitchFamily="34" charset="0"/>
                <a:ea typeface="SimSun" charset="0"/>
                <a:cs typeface="Arial" panose="020B0604020202020204" pitchFamily="34" charset="0"/>
              </a:rPr>
              <a:t>هذا التوضيح لإقناع </a:t>
            </a:r>
            <a:r>
              <a:rPr lang="ar-JO" altLang="zh-CN" b="1" dirty="0">
                <a:solidFill>
                  <a:srgbClr val="C00000"/>
                </a:solidFill>
                <a:latin typeface="Arial" panose="020B0604020202020204" pitchFamily="34" charset="0"/>
                <a:ea typeface="SimSun" charset="0"/>
                <a:cs typeface="Arial" panose="020B0604020202020204" pitchFamily="34" charset="0"/>
              </a:rPr>
              <a:t>اليهود المؤمنين </a:t>
            </a:r>
            <a:r>
              <a:rPr lang="ar-JO" altLang="zh-CN" b="1" dirty="0">
                <a:solidFill>
                  <a:srgbClr val="000000"/>
                </a:solidFill>
                <a:latin typeface="Arial" panose="020B0604020202020204" pitchFamily="34" charset="0"/>
                <a:ea typeface="SimSun" charset="0"/>
                <a:cs typeface="Arial" panose="020B0604020202020204" pitchFamily="34" charset="0"/>
              </a:rPr>
              <a:t>أن سلطة مملكة المسيح الحاضرة موجودة في </a:t>
            </a:r>
            <a:r>
              <a:rPr lang="ar-JO" altLang="zh-CN" b="1" dirty="0">
                <a:solidFill>
                  <a:srgbClr val="C00000"/>
                </a:solidFill>
                <a:latin typeface="Arial" panose="020B0604020202020204" pitchFamily="34" charset="0"/>
                <a:ea typeface="SimSun" charset="0"/>
                <a:cs typeface="Arial" panose="020B0604020202020204" pitchFamily="34" charset="0"/>
              </a:rPr>
              <a:t>الكنيسة</a:t>
            </a:r>
            <a:endParaRPr lang="en-US" altLang="zh-CN" b="1" dirty="0">
              <a:solidFill>
                <a:srgbClr val="C00000"/>
              </a:solidFill>
              <a:latin typeface="Arial" panose="020B0604020202020204" pitchFamily="34" charset="0"/>
              <a:ea typeface="SimSun" charset="0"/>
              <a:cs typeface="Arial" panose="020B0604020202020204" pitchFamily="34" charset="0"/>
            </a:endParaRPr>
          </a:p>
        </p:txBody>
      </p:sp>
    </p:spTree>
    <p:extLst>
      <p:ext uri="{BB962C8B-B14F-4D97-AF65-F5344CB8AC3E}">
        <p14:creationId xmlns:p14="http://schemas.microsoft.com/office/powerpoint/2010/main" val="1156894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anim calcmode="lin" valueType="num">
                                      <p:cBhvr additive="base">
                                        <p:cTn id="7" dur="500" fill="hold"/>
                                        <p:tgtEl>
                                          <p:spTgt spid="143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xEl>
                                              <p:pRg st="1" end="1"/>
                                            </p:txEl>
                                          </p:spTgt>
                                        </p:tgtEl>
                                        <p:attrNameLst>
                                          <p:attrName>style.visibility</p:attrName>
                                        </p:attrNameLst>
                                      </p:cBhvr>
                                      <p:to>
                                        <p:strVal val="visible"/>
                                      </p:to>
                                    </p:set>
                                    <p:anim calcmode="lin" valueType="num">
                                      <p:cBhvr additive="base">
                                        <p:cTn id="13" dur="500" fill="hold"/>
                                        <p:tgtEl>
                                          <p:spTgt spid="143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3">
                                            <p:txEl>
                                              <p:pRg st="2" end="2"/>
                                            </p:txEl>
                                          </p:spTgt>
                                        </p:tgtEl>
                                        <p:attrNameLst>
                                          <p:attrName>style.visibility</p:attrName>
                                        </p:attrNameLst>
                                      </p:cBhvr>
                                      <p:to>
                                        <p:strVal val="visible"/>
                                      </p:to>
                                    </p:set>
                                    <p:anim calcmode="lin" valueType="num">
                                      <p:cBhvr additive="base">
                                        <p:cTn id="19" dur="500" fill="hold"/>
                                        <p:tgtEl>
                                          <p:spTgt spid="143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3">
                                            <p:txEl>
                                              <p:pRg st="3" end="3"/>
                                            </p:txEl>
                                          </p:spTgt>
                                        </p:tgtEl>
                                        <p:attrNameLst>
                                          <p:attrName>style.visibility</p:attrName>
                                        </p:attrNameLst>
                                      </p:cBhvr>
                                      <p:to>
                                        <p:strVal val="visible"/>
                                      </p:to>
                                    </p:set>
                                    <p:anim calcmode="lin" valueType="num">
                                      <p:cBhvr additive="base">
                                        <p:cTn id="25" dur="500" fill="hold"/>
                                        <p:tgtEl>
                                          <p:spTgt spid="143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2"/>
          <p:cNvSpPr txBox="1">
            <a:spLocks noChangeArrowheads="1"/>
          </p:cNvSpPr>
          <p:nvPr/>
        </p:nvSpPr>
        <p:spPr bwMode="auto">
          <a:xfrm>
            <a:off x="2382301" y="228600"/>
            <a:ext cx="3866635" cy="492378"/>
          </a:xfrm>
          <a:prstGeom prst="rect">
            <a:avLst/>
          </a:prstGeom>
          <a:solidFill>
            <a:srgbClr val="FFCC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2600" b="1" i="0" u="none" strike="noStrike" kern="1200" cap="none" spc="0" normalizeH="0" baseline="0" noProof="0" dirty="0">
                <a:ln>
                  <a:noFill/>
                </a:ln>
                <a:solidFill>
                  <a:srgbClr val="003366"/>
                </a:solidFill>
                <a:effectLst/>
                <a:uLnTx/>
                <a:uFillTx/>
                <a:latin typeface="Arial" panose="020B0604020202020204" pitchFamily="34" charset="0"/>
                <a:ea typeface="SimSun" charset="0"/>
                <a:cs typeface="Arial" panose="020B0604020202020204" pitchFamily="34" charset="0"/>
              </a:rPr>
              <a:t>بيانات الرسالة لأسفار العهد الجديد</a:t>
            </a:r>
            <a:endParaRPr kumimoji="0" lang="en-US" sz="2600" b="1" i="0" u="none" strike="noStrike" kern="1200" cap="none" spc="0" normalizeH="0" baseline="0" noProof="0" dirty="0">
              <a:ln>
                <a:noFill/>
              </a:ln>
              <a:solidFill>
                <a:srgbClr val="003366"/>
              </a:solidFill>
              <a:effectLst/>
              <a:uLnTx/>
              <a:uFillTx/>
              <a:latin typeface="Arial" panose="020B0604020202020204" pitchFamily="34" charset="0"/>
              <a:ea typeface="SimSun" charset="0"/>
              <a:cs typeface="Arial" panose="020B0604020202020204" pitchFamily="34" charset="0"/>
            </a:endParaRPr>
          </a:p>
        </p:txBody>
      </p:sp>
      <p:sp>
        <p:nvSpPr>
          <p:cNvPr id="224258" name="Text Box 3"/>
          <p:cNvSpPr txBox="1">
            <a:spLocks noChangeArrowheads="1"/>
          </p:cNvSpPr>
          <p:nvPr/>
        </p:nvSpPr>
        <p:spPr bwMode="auto">
          <a:xfrm>
            <a:off x="8610604" y="87317"/>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3366"/>
                </a:solidFill>
                <a:effectLst/>
                <a:uLnTx/>
                <a:uFillTx/>
                <a:latin typeface="Arial" panose="020B0604020202020204" pitchFamily="34" charset="0"/>
                <a:cs typeface="Arial" panose="020B0604020202020204" pitchFamily="34" charset="0"/>
              </a:rPr>
              <a:t>25</a:t>
            </a:r>
            <a:endParaRPr kumimoji="0" lang="en-US" sz="2400" b="1" i="0" u="none" strike="noStrike" kern="1200" cap="none" spc="0" normalizeH="0" baseline="0" noProof="0" dirty="0">
              <a:ln>
                <a:noFill/>
              </a:ln>
              <a:solidFill>
                <a:srgbClr val="003366"/>
              </a:solidFill>
              <a:effectLst/>
              <a:uLnTx/>
              <a:uFillTx/>
              <a:latin typeface="Arial" panose="020B0604020202020204" pitchFamily="34" charset="0"/>
              <a:cs typeface="Arial" panose="020B0604020202020204" pitchFamily="34" charset="0"/>
            </a:endParaRPr>
          </a:p>
        </p:txBody>
      </p:sp>
      <p:sp>
        <p:nvSpPr>
          <p:cNvPr id="14341" name="Text Box 5"/>
          <p:cNvSpPr txBox="1">
            <a:spLocks noChangeArrowheads="1"/>
          </p:cNvSpPr>
          <p:nvPr/>
        </p:nvSpPr>
        <p:spPr bwMode="auto">
          <a:xfrm>
            <a:off x="0" y="914403"/>
            <a:ext cx="9144000" cy="1108075"/>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2pPr>
            <a:lvl3pPr marL="11430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3pPr>
            <a:lvl4pPr marL="16002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4pPr>
            <a:lvl5pPr marL="20574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913183" algn="ctr"/>
                <a:tab pos="3413903" algn="ctr"/>
                <a:tab pos="4486300" algn="ctr"/>
                <a:tab pos="5791898" algn="ctr"/>
                <a:tab pos="7400493" algn="ctr"/>
              </a:tabLst>
              <a:defRPr/>
            </a:pPr>
            <a:r>
              <a:rPr kumimoji="0" lang="en-US" altLang="zh-CN" sz="22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	</a:t>
            </a:r>
            <a:r>
              <a:rPr kumimoji="0" lang="ar-JO" sz="2200" b="1" i="1"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الموضوع</a:t>
            </a:r>
            <a:r>
              <a:rPr kumimoji="0" lang="ar-JO" sz="22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             +    القصد            = الرسالة</a:t>
            </a:r>
          </a:p>
          <a:p>
            <a:pPr marL="0" marR="0" lvl="0" indent="0" algn="ctr" defTabSz="914400" rtl="0" eaLnBrk="0" fontAlgn="base" latinLnBrk="0" hangingPunct="0">
              <a:lnSpc>
                <a:spcPct val="100000"/>
              </a:lnSpc>
              <a:spcBef>
                <a:spcPct val="0"/>
              </a:spcBef>
              <a:spcAft>
                <a:spcPct val="0"/>
              </a:spcAft>
              <a:buClrTx/>
              <a:buSzTx/>
              <a:buFontTx/>
              <a:buNone/>
              <a:tabLst>
                <a:tab pos="1965533" algn="ctr"/>
                <a:tab pos="4486300" algn="ctr"/>
                <a:tab pos="7400493" algn="ctr"/>
              </a:tabLst>
              <a:defRPr/>
            </a:pPr>
            <a:r>
              <a:rPr kumimoji="0" lang="ar-JO" sz="2200" b="1" i="1"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     ماذا يقول السفر           لماذا يقول ذلك          الفكرة الرئيسية</a:t>
            </a:r>
          </a:p>
          <a:p>
            <a:pPr marL="0" marR="0" lvl="0" indent="0" algn="ctr" defTabSz="914400" rtl="0" eaLnBrk="0" fontAlgn="base" latinLnBrk="0" hangingPunct="0">
              <a:lnSpc>
                <a:spcPct val="100000"/>
              </a:lnSpc>
              <a:spcBef>
                <a:spcPct val="0"/>
              </a:spcBef>
              <a:spcAft>
                <a:spcPct val="0"/>
              </a:spcAft>
              <a:buClrTx/>
              <a:buSzTx/>
              <a:buFontTx/>
              <a:buNone/>
              <a:tabLst>
                <a:tab pos="1965533" algn="ctr"/>
                <a:tab pos="4486300" algn="ctr"/>
                <a:tab pos="7400493" algn="ctr"/>
              </a:tabLst>
              <a:defRPr/>
            </a:pPr>
            <a:endParaRPr kumimoji="0" lang="ar-JO" sz="2200" b="1" i="1"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endParaRPr>
          </a:p>
        </p:txBody>
      </p:sp>
      <p:sp>
        <p:nvSpPr>
          <p:cNvPr id="14343" name="Rectangle 7"/>
          <p:cNvSpPr>
            <a:spLocks noGrp="1" noChangeArrowheads="1"/>
          </p:cNvSpPr>
          <p:nvPr>
            <p:ph type="body" idx="1"/>
          </p:nvPr>
        </p:nvSpPr>
        <p:spPr>
          <a:xfrm>
            <a:off x="0" y="2209800"/>
            <a:ext cx="9144000" cy="3810000"/>
          </a:xfrm>
          <a:solidFill>
            <a:srgbClr val="CAE2CA"/>
          </a:solidFill>
        </p:spPr>
        <p:txBody>
          <a:bodyPr/>
          <a:lstStyle/>
          <a:p>
            <a:pPr eaLnBrk="1" hangingPunct="1">
              <a:buFont typeface="Wingdings" charset="0"/>
              <a:buNone/>
              <a:defRPr/>
            </a:pPr>
            <a:endParaRPr lang="en-US" altLang="zh-CN" b="1" dirty="0">
              <a:solidFill>
                <a:srgbClr val="000000"/>
              </a:solidFill>
              <a:latin typeface="Arial" panose="020B0604020202020204" pitchFamily="34" charset="0"/>
              <a:ea typeface="SimSun" charset="0"/>
              <a:cs typeface="Arial" panose="020B0604020202020204" pitchFamily="34" charset="0"/>
            </a:endParaRPr>
          </a:p>
          <a:p>
            <a:pPr marL="0" indent="0" algn="r" eaLnBrk="1" hangingPunct="1">
              <a:buNone/>
              <a:defRPr/>
            </a:pPr>
            <a:r>
              <a:rPr lang="ar-JO" altLang="zh-CN" b="1" u="sng" dirty="0">
                <a:solidFill>
                  <a:srgbClr val="000000"/>
                </a:solidFill>
                <a:latin typeface="Arial" panose="020B0604020202020204" pitchFamily="34" charset="0"/>
                <a:ea typeface="SimSun" charset="0"/>
                <a:cs typeface="Arial" panose="020B0604020202020204" pitchFamily="34" charset="0"/>
              </a:rPr>
              <a:t>مرقس</a:t>
            </a:r>
            <a:endParaRPr lang="en-US" altLang="zh-CN" b="1" u="sng" dirty="0">
              <a:latin typeface="Arial" panose="020B0604020202020204" pitchFamily="34" charset="0"/>
              <a:ea typeface="SimSun" charset="0"/>
              <a:cs typeface="Arial" panose="020B0604020202020204" pitchFamily="34" charset="0"/>
            </a:endParaRPr>
          </a:p>
          <a:p>
            <a:pPr algn="r" rtl="1" eaLnBrk="1" hangingPunct="1">
              <a:defRPr/>
            </a:pPr>
            <a:r>
              <a:rPr lang="ar-JO" altLang="zh-CN" b="1" dirty="0">
                <a:solidFill>
                  <a:srgbClr val="000000"/>
                </a:solidFill>
                <a:latin typeface="Arial" panose="020B0604020202020204" pitchFamily="34" charset="0"/>
                <a:ea typeface="SimSun" charset="0"/>
                <a:cs typeface="Arial" panose="020B0604020202020204" pitchFamily="34" charset="0"/>
              </a:rPr>
              <a:t>يقدم مرقس باهتمام رعوي أحداث منتقاة عن المسيح ابن الله (الإله) الذي خدم كنموذج </a:t>
            </a:r>
            <a:r>
              <a:rPr lang="ar-JO" altLang="zh-CN" b="1" dirty="0">
                <a:solidFill>
                  <a:srgbClr val="C00000"/>
                </a:solidFill>
                <a:latin typeface="Arial" panose="020B0604020202020204" pitchFamily="34" charset="0"/>
                <a:ea typeface="SimSun" charset="0"/>
                <a:cs typeface="Arial" panose="020B0604020202020204" pitchFamily="34" charset="0"/>
              </a:rPr>
              <a:t>العبد المتألم </a:t>
            </a:r>
            <a:r>
              <a:rPr lang="ar-JO" altLang="zh-CN" b="1" dirty="0">
                <a:solidFill>
                  <a:srgbClr val="000000"/>
                </a:solidFill>
                <a:latin typeface="Arial" panose="020B0604020202020204" pitchFamily="34" charset="0"/>
                <a:ea typeface="SimSun" charset="0"/>
                <a:cs typeface="Arial" panose="020B0604020202020204" pitchFamily="34" charset="0"/>
              </a:rPr>
              <a:t>ليحض المؤمنين الرومان المضطهدين على </a:t>
            </a:r>
            <a:r>
              <a:rPr lang="ar-JO" altLang="zh-CN" b="1" dirty="0">
                <a:solidFill>
                  <a:srgbClr val="C00000"/>
                </a:solidFill>
                <a:latin typeface="Arial" panose="020B0604020202020204" pitchFamily="34" charset="0"/>
                <a:ea typeface="SimSun" charset="0"/>
                <a:cs typeface="Arial" panose="020B0604020202020204" pitchFamily="34" charset="0"/>
              </a:rPr>
              <a:t>التلمذة</a:t>
            </a:r>
            <a:r>
              <a:rPr lang="ar-JO" altLang="zh-CN" b="1" dirty="0">
                <a:solidFill>
                  <a:srgbClr val="000000"/>
                </a:solidFill>
                <a:latin typeface="Arial" panose="020B0604020202020204" pitchFamily="34" charset="0"/>
                <a:ea typeface="SimSun" charset="0"/>
                <a:cs typeface="Arial" panose="020B0604020202020204" pitchFamily="34" charset="0"/>
              </a:rPr>
              <a:t> الصحيحة للمسيح </a:t>
            </a:r>
            <a:endParaRPr lang="en-US" altLang="zh-CN" b="1" dirty="0">
              <a:solidFill>
                <a:srgbClr val="000000"/>
              </a:solidFill>
              <a:latin typeface="Arial" panose="020B0604020202020204" pitchFamily="34" charset="0"/>
              <a:ea typeface="SimSun"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500" fill="hold"/>
                                        <p:tgtEl>
                                          <p:spTgt spid="14341"/>
                                        </p:tgtEl>
                                        <p:attrNameLst>
                                          <p:attrName>ppt_w</p:attrName>
                                        </p:attrNameLst>
                                      </p:cBhvr>
                                      <p:tavLst>
                                        <p:tav tm="0">
                                          <p:val>
                                            <p:fltVal val="0"/>
                                          </p:val>
                                        </p:tav>
                                        <p:tav tm="100000">
                                          <p:val>
                                            <p:strVal val="#ppt_w"/>
                                          </p:val>
                                        </p:tav>
                                      </p:tavLst>
                                    </p:anim>
                                    <p:anim calcmode="lin" valueType="num">
                                      <p:cBhvr>
                                        <p:cTn id="8" dur="500" fill="hold"/>
                                        <p:tgtEl>
                                          <p:spTgt spid="1434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xEl>
                                              <p:pRg st="1" end="1"/>
                                            </p:txEl>
                                          </p:spTgt>
                                        </p:tgtEl>
                                        <p:attrNameLst>
                                          <p:attrName>style.visibility</p:attrName>
                                        </p:attrNameLst>
                                      </p:cBhvr>
                                      <p:to>
                                        <p:strVal val="visible"/>
                                      </p:to>
                                    </p:set>
                                    <p:anim calcmode="lin" valueType="num">
                                      <p:cBhvr additive="base">
                                        <p:cTn id="13" dur="500" fill="hold"/>
                                        <p:tgtEl>
                                          <p:spTgt spid="143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3">
                                            <p:txEl>
                                              <p:pRg st="2" end="2"/>
                                            </p:txEl>
                                          </p:spTgt>
                                        </p:tgtEl>
                                        <p:attrNameLst>
                                          <p:attrName>style.visibility</p:attrName>
                                        </p:attrNameLst>
                                      </p:cBhvr>
                                      <p:to>
                                        <p:strVal val="visible"/>
                                      </p:to>
                                    </p:set>
                                    <p:anim calcmode="lin" valueType="num">
                                      <p:cBhvr additive="base">
                                        <p:cTn id="19" dur="500" fill="hold"/>
                                        <p:tgtEl>
                                          <p:spTgt spid="143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autoUpdateAnimBg="0"/>
      <p:bldP spid="14343"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ext Box 2"/>
          <p:cNvSpPr txBox="1">
            <a:spLocks noChangeArrowheads="1"/>
          </p:cNvSpPr>
          <p:nvPr/>
        </p:nvSpPr>
        <p:spPr bwMode="auto">
          <a:xfrm>
            <a:off x="2801180" y="152405"/>
            <a:ext cx="3584505" cy="461600"/>
          </a:xfrm>
          <a:prstGeom prst="rect">
            <a:avLst/>
          </a:prstGeom>
          <a:solidFill>
            <a:srgbClr val="FFCC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003366"/>
                </a:solidFill>
                <a:effectLst/>
                <a:uLnTx/>
                <a:uFillTx/>
                <a:latin typeface="Arial" panose="020B0604020202020204" pitchFamily="34" charset="0"/>
                <a:ea typeface="SimSun" charset="0"/>
                <a:cs typeface="Arial" panose="020B0604020202020204" pitchFamily="34" charset="0"/>
              </a:rPr>
              <a:t>بيانات الرسالة لأسفار العهد الجديد</a:t>
            </a:r>
            <a:endParaRPr kumimoji="0" lang="en-US" sz="2400" b="1" i="0" u="none" strike="noStrike" kern="1200" cap="none" spc="0" normalizeH="0" baseline="0" noProof="0" dirty="0">
              <a:ln>
                <a:noFill/>
              </a:ln>
              <a:solidFill>
                <a:srgbClr val="003366"/>
              </a:solidFill>
              <a:effectLst/>
              <a:uLnTx/>
              <a:uFillTx/>
              <a:latin typeface="Arial" panose="020B0604020202020204" pitchFamily="34" charset="0"/>
              <a:ea typeface="SimSun" charset="0"/>
              <a:cs typeface="Arial" panose="020B0604020202020204" pitchFamily="34" charset="0"/>
            </a:endParaRPr>
          </a:p>
        </p:txBody>
      </p:sp>
      <p:sp>
        <p:nvSpPr>
          <p:cNvPr id="226306" name="Text Box 3"/>
          <p:cNvSpPr txBox="1">
            <a:spLocks noChangeArrowheads="1"/>
          </p:cNvSpPr>
          <p:nvPr/>
        </p:nvSpPr>
        <p:spPr bwMode="auto">
          <a:xfrm>
            <a:off x="8578854" y="152405"/>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3366"/>
                </a:solidFill>
                <a:effectLst/>
                <a:uLnTx/>
                <a:uFillTx/>
                <a:latin typeface="Arial" panose="020B0604020202020204" pitchFamily="34" charset="0"/>
                <a:cs typeface="Arial" panose="020B0604020202020204" pitchFamily="34" charset="0"/>
              </a:rPr>
              <a:t>25</a:t>
            </a:r>
            <a:endParaRPr kumimoji="0" lang="en-US" sz="2400" b="1" i="0" u="none" strike="noStrike" kern="1200" cap="none" spc="0" normalizeH="0" baseline="0" noProof="0" dirty="0">
              <a:ln>
                <a:noFill/>
              </a:ln>
              <a:solidFill>
                <a:srgbClr val="003366"/>
              </a:solidFill>
              <a:effectLst/>
              <a:uLnTx/>
              <a:uFillTx/>
              <a:latin typeface="Arial" panose="020B0604020202020204" pitchFamily="34" charset="0"/>
              <a:cs typeface="Arial" panose="020B0604020202020204" pitchFamily="34" charset="0"/>
            </a:endParaRPr>
          </a:p>
        </p:txBody>
      </p:sp>
      <p:sp>
        <p:nvSpPr>
          <p:cNvPr id="16389" name="Rectangle 5"/>
          <p:cNvSpPr>
            <a:spLocks noGrp="1" noChangeArrowheads="1"/>
          </p:cNvSpPr>
          <p:nvPr>
            <p:ph type="body" idx="1"/>
          </p:nvPr>
        </p:nvSpPr>
        <p:spPr>
          <a:xfrm>
            <a:off x="76200" y="762000"/>
            <a:ext cx="8915400" cy="5410200"/>
          </a:xfrm>
          <a:solidFill>
            <a:srgbClr val="CAE2CA"/>
          </a:solidFill>
        </p:spPr>
        <p:txBody>
          <a:bodyPr/>
          <a:lstStyle/>
          <a:p>
            <a:pPr algn="r" eaLnBrk="1" hangingPunct="1">
              <a:lnSpc>
                <a:spcPct val="90000"/>
              </a:lnSpc>
              <a:buFont typeface="Wingdings" charset="0"/>
              <a:buNone/>
            </a:pPr>
            <a:r>
              <a:rPr lang="ar-JO" altLang="zh-CN" sz="2200" b="1" u="sng" dirty="0">
                <a:solidFill>
                  <a:srgbClr val="000000"/>
                </a:solidFill>
                <a:latin typeface="Arial" panose="020B0604020202020204" pitchFamily="34" charset="0"/>
                <a:ea typeface="ＭＳ Ｐゴシック" charset="0"/>
                <a:cs typeface="Arial" panose="020B0604020202020204" pitchFamily="34" charset="0"/>
              </a:rPr>
              <a:t>لوقا</a:t>
            </a:r>
            <a:endParaRPr lang="en-US" altLang="zh-CN" sz="2200" b="1" u="sng" dirty="0">
              <a:latin typeface="Arial" panose="020B0604020202020204" pitchFamily="34" charset="0"/>
              <a:ea typeface="ＭＳ Ｐゴシック" charset="0"/>
              <a:cs typeface="Arial" panose="020B0604020202020204" pitchFamily="34" charset="0"/>
            </a:endParaRPr>
          </a:p>
          <a:p>
            <a:pPr algn="r" rtl="1" eaLnBrk="1" hangingPunct="1">
              <a:lnSpc>
                <a:spcPct val="90000"/>
              </a:lnSpc>
            </a:pPr>
            <a:r>
              <a:rPr lang="ar-JO" altLang="zh-CN" sz="2200" b="1" dirty="0">
                <a:solidFill>
                  <a:srgbClr val="000000"/>
                </a:solidFill>
                <a:latin typeface="Arial" panose="020B0604020202020204" pitchFamily="34" charset="0"/>
                <a:ea typeface="ＭＳ Ｐゴシック" charset="0"/>
                <a:cs typeface="Arial" panose="020B0604020202020204" pitchFamily="34" charset="0"/>
              </a:rPr>
              <a:t>يقدم لوقا </a:t>
            </a:r>
            <a:r>
              <a:rPr lang="ar-JO" altLang="zh-CN" sz="2200" b="1" dirty="0">
                <a:solidFill>
                  <a:schemeClr val="accent4">
                    <a:lumMod val="90000"/>
                    <a:lumOff val="10000"/>
                  </a:schemeClr>
                </a:solidFill>
                <a:latin typeface="Arial" panose="020B0604020202020204" pitchFamily="34" charset="0"/>
                <a:ea typeface="ＭＳ Ｐゴシック" charset="0"/>
                <a:cs typeface="Arial" panose="020B0604020202020204" pitchFamily="34" charset="0"/>
              </a:rPr>
              <a:t>التقدم الموجه بشكل سيادي لرسالة الملكوت </a:t>
            </a:r>
            <a:r>
              <a:rPr lang="ar-JO" altLang="zh-CN" sz="2200" b="1" dirty="0">
                <a:solidFill>
                  <a:srgbClr val="000000"/>
                </a:solidFill>
                <a:latin typeface="Arial" panose="020B0604020202020204" pitchFamily="34" charset="0"/>
                <a:ea typeface="ＭＳ Ｐゴシック" charset="0"/>
                <a:cs typeface="Arial" panose="020B0604020202020204" pitchFamily="34" charset="0"/>
              </a:rPr>
              <a:t>من رفض اليهود للمسيح كمسيا إلى قبول الأمم لتأكيد إيمان المؤمنين من الأمم بتأكيده </a:t>
            </a:r>
            <a:r>
              <a:rPr lang="ar-JO" altLang="zh-CN" sz="2200" b="1" dirty="0">
                <a:solidFill>
                  <a:schemeClr val="accent4">
                    <a:lumMod val="90000"/>
                    <a:lumOff val="10000"/>
                  </a:schemeClr>
                </a:solidFill>
                <a:latin typeface="Arial" panose="020B0604020202020204" pitchFamily="34" charset="0"/>
                <a:ea typeface="ＭＳ Ｐゴシック" charset="0"/>
                <a:cs typeface="Arial" panose="020B0604020202020204" pitchFamily="34" charset="0"/>
              </a:rPr>
              <a:t>كمخلص للأمم المؤمنين </a:t>
            </a:r>
            <a:r>
              <a:rPr lang="ar-JO" altLang="zh-CN" sz="2200" b="1" dirty="0">
                <a:solidFill>
                  <a:srgbClr val="000000"/>
                </a:solidFill>
                <a:latin typeface="Arial" panose="020B0604020202020204" pitchFamily="34" charset="0"/>
                <a:ea typeface="ＭＳ Ｐゴシック" charset="0"/>
                <a:cs typeface="Arial" panose="020B0604020202020204" pitchFamily="34" charset="0"/>
              </a:rPr>
              <a:t>وكذلك اليهود.</a:t>
            </a:r>
            <a:endParaRPr lang="en-US" altLang="zh-CN" sz="2200" b="1" dirty="0">
              <a:solidFill>
                <a:srgbClr val="000000"/>
              </a:solidFill>
              <a:latin typeface="Arial" panose="020B0604020202020204" pitchFamily="34" charset="0"/>
              <a:ea typeface="ＭＳ Ｐゴシック" charset="0"/>
              <a:cs typeface="Arial" panose="020B0604020202020204" pitchFamily="34" charset="0"/>
            </a:endParaRPr>
          </a:p>
          <a:p>
            <a:pPr eaLnBrk="1" hangingPunct="1">
              <a:lnSpc>
                <a:spcPct val="90000"/>
              </a:lnSpc>
              <a:buFont typeface="Wingdings" charset="0"/>
              <a:buNone/>
            </a:pPr>
            <a:endParaRPr lang="en-US" altLang="zh-CN" sz="700" b="1" dirty="0">
              <a:latin typeface="Arial" panose="020B0604020202020204" pitchFamily="34" charset="0"/>
              <a:ea typeface="ＭＳ Ｐゴシック" charset="0"/>
              <a:cs typeface="Arial" panose="020B0604020202020204" pitchFamily="34" charset="0"/>
            </a:endParaRPr>
          </a:p>
          <a:p>
            <a:pPr algn="r" eaLnBrk="1" hangingPunct="1">
              <a:lnSpc>
                <a:spcPct val="90000"/>
              </a:lnSpc>
              <a:buFont typeface="Wingdings" charset="0"/>
              <a:buNone/>
            </a:pPr>
            <a:r>
              <a:rPr lang="ar-JO" altLang="zh-CN" sz="2200" b="1" u="sng" dirty="0">
                <a:solidFill>
                  <a:srgbClr val="000000"/>
                </a:solidFill>
                <a:latin typeface="Arial" panose="020B0604020202020204" pitchFamily="34" charset="0"/>
                <a:ea typeface="ＭＳ Ｐゴシック" charset="0"/>
                <a:cs typeface="Arial" panose="020B0604020202020204" pitchFamily="34" charset="0"/>
              </a:rPr>
              <a:t>يوحنا</a:t>
            </a:r>
            <a:endParaRPr lang="en-US" altLang="zh-CN" sz="2200" b="1" u="sng" dirty="0">
              <a:latin typeface="Arial" panose="020B0604020202020204" pitchFamily="34" charset="0"/>
              <a:ea typeface="ＭＳ Ｐゴシック" charset="0"/>
              <a:cs typeface="Arial" panose="020B0604020202020204" pitchFamily="34" charset="0"/>
            </a:endParaRPr>
          </a:p>
          <a:p>
            <a:pPr algn="r" rtl="1" eaLnBrk="1" hangingPunct="1">
              <a:lnSpc>
                <a:spcPct val="90000"/>
              </a:lnSpc>
            </a:pPr>
            <a:r>
              <a:rPr lang="ar-JO" altLang="zh-CN" sz="2200" b="1" dirty="0">
                <a:solidFill>
                  <a:srgbClr val="000000"/>
                </a:solidFill>
                <a:latin typeface="Arial" panose="020B0604020202020204" pitchFamily="34" charset="0"/>
                <a:ea typeface="ＭＳ Ｐゴシック" charset="0"/>
                <a:cs typeface="Arial" panose="020B0604020202020204" pitchFamily="34" charset="0"/>
              </a:rPr>
              <a:t>يثبت يوحنا أن يسوع هو </a:t>
            </a:r>
            <a:r>
              <a:rPr lang="ar-JO" altLang="zh-CN" sz="2200" b="1" dirty="0">
                <a:solidFill>
                  <a:schemeClr val="accent4">
                    <a:lumMod val="90000"/>
                    <a:lumOff val="10000"/>
                  </a:schemeClr>
                </a:solidFill>
                <a:latin typeface="Arial" panose="020B0604020202020204" pitchFamily="34" charset="0"/>
                <a:ea typeface="ＭＳ Ｐゴシック" charset="0"/>
                <a:cs typeface="Arial" panose="020B0604020202020204" pitchFamily="34" charset="0"/>
              </a:rPr>
              <a:t>ابن الله </a:t>
            </a:r>
            <a:r>
              <a:rPr lang="ar-JO" altLang="zh-CN" sz="2200" b="1" dirty="0">
                <a:solidFill>
                  <a:srgbClr val="000000"/>
                </a:solidFill>
                <a:latin typeface="Arial" panose="020B0604020202020204" pitchFamily="34" charset="0"/>
                <a:ea typeface="ＭＳ Ｐゴシック" charset="0"/>
                <a:cs typeface="Arial" panose="020B0604020202020204" pitchFamily="34" charset="0"/>
              </a:rPr>
              <a:t>(الإله) الذي صار إنساناً من خلال معجزات منتقاة وخطايات للمسيح ليقنع الأمم غير المؤمنين أن </a:t>
            </a:r>
            <a:r>
              <a:rPr lang="ar-JO" altLang="zh-CN" sz="2200" b="1" dirty="0">
                <a:solidFill>
                  <a:schemeClr val="accent4">
                    <a:lumMod val="90000"/>
                    <a:lumOff val="10000"/>
                  </a:schemeClr>
                </a:solidFill>
                <a:latin typeface="Arial" panose="020B0604020202020204" pitchFamily="34" charset="0"/>
                <a:ea typeface="ＭＳ Ｐゴシック" charset="0"/>
                <a:cs typeface="Arial" panose="020B0604020202020204" pitchFamily="34" charset="0"/>
              </a:rPr>
              <a:t>يؤمنوا</a:t>
            </a:r>
            <a:r>
              <a:rPr lang="ar-JO" altLang="zh-CN" sz="2200" b="1" dirty="0">
                <a:solidFill>
                  <a:srgbClr val="000000"/>
                </a:solidFill>
                <a:latin typeface="Arial" panose="020B0604020202020204" pitchFamily="34" charset="0"/>
                <a:ea typeface="ＭＳ Ｐゴシック" charset="0"/>
                <a:cs typeface="Arial" panose="020B0604020202020204" pitchFamily="34" charset="0"/>
              </a:rPr>
              <a:t> به ويحصلوا على الحياة الأبدية</a:t>
            </a:r>
            <a:endParaRPr lang="en-US" altLang="zh-CN" sz="2200" b="1" dirty="0">
              <a:solidFill>
                <a:srgbClr val="000000"/>
              </a:solidFill>
              <a:latin typeface="Arial" panose="020B0604020202020204" pitchFamily="34" charset="0"/>
              <a:ea typeface="ＭＳ Ｐゴシック" charset="0"/>
              <a:cs typeface="Arial" panose="020B0604020202020204" pitchFamily="34" charset="0"/>
            </a:endParaRPr>
          </a:p>
          <a:p>
            <a:pPr eaLnBrk="1" hangingPunct="1">
              <a:lnSpc>
                <a:spcPct val="90000"/>
              </a:lnSpc>
              <a:buFont typeface="Wingdings" charset="0"/>
              <a:buNone/>
            </a:pPr>
            <a:endParaRPr lang="en-US" sz="1050" b="1" dirty="0">
              <a:solidFill>
                <a:srgbClr val="000000"/>
              </a:solidFill>
              <a:latin typeface="Arial" panose="020B0604020202020204" pitchFamily="34" charset="0"/>
              <a:ea typeface="ＭＳ Ｐゴシック" charset="0"/>
              <a:cs typeface="Arial" panose="020B0604020202020204" pitchFamily="34" charset="0"/>
            </a:endParaRPr>
          </a:p>
          <a:p>
            <a:pPr algn="r" eaLnBrk="1" hangingPunct="1">
              <a:lnSpc>
                <a:spcPct val="90000"/>
              </a:lnSpc>
              <a:buFont typeface="Wingdings" charset="0"/>
              <a:buNone/>
            </a:pPr>
            <a:r>
              <a:rPr lang="ar-JO" altLang="zh-CN" sz="2200" b="1" u="sng" dirty="0">
                <a:solidFill>
                  <a:srgbClr val="000000"/>
                </a:solidFill>
                <a:latin typeface="Arial" panose="020B0604020202020204" pitchFamily="34" charset="0"/>
                <a:ea typeface="ＭＳ Ｐゴシック" charset="0"/>
                <a:cs typeface="Arial" panose="020B0604020202020204" pitchFamily="34" charset="0"/>
              </a:rPr>
              <a:t>أعمال الرسل</a:t>
            </a:r>
            <a:endParaRPr lang="en-US" altLang="zh-CN" sz="2200" b="1" u="sng" dirty="0">
              <a:solidFill>
                <a:srgbClr val="000000"/>
              </a:solidFill>
              <a:latin typeface="Arial" panose="020B0604020202020204" pitchFamily="34" charset="0"/>
              <a:ea typeface="ＭＳ Ｐゴシック" charset="0"/>
              <a:cs typeface="Arial" panose="020B0604020202020204" pitchFamily="34" charset="0"/>
            </a:endParaRPr>
          </a:p>
          <a:p>
            <a:pPr algn="r" rtl="1" eaLnBrk="1" hangingPunct="1">
              <a:lnSpc>
                <a:spcPct val="90000"/>
              </a:lnSpc>
            </a:pPr>
            <a:r>
              <a:rPr lang="ar-JO" altLang="zh-CN" sz="2200" b="1" dirty="0">
                <a:solidFill>
                  <a:srgbClr val="000000"/>
                </a:solidFill>
                <a:latin typeface="Arial" panose="020B0604020202020204" pitchFamily="34" charset="0"/>
                <a:ea typeface="ＭＳ Ｐゴシック" charset="0"/>
                <a:cs typeface="Arial" panose="020B0604020202020204" pitchFamily="34" charset="0"/>
              </a:rPr>
              <a:t>يقدم لوقا </a:t>
            </a:r>
            <a:r>
              <a:rPr lang="ar-JO" altLang="zh-CN" sz="2200" b="1" dirty="0">
                <a:solidFill>
                  <a:schemeClr val="accent4">
                    <a:lumMod val="90000"/>
                    <a:lumOff val="10000"/>
                  </a:schemeClr>
                </a:solidFill>
                <a:latin typeface="Arial" panose="020B0604020202020204" pitchFamily="34" charset="0"/>
                <a:ea typeface="ＭＳ Ｐゴシック" charset="0"/>
                <a:cs typeface="Arial" panose="020B0604020202020204" pitchFamily="34" charset="0"/>
              </a:rPr>
              <a:t>تقدم الله الموجه بشكل سيادي لرسالة الملكوت </a:t>
            </a:r>
            <a:r>
              <a:rPr lang="ar-JO" altLang="zh-CN" sz="2200" b="1" dirty="0">
                <a:solidFill>
                  <a:srgbClr val="000000"/>
                </a:solidFill>
                <a:latin typeface="Arial" panose="020B0604020202020204" pitchFamily="34" charset="0"/>
                <a:ea typeface="ＭＳ Ｐゴシック" charset="0"/>
                <a:cs typeface="Arial" panose="020B0604020202020204" pitchFamily="34" charset="0"/>
              </a:rPr>
              <a:t>من يهود أورشليم إلى الرومان غير اليهود في تاريخ الكنيسة المبكرة من أجل إثبات أن </a:t>
            </a:r>
            <a:r>
              <a:rPr lang="ar-JO" altLang="zh-CN" sz="2200" b="1" dirty="0">
                <a:solidFill>
                  <a:schemeClr val="accent4">
                    <a:lumMod val="90000"/>
                    <a:lumOff val="10000"/>
                  </a:schemeClr>
                </a:solidFill>
                <a:latin typeface="Arial" panose="020B0604020202020204" pitchFamily="34" charset="0"/>
                <a:ea typeface="ＭＳ Ｐゴシック" charset="0"/>
                <a:cs typeface="Arial" panose="020B0604020202020204" pitchFamily="34" charset="0"/>
              </a:rPr>
              <a:t>الله مسؤول </a:t>
            </a:r>
            <a:r>
              <a:rPr lang="ar-JO" altLang="zh-CN" sz="2200" b="1" dirty="0">
                <a:solidFill>
                  <a:srgbClr val="000000"/>
                </a:solidFill>
                <a:latin typeface="Arial" panose="020B0604020202020204" pitchFamily="34" charset="0"/>
                <a:ea typeface="ＭＳ Ｐゴシック" charset="0"/>
                <a:cs typeface="Arial" panose="020B0604020202020204" pitchFamily="34" charset="0"/>
              </a:rPr>
              <a:t>عن كنيسته وحث المؤمنين على </a:t>
            </a:r>
            <a:r>
              <a:rPr lang="ar-JO" altLang="zh-CN" sz="2200" b="1" dirty="0">
                <a:solidFill>
                  <a:schemeClr val="accent4">
                    <a:lumMod val="90000"/>
                    <a:lumOff val="10000"/>
                  </a:schemeClr>
                </a:solidFill>
                <a:latin typeface="Arial" panose="020B0604020202020204" pitchFamily="34" charset="0"/>
                <a:ea typeface="ＭＳ Ｐゴシック" charset="0"/>
                <a:cs typeface="Arial" panose="020B0604020202020204" pitchFamily="34" charset="0"/>
              </a:rPr>
              <a:t>الشهادة في كل مكان</a:t>
            </a:r>
            <a:r>
              <a:rPr lang="ar-JO" altLang="zh-CN" sz="2200" b="1" dirty="0">
                <a:solidFill>
                  <a:srgbClr val="000000"/>
                </a:solidFill>
                <a:latin typeface="Arial" panose="020B0604020202020204" pitchFamily="34" charset="0"/>
                <a:ea typeface="ＭＳ Ｐゴシック" charset="0"/>
                <a:cs typeface="Arial" panose="020B0604020202020204" pitchFamily="34" charset="0"/>
              </a:rPr>
              <a:t>.</a:t>
            </a:r>
            <a:endParaRPr lang="en-US" altLang="zh-CN" sz="2200" b="1"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additive="base">
                                        <p:cTn id="7" dur="500" fill="hold"/>
                                        <p:tgtEl>
                                          <p:spTgt spid="163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9">
                                            <p:txEl>
                                              <p:pRg st="1" end="1"/>
                                            </p:txEl>
                                          </p:spTgt>
                                        </p:tgtEl>
                                        <p:attrNameLst>
                                          <p:attrName>style.visibility</p:attrName>
                                        </p:attrNameLst>
                                      </p:cBhvr>
                                      <p:to>
                                        <p:strVal val="visible"/>
                                      </p:to>
                                    </p:set>
                                    <p:anim calcmode="lin" valueType="num">
                                      <p:cBhvr additive="base">
                                        <p:cTn id="13" dur="500" fill="hold"/>
                                        <p:tgtEl>
                                          <p:spTgt spid="1638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9">
                                            <p:txEl>
                                              <p:pRg st="3" end="3"/>
                                            </p:txEl>
                                          </p:spTgt>
                                        </p:tgtEl>
                                        <p:attrNameLst>
                                          <p:attrName>style.visibility</p:attrName>
                                        </p:attrNameLst>
                                      </p:cBhvr>
                                      <p:to>
                                        <p:strVal val="visible"/>
                                      </p:to>
                                    </p:set>
                                    <p:anim calcmode="lin" valueType="num">
                                      <p:cBhvr additive="base">
                                        <p:cTn id="19" dur="500" fill="hold"/>
                                        <p:tgtEl>
                                          <p:spTgt spid="1638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9">
                                            <p:txEl>
                                              <p:pRg st="4" end="4"/>
                                            </p:txEl>
                                          </p:spTgt>
                                        </p:tgtEl>
                                        <p:attrNameLst>
                                          <p:attrName>style.visibility</p:attrName>
                                        </p:attrNameLst>
                                      </p:cBhvr>
                                      <p:to>
                                        <p:strVal val="visible"/>
                                      </p:to>
                                    </p:set>
                                    <p:anim calcmode="lin" valueType="num">
                                      <p:cBhvr additive="base">
                                        <p:cTn id="25" dur="500" fill="hold"/>
                                        <p:tgtEl>
                                          <p:spTgt spid="1638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9">
                                            <p:txEl>
                                              <p:pRg st="6" end="6"/>
                                            </p:txEl>
                                          </p:spTgt>
                                        </p:tgtEl>
                                        <p:attrNameLst>
                                          <p:attrName>style.visibility</p:attrName>
                                        </p:attrNameLst>
                                      </p:cBhvr>
                                      <p:to>
                                        <p:strVal val="visible"/>
                                      </p:to>
                                    </p:set>
                                    <p:anim calcmode="lin" valueType="num">
                                      <p:cBhvr additive="base">
                                        <p:cTn id="31" dur="500" fill="hold"/>
                                        <p:tgtEl>
                                          <p:spTgt spid="1638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389">
                                            <p:txEl>
                                              <p:pRg st="7" end="7"/>
                                            </p:txEl>
                                          </p:spTgt>
                                        </p:tgtEl>
                                        <p:attrNameLst>
                                          <p:attrName>style.visibility</p:attrName>
                                        </p:attrNameLst>
                                      </p:cBhvr>
                                      <p:to>
                                        <p:strVal val="visible"/>
                                      </p:to>
                                    </p:set>
                                    <p:anim calcmode="lin" valueType="num">
                                      <p:cBhvr additive="base">
                                        <p:cTn id="37" dur="500" fill="hold"/>
                                        <p:tgtEl>
                                          <p:spTgt spid="1638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38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5" name="Picture 2"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923614"/>
            <a:ext cx="688504" cy="6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5746" name="Picture 3"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923614"/>
            <a:ext cx="688504" cy="6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5747" name="Picture 4"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1643694"/>
            <a:ext cx="688504" cy="6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5748" name="Picture 5"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1643694"/>
            <a:ext cx="688504" cy="6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5749" name="Rectangle 6"/>
          <p:cNvSpPr>
            <a:spLocks noChangeArrowheads="1"/>
          </p:cNvSpPr>
          <p:nvPr/>
        </p:nvSpPr>
        <p:spPr bwMode="auto">
          <a:xfrm>
            <a:off x="0" y="5638800"/>
            <a:ext cx="9144000" cy="152400"/>
          </a:xfrm>
          <a:prstGeom prst="rect">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15750" name="Text Box 7"/>
          <p:cNvSpPr txBox="1">
            <a:spLocks noChangeArrowheads="1"/>
          </p:cNvSpPr>
          <p:nvPr/>
        </p:nvSpPr>
        <p:spPr bwMode="auto">
          <a:xfrm>
            <a:off x="0" y="5791200"/>
            <a:ext cx="1219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القرن الأول</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51" name="Text Box 8"/>
          <p:cNvSpPr txBox="1">
            <a:spLocks noChangeArrowheads="1"/>
          </p:cNvSpPr>
          <p:nvPr/>
        </p:nvSpPr>
        <p:spPr bwMode="auto">
          <a:xfrm>
            <a:off x="6621463" y="5867400"/>
            <a:ext cx="20732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325 م</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52" name="Rectangle 9"/>
          <p:cNvSpPr>
            <a:spLocks noGrp="1" noChangeArrowheads="1"/>
          </p:cNvSpPr>
          <p:nvPr>
            <p:ph type="ctrTitle"/>
          </p:nvPr>
        </p:nvSpPr>
        <p:spPr>
          <a:xfrm>
            <a:off x="762000" y="-76200"/>
            <a:ext cx="7772400" cy="838200"/>
          </a:xfrm>
        </p:spPr>
        <p:txBody>
          <a:bodyPr/>
          <a:lstStyle/>
          <a:p>
            <a:pPr algn="r" eaLnBrk="1" hangingPunct="1"/>
            <a:r>
              <a:rPr lang="en-US" dirty="0">
                <a:latin typeface="Arial" panose="020B0604020202020204" pitchFamily="34" charset="0"/>
                <a:ea typeface="ＭＳ Ｐゴシック" charset="0"/>
                <a:cs typeface="Arial" panose="020B0604020202020204" pitchFamily="34" charset="0"/>
              </a:rPr>
              <a:t>Clearing History</a:t>
            </a:r>
          </a:p>
        </p:txBody>
      </p:sp>
      <p:sp>
        <p:nvSpPr>
          <p:cNvPr id="415753" name="Text Box 10"/>
          <p:cNvSpPr txBox="1">
            <a:spLocks noChangeArrowheads="1"/>
          </p:cNvSpPr>
          <p:nvPr/>
        </p:nvSpPr>
        <p:spPr bwMode="auto">
          <a:xfrm>
            <a:off x="-304800" y="4010025"/>
            <a:ext cx="19812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متى</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مرقس</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لوقا</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يوحنا</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54" name="Text Box 11"/>
          <p:cNvSpPr txBox="1">
            <a:spLocks noChangeArrowheads="1"/>
          </p:cNvSpPr>
          <p:nvPr/>
        </p:nvSpPr>
        <p:spPr bwMode="auto">
          <a:xfrm>
            <a:off x="5715000" y="6248400"/>
            <a:ext cx="3429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مجمع نيقية</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55" name="Line 12"/>
          <p:cNvSpPr>
            <a:spLocks noChangeShapeType="1"/>
          </p:cNvSpPr>
          <p:nvPr/>
        </p:nvSpPr>
        <p:spPr bwMode="auto">
          <a:xfrm flipV="1">
            <a:off x="0" y="3962400"/>
            <a:ext cx="9144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15756" name="Text Box 13"/>
          <p:cNvSpPr txBox="1">
            <a:spLocks noChangeArrowheads="1"/>
          </p:cNvSpPr>
          <p:nvPr/>
        </p:nvSpPr>
        <p:spPr bwMode="auto">
          <a:xfrm>
            <a:off x="3733800" y="914400"/>
            <a:ext cx="20732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أفراد</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57" name="Text Box 14"/>
          <p:cNvSpPr txBox="1">
            <a:spLocks noChangeArrowheads="1"/>
          </p:cNvSpPr>
          <p:nvPr/>
        </p:nvSpPr>
        <p:spPr bwMode="auto">
          <a:xfrm rot="-2783676">
            <a:off x="1058863" y="19097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برنابا المزيف (70-130)</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58" name="Text Box 15"/>
          <p:cNvSpPr txBox="1">
            <a:spLocks noChangeArrowheads="1"/>
          </p:cNvSpPr>
          <p:nvPr/>
        </p:nvSpPr>
        <p:spPr bwMode="auto">
          <a:xfrm>
            <a:off x="76200" y="2286000"/>
            <a:ext cx="1752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X= </a:t>
            </a: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الإستشهاد أو التلميح</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59" name="Text Box 16"/>
          <p:cNvSpPr txBox="1">
            <a:spLocks noChangeArrowheads="1"/>
          </p:cNvSpPr>
          <p:nvPr/>
        </p:nvSpPr>
        <p:spPr bwMode="auto">
          <a:xfrm>
            <a:off x="76200" y="2971800"/>
            <a:ext cx="1752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O= </a:t>
            </a: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سميت بأنها أصلية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60" name="Text Box 17"/>
          <p:cNvSpPr txBox="1">
            <a:spLocks noChangeArrowheads="1"/>
          </p:cNvSpPr>
          <p:nvPr/>
        </p:nvSpPr>
        <p:spPr bwMode="auto">
          <a:xfrm>
            <a:off x="1403350" y="40274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61" name="Text Box 18"/>
          <p:cNvSpPr txBox="1">
            <a:spLocks noChangeArrowheads="1"/>
          </p:cNvSpPr>
          <p:nvPr/>
        </p:nvSpPr>
        <p:spPr bwMode="auto">
          <a:xfrm>
            <a:off x="1403350" y="44084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62" name="Text Box 19"/>
          <p:cNvSpPr txBox="1">
            <a:spLocks noChangeArrowheads="1"/>
          </p:cNvSpPr>
          <p:nvPr/>
        </p:nvSpPr>
        <p:spPr bwMode="auto">
          <a:xfrm>
            <a:off x="1403350" y="47386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63" name="Text Box 20"/>
          <p:cNvSpPr txBox="1">
            <a:spLocks noChangeArrowheads="1"/>
          </p:cNvSpPr>
          <p:nvPr/>
        </p:nvSpPr>
        <p:spPr bwMode="auto">
          <a:xfrm rot="-2783676">
            <a:off x="1409701" y="19097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أكليمندس الروماني (95-97)</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64" name="Text Box 21"/>
          <p:cNvSpPr txBox="1">
            <a:spLocks noChangeArrowheads="1"/>
          </p:cNvSpPr>
          <p:nvPr/>
        </p:nvSpPr>
        <p:spPr bwMode="auto">
          <a:xfrm>
            <a:off x="1762125" y="40274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65" name="Text Box 22"/>
          <p:cNvSpPr txBox="1">
            <a:spLocks noChangeArrowheads="1"/>
          </p:cNvSpPr>
          <p:nvPr/>
        </p:nvSpPr>
        <p:spPr bwMode="auto">
          <a:xfrm>
            <a:off x="1762125" y="5102225"/>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66" name="Text Box 23"/>
          <p:cNvSpPr txBox="1">
            <a:spLocks noChangeArrowheads="1"/>
          </p:cNvSpPr>
          <p:nvPr/>
        </p:nvSpPr>
        <p:spPr bwMode="auto">
          <a:xfrm rot="-2783676">
            <a:off x="1758951" y="19097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بوليكاربوس (110-150)</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67" name="Text Box 24"/>
          <p:cNvSpPr txBox="1">
            <a:spLocks noChangeArrowheads="1"/>
          </p:cNvSpPr>
          <p:nvPr/>
        </p:nvSpPr>
        <p:spPr bwMode="auto">
          <a:xfrm>
            <a:off x="2130425" y="40274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68" name="Text Box 25"/>
          <p:cNvSpPr txBox="1">
            <a:spLocks noChangeArrowheads="1"/>
          </p:cNvSpPr>
          <p:nvPr/>
        </p:nvSpPr>
        <p:spPr bwMode="auto">
          <a:xfrm>
            <a:off x="2130425" y="44084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69" name="Text Box 26"/>
          <p:cNvSpPr txBox="1">
            <a:spLocks noChangeArrowheads="1"/>
          </p:cNvSpPr>
          <p:nvPr/>
        </p:nvSpPr>
        <p:spPr bwMode="auto">
          <a:xfrm>
            <a:off x="2130425" y="47386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70" name="Text Box 27"/>
          <p:cNvSpPr txBox="1">
            <a:spLocks noChangeArrowheads="1"/>
          </p:cNvSpPr>
          <p:nvPr/>
        </p:nvSpPr>
        <p:spPr bwMode="auto">
          <a:xfrm>
            <a:off x="2130425" y="5102225"/>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71" name="Text Box 28"/>
          <p:cNvSpPr txBox="1">
            <a:spLocks noChangeArrowheads="1"/>
          </p:cNvSpPr>
          <p:nvPr/>
        </p:nvSpPr>
        <p:spPr bwMode="auto">
          <a:xfrm rot="-2783676">
            <a:off x="1873251" y="2149475"/>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هرماس (115-140)</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72" name="Text Box 29"/>
          <p:cNvSpPr txBox="1">
            <a:spLocks noChangeArrowheads="1"/>
          </p:cNvSpPr>
          <p:nvPr/>
        </p:nvSpPr>
        <p:spPr bwMode="auto">
          <a:xfrm>
            <a:off x="2486025" y="40274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73" name="Text Box 30"/>
          <p:cNvSpPr txBox="1">
            <a:spLocks noChangeArrowheads="1"/>
          </p:cNvSpPr>
          <p:nvPr/>
        </p:nvSpPr>
        <p:spPr bwMode="auto">
          <a:xfrm>
            <a:off x="2486025" y="44084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74" name="Text Box 31"/>
          <p:cNvSpPr txBox="1">
            <a:spLocks noChangeArrowheads="1"/>
          </p:cNvSpPr>
          <p:nvPr/>
        </p:nvSpPr>
        <p:spPr bwMode="auto">
          <a:xfrm rot="-2783676">
            <a:off x="2457451" y="190341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الديداخي (120-150)</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75" name="Text Box 32"/>
          <p:cNvSpPr txBox="1">
            <a:spLocks noChangeArrowheads="1"/>
          </p:cNvSpPr>
          <p:nvPr/>
        </p:nvSpPr>
        <p:spPr bwMode="auto">
          <a:xfrm>
            <a:off x="2844800" y="40274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76" name="Text Box 33"/>
          <p:cNvSpPr txBox="1">
            <a:spLocks noChangeArrowheads="1"/>
          </p:cNvSpPr>
          <p:nvPr/>
        </p:nvSpPr>
        <p:spPr bwMode="auto">
          <a:xfrm>
            <a:off x="2844800" y="47386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77" name="Text Box 34"/>
          <p:cNvSpPr txBox="1">
            <a:spLocks noChangeArrowheads="1"/>
          </p:cNvSpPr>
          <p:nvPr/>
        </p:nvSpPr>
        <p:spPr bwMode="auto">
          <a:xfrm rot="-2783676">
            <a:off x="2868613" y="1906587"/>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بابياس (130-140)</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78" name="Text Box 35"/>
          <p:cNvSpPr txBox="1">
            <a:spLocks noChangeArrowheads="1"/>
          </p:cNvSpPr>
          <p:nvPr/>
        </p:nvSpPr>
        <p:spPr bwMode="auto">
          <a:xfrm>
            <a:off x="3213100" y="5102225"/>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79" name="Text Box 36"/>
          <p:cNvSpPr txBox="1">
            <a:spLocks noChangeArrowheads="1"/>
          </p:cNvSpPr>
          <p:nvPr/>
        </p:nvSpPr>
        <p:spPr bwMode="auto">
          <a:xfrm rot="-2783676">
            <a:off x="3240088" y="1933575"/>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إيريناوس (130-202)</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80" name="Text Box 37"/>
          <p:cNvSpPr txBox="1">
            <a:spLocks noChangeArrowheads="1"/>
          </p:cNvSpPr>
          <p:nvPr/>
        </p:nvSpPr>
        <p:spPr bwMode="auto">
          <a:xfrm>
            <a:off x="3605213" y="40274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a:t>
            </a:r>
          </a:p>
        </p:txBody>
      </p:sp>
      <p:sp>
        <p:nvSpPr>
          <p:cNvPr id="415781" name="Text Box 38"/>
          <p:cNvSpPr txBox="1">
            <a:spLocks noChangeArrowheads="1"/>
          </p:cNvSpPr>
          <p:nvPr/>
        </p:nvSpPr>
        <p:spPr bwMode="auto">
          <a:xfrm>
            <a:off x="3605213" y="44084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a:t>
            </a:r>
          </a:p>
        </p:txBody>
      </p:sp>
      <p:sp>
        <p:nvSpPr>
          <p:cNvPr id="415782" name="Text Box 39"/>
          <p:cNvSpPr txBox="1">
            <a:spLocks noChangeArrowheads="1"/>
          </p:cNvSpPr>
          <p:nvPr/>
        </p:nvSpPr>
        <p:spPr bwMode="auto">
          <a:xfrm>
            <a:off x="3605213" y="47386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a:t>
            </a:r>
          </a:p>
        </p:txBody>
      </p:sp>
      <p:sp>
        <p:nvSpPr>
          <p:cNvPr id="415783" name="Text Box 40"/>
          <p:cNvSpPr txBox="1">
            <a:spLocks noChangeArrowheads="1"/>
          </p:cNvSpPr>
          <p:nvPr/>
        </p:nvSpPr>
        <p:spPr bwMode="auto">
          <a:xfrm>
            <a:off x="3605213" y="5102225"/>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a:t>
            </a:r>
          </a:p>
        </p:txBody>
      </p:sp>
      <p:sp>
        <p:nvSpPr>
          <p:cNvPr id="3146793" name="Text Box 41"/>
          <p:cNvSpPr txBox="1">
            <a:spLocks noChangeArrowheads="1"/>
          </p:cNvSpPr>
          <p:nvPr/>
        </p:nvSpPr>
        <p:spPr bwMode="auto">
          <a:xfrm rot="-2783676">
            <a:off x="3614738" y="1924050"/>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جاستن الشهيد (150-155)</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46794" name="Text Box 42"/>
          <p:cNvSpPr txBox="1">
            <a:spLocks noChangeArrowheads="1"/>
          </p:cNvSpPr>
          <p:nvPr/>
        </p:nvSpPr>
        <p:spPr bwMode="auto">
          <a:xfrm>
            <a:off x="3963988" y="40274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3146795" name="Text Box 43"/>
          <p:cNvSpPr txBox="1">
            <a:spLocks noChangeArrowheads="1"/>
          </p:cNvSpPr>
          <p:nvPr/>
        </p:nvSpPr>
        <p:spPr bwMode="auto">
          <a:xfrm>
            <a:off x="3963988" y="44084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3146796" name="Text Box 44"/>
          <p:cNvSpPr txBox="1">
            <a:spLocks noChangeArrowheads="1"/>
          </p:cNvSpPr>
          <p:nvPr/>
        </p:nvSpPr>
        <p:spPr bwMode="auto">
          <a:xfrm>
            <a:off x="3963988" y="47386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3146797" name="Text Box 45"/>
          <p:cNvSpPr txBox="1">
            <a:spLocks noChangeArrowheads="1"/>
          </p:cNvSpPr>
          <p:nvPr/>
        </p:nvSpPr>
        <p:spPr bwMode="auto">
          <a:xfrm>
            <a:off x="3963988" y="5102225"/>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a:t>
            </a:r>
          </a:p>
        </p:txBody>
      </p:sp>
      <p:sp>
        <p:nvSpPr>
          <p:cNvPr id="3146798" name="Text Box 46"/>
          <p:cNvSpPr txBox="1">
            <a:spLocks noChangeArrowheads="1"/>
          </p:cNvSpPr>
          <p:nvPr/>
        </p:nvSpPr>
        <p:spPr bwMode="auto">
          <a:xfrm rot="-2783676">
            <a:off x="3853656" y="1859756"/>
            <a:ext cx="42719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أوريجانوس (185-254)</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46799" name="Text Box 47"/>
          <p:cNvSpPr txBox="1">
            <a:spLocks noChangeArrowheads="1"/>
          </p:cNvSpPr>
          <p:nvPr/>
        </p:nvSpPr>
        <p:spPr bwMode="auto">
          <a:xfrm>
            <a:off x="4332288" y="40274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3146800" name="Text Box 48"/>
          <p:cNvSpPr txBox="1">
            <a:spLocks noChangeArrowheads="1"/>
          </p:cNvSpPr>
          <p:nvPr/>
        </p:nvSpPr>
        <p:spPr bwMode="auto">
          <a:xfrm>
            <a:off x="4332288" y="44084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3146801" name="Text Box 49"/>
          <p:cNvSpPr txBox="1">
            <a:spLocks noChangeArrowheads="1"/>
          </p:cNvSpPr>
          <p:nvPr/>
        </p:nvSpPr>
        <p:spPr bwMode="auto">
          <a:xfrm>
            <a:off x="4332288" y="47386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3146802" name="Text Box 50"/>
          <p:cNvSpPr txBox="1">
            <a:spLocks noChangeArrowheads="1"/>
          </p:cNvSpPr>
          <p:nvPr/>
        </p:nvSpPr>
        <p:spPr bwMode="auto">
          <a:xfrm>
            <a:off x="4332288" y="5102225"/>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3146803" name="Text Box 51"/>
          <p:cNvSpPr txBox="1">
            <a:spLocks noChangeArrowheads="1"/>
          </p:cNvSpPr>
          <p:nvPr/>
        </p:nvSpPr>
        <p:spPr bwMode="auto">
          <a:xfrm rot="-2783676">
            <a:off x="4138613" y="2257395"/>
            <a:ext cx="38862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كيرلس الأورشليمي (315-386)</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46804" name="Text Box 52"/>
          <p:cNvSpPr txBox="1">
            <a:spLocks noChangeArrowheads="1"/>
          </p:cNvSpPr>
          <p:nvPr/>
        </p:nvSpPr>
        <p:spPr bwMode="auto">
          <a:xfrm>
            <a:off x="4687888" y="40274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a:t>
            </a:r>
          </a:p>
        </p:txBody>
      </p:sp>
      <p:sp>
        <p:nvSpPr>
          <p:cNvPr id="3146805" name="Text Box 53"/>
          <p:cNvSpPr txBox="1">
            <a:spLocks noChangeArrowheads="1"/>
          </p:cNvSpPr>
          <p:nvPr/>
        </p:nvSpPr>
        <p:spPr bwMode="auto">
          <a:xfrm>
            <a:off x="4687888" y="44084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a:t>
            </a:r>
          </a:p>
        </p:txBody>
      </p:sp>
      <p:sp>
        <p:nvSpPr>
          <p:cNvPr id="3146806" name="Text Box 54"/>
          <p:cNvSpPr txBox="1">
            <a:spLocks noChangeArrowheads="1"/>
          </p:cNvSpPr>
          <p:nvPr/>
        </p:nvSpPr>
        <p:spPr bwMode="auto">
          <a:xfrm>
            <a:off x="4687888" y="47386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a:t>
            </a:r>
          </a:p>
        </p:txBody>
      </p:sp>
      <p:sp>
        <p:nvSpPr>
          <p:cNvPr id="3146807" name="Text Box 55"/>
          <p:cNvSpPr txBox="1">
            <a:spLocks noChangeArrowheads="1"/>
          </p:cNvSpPr>
          <p:nvPr/>
        </p:nvSpPr>
        <p:spPr bwMode="auto">
          <a:xfrm>
            <a:off x="4687888" y="5102225"/>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a:t>
            </a:r>
          </a:p>
        </p:txBody>
      </p:sp>
      <p:sp>
        <p:nvSpPr>
          <p:cNvPr id="3146808" name="Text Box 56"/>
          <p:cNvSpPr txBox="1">
            <a:spLocks noChangeArrowheads="1"/>
          </p:cNvSpPr>
          <p:nvPr/>
        </p:nvSpPr>
        <p:spPr bwMode="auto">
          <a:xfrm rot="-2783676">
            <a:off x="4544219" y="2232819"/>
            <a:ext cx="39576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panose="020B0604020202020204" pitchFamily="34" charset="0"/>
                <a:cs typeface="Arial" panose="020B0604020202020204" pitchFamily="34" charset="0"/>
              </a:rPr>
              <a:t>ماركيون (140)</a:t>
            </a:r>
            <a:endParaRPr kumimoji="0" lang="en-US" sz="2000" b="1" i="0" u="none" strike="noStrike" kern="1200" cap="none" spc="0" normalizeH="0" baseline="0" noProof="0" dirty="0">
              <a:ln>
                <a:noFill/>
              </a:ln>
              <a:solidFill>
                <a:srgbClr val="F0E500"/>
              </a:solidFill>
              <a:effectLst/>
              <a:uLnTx/>
              <a:uFillTx/>
              <a:latin typeface="Arial" panose="020B0604020202020204" pitchFamily="34" charset="0"/>
              <a:cs typeface="Arial" panose="020B0604020202020204" pitchFamily="34" charset="0"/>
            </a:endParaRPr>
          </a:p>
        </p:txBody>
      </p:sp>
      <p:sp>
        <p:nvSpPr>
          <p:cNvPr id="3146809" name="Text Box 57"/>
          <p:cNvSpPr txBox="1">
            <a:spLocks noChangeArrowheads="1"/>
          </p:cNvSpPr>
          <p:nvPr/>
        </p:nvSpPr>
        <p:spPr bwMode="auto">
          <a:xfrm>
            <a:off x="5105400" y="4741863"/>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10" name="Text Box 58"/>
          <p:cNvSpPr txBox="1">
            <a:spLocks noChangeArrowheads="1"/>
          </p:cNvSpPr>
          <p:nvPr/>
        </p:nvSpPr>
        <p:spPr bwMode="auto">
          <a:xfrm rot="-2783676">
            <a:off x="4924426" y="2263775"/>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panose="020B0604020202020204" pitchFamily="34" charset="0"/>
                <a:cs typeface="Arial" panose="020B0604020202020204" pitchFamily="34" charset="0"/>
              </a:rPr>
              <a:t>مورتنيان (170)</a:t>
            </a:r>
            <a:endParaRPr kumimoji="0" lang="en-US" sz="2000" b="1" i="0" u="none" strike="noStrike" kern="1200" cap="none" spc="0" normalizeH="0" baseline="0" noProof="0" dirty="0">
              <a:ln>
                <a:noFill/>
              </a:ln>
              <a:solidFill>
                <a:srgbClr val="F0E500"/>
              </a:solidFill>
              <a:effectLst/>
              <a:uLnTx/>
              <a:uFillTx/>
              <a:latin typeface="Arial" panose="020B0604020202020204" pitchFamily="34" charset="0"/>
              <a:cs typeface="Arial" panose="020B0604020202020204" pitchFamily="34" charset="0"/>
            </a:endParaRPr>
          </a:p>
        </p:txBody>
      </p:sp>
      <p:sp>
        <p:nvSpPr>
          <p:cNvPr id="3146811" name="Text Box 59"/>
          <p:cNvSpPr txBox="1">
            <a:spLocks noChangeArrowheads="1"/>
          </p:cNvSpPr>
          <p:nvPr/>
        </p:nvSpPr>
        <p:spPr bwMode="auto">
          <a:xfrm>
            <a:off x="5486400" y="4038600"/>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12" name="Text Box 60"/>
          <p:cNvSpPr txBox="1">
            <a:spLocks noChangeArrowheads="1"/>
          </p:cNvSpPr>
          <p:nvPr/>
        </p:nvSpPr>
        <p:spPr bwMode="auto">
          <a:xfrm>
            <a:off x="5486400" y="4419600"/>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13" name="Text Box 61"/>
          <p:cNvSpPr txBox="1">
            <a:spLocks noChangeArrowheads="1"/>
          </p:cNvSpPr>
          <p:nvPr/>
        </p:nvSpPr>
        <p:spPr bwMode="auto">
          <a:xfrm>
            <a:off x="5473700" y="4749800"/>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14" name="Text Box 62"/>
          <p:cNvSpPr txBox="1">
            <a:spLocks noChangeArrowheads="1"/>
          </p:cNvSpPr>
          <p:nvPr/>
        </p:nvSpPr>
        <p:spPr bwMode="auto">
          <a:xfrm>
            <a:off x="5486400" y="5116513"/>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15" name="Text Box 63"/>
          <p:cNvSpPr txBox="1">
            <a:spLocks noChangeArrowheads="1"/>
          </p:cNvSpPr>
          <p:nvPr/>
        </p:nvSpPr>
        <p:spPr bwMode="auto">
          <a:xfrm rot="-2783676">
            <a:off x="5307013" y="22653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panose="020B0604020202020204" pitchFamily="34" charset="0"/>
                <a:cs typeface="Arial" panose="020B0604020202020204" pitchFamily="34" charset="0"/>
              </a:rPr>
              <a:t>باركوخيو (206)</a:t>
            </a:r>
            <a:endParaRPr kumimoji="0" lang="en-US" sz="2000" b="1" i="0" u="none" strike="noStrike" kern="1200" cap="none" spc="0" normalizeH="0" baseline="0" noProof="0" dirty="0">
              <a:ln>
                <a:noFill/>
              </a:ln>
              <a:solidFill>
                <a:srgbClr val="F0E500"/>
              </a:solidFill>
              <a:effectLst/>
              <a:uLnTx/>
              <a:uFillTx/>
              <a:latin typeface="Arial" panose="020B0604020202020204" pitchFamily="34" charset="0"/>
              <a:cs typeface="Arial" panose="020B0604020202020204" pitchFamily="34" charset="0"/>
            </a:endParaRPr>
          </a:p>
        </p:txBody>
      </p:sp>
      <p:sp>
        <p:nvSpPr>
          <p:cNvPr id="3146816" name="Text Box 64"/>
          <p:cNvSpPr txBox="1">
            <a:spLocks noChangeArrowheads="1"/>
          </p:cNvSpPr>
          <p:nvPr/>
        </p:nvSpPr>
        <p:spPr bwMode="auto">
          <a:xfrm>
            <a:off x="5867400" y="4038600"/>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17" name="Text Box 65"/>
          <p:cNvSpPr txBox="1">
            <a:spLocks noChangeArrowheads="1"/>
          </p:cNvSpPr>
          <p:nvPr/>
        </p:nvSpPr>
        <p:spPr bwMode="auto">
          <a:xfrm>
            <a:off x="5867400" y="4419600"/>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18" name="Text Box 66"/>
          <p:cNvSpPr txBox="1">
            <a:spLocks noChangeArrowheads="1"/>
          </p:cNvSpPr>
          <p:nvPr/>
        </p:nvSpPr>
        <p:spPr bwMode="auto">
          <a:xfrm>
            <a:off x="5854700" y="4749800"/>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19" name="Text Box 67"/>
          <p:cNvSpPr txBox="1">
            <a:spLocks noChangeArrowheads="1"/>
          </p:cNvSpPr>
          <p:nvPr/>
        </p:nvSpPr>
        <p:spPr bwMode="auto">
          <a:xfrm>
            <a:off x="5867400" y="511333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20" name="Text Box 68"/>
          <p:cNvSpPr txBox="1">
            <a:spLocks noChangeArrowheads="1"/>
          </p:cNvSpPr>
          <p:nvPr/>
        </p:nvSpPr>
        <p:spPr bwMode="auto">
          <a:xfrm rot="-2783676">
            <a:off x="5700713" y="2281237"/>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panose="020B0604020202020204" pitchFamily="34" charset="0"/>
                <a:cs typeface="Arial" panose="020B0604020202020204" pitchFamily="34" charset="0"/>
              </a:rPr>
              <a:t>الرسولي (300)</a:t>
            </a:r>
            <a:endParaRPr kumimoji="0" lang="en-US" sz="2000" b="1" i="0" u="none" strike="noStrike" kern="1200" cap="none" spc="0" normalizeH="0" baseline="0" noProof="0" dirty="0">
              <a:ln>
                <a:noFill/>
              </a:ln>
              <a:solidFill>
                <a:srgbClr val="F0E500"/>
              </a:solidFill>
              <a:effectLst/>
              <a:uLnTx/>
              <a:uFillTx/>
              <a:latin typeface="Arial" panose="020B0604020202020204" pitchFamily="34" charset="0"/>
              <a:cs typeface="Arial" panose="020B0604020202020204" pitchFamily="34" charset="0"/>
            </a:endParaRPr>
          </a:p>
        </p:txBody>
      </p:sp>
      <p:sp>
        <p:nvSpPr>
          <p:cNvPr id="3146821" name="Text Box 69"/>
          <p:cNvSpPr txBox="1">
            <a:spLocks noChangeArrowheads="1"/>
          </p:cNvSpPr>
          <p:nvPr/>
        </p:nvSpPr>
        <p:spPr bwMode="auto">
          <a:xfrm>
            <a:off x="6248400" y="4038600"/>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22" name="Text Box 70"/>
          <p:cNvSpPr txBox="1">
            <a:spLocks noChangeArrowheads="1"/>
          </p:cNvSpPr>
          <p:nvPr/>
        </p:nvSpPr>
        <p:spPr bwMode="auto">
          <a:xfrm>
            <a:off x="6248400" y="4419600"/>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23" name="Text Box 71"/>
          <p:cNvSpPr txBox="1">
            <a:spLocks noChangeArrowheads="1"/>
          </p:cNvSpPr>
          <p:nvPr/>
        </p:nvSpPr>
        <p:spPr bwMode="auto">
          <a:xfrm>
            <a:off x="6235700" y="4749800"/>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24" name="Text Box 72"/>
          <p:cNvSpPr txBox="1">
            <a:spLocks noChangeArrowheads="1"/>
          </p:cNvSpPr>
          <p:nvPr/>
        </p:nvSpPr>
        <p:spPr bwMode="auto">
          <a:xfrm>
            <a:off x="6248400" y="511333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25" name="Text Box 73"/>
          <p:cNvSpPr txBox="1">
            <a:spLocks noChangeArrowheads="1"/>
          </p:cNvSpPr>
          <p:nvPr/>
        </p:nvSpPr>
        <p:spPr bwMode="auto">
          <a:xfrm rot="-2783676">
            <a:off x="6180138" y="2258983"/>
            <a:ext cx="38862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66CCFF"/>
                </a:solidFill>
                <a:effectLst/>
                <a:uLnTx/>
                <a:uFillTx/>
                <a:latin typeface="Arial" panose="020B0604020202020204" pitchFamily="34" charset="0"/>
                <a:cs typeface="Arial" panose="020B0604020202020204" pitchFamily="34" charset="0"/>
              </a:rPr>
              <a:t>تاتيانوس دياتيسيرون (170)</a:t>
            </a:r>
            <a:endParaRPr kumimoji="0" lang="en-US" sz="2000" b="1" i="0" u="none" strike="noStrike" kern="1200" cap="none" spc="0" normalizeH="0" baseline="0" noProof="0" dirty="0">
              <a:ln>
                <a:noFill/>
              </a:ln>
              <a:solidFill>
                <a:srgbClr val="66CCFF"/>
              </a:solidFill>
              <a:effectLst/>
              <a:uLnTx/>
              <a:uFillTx/>
              <a:latin typeface="Arial" panose="020B0604020202020204" pitchFamily="34" charset="0"/>
              <a:cs typeface="Arial" panose="020B0604020202020204" pitchFamily="34" charset="0"/>
            </a:endParaRPr>
          </a:p>
        </p:txBody>
      </p:sp>
      <p:sp>
        <p:nvSpPr>
          <p:cNvPr id="3146826" name="Text Box 74"/>
          <p:cNvSpPr txBox="1">
            <a:spLocks noChangeArrowheads="1"/>
          </p:cNvSpPr>
          <p:nvPr/>
        </p:nvSpPr>
        <p:spPr bwMode="auto">
          <a:xfrm>
            <a:off x="6654800" y="4016375"/>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27" name="Text Box 75"/>
          <p:cNvSpPr txBox="1">
            <a:spLocks noChangeArrowheads="1"/>
          </p:cNvSpPr>
          <p:nvPr/>
        </p:nvSpPr>
        <p:spPr bwMode="auto">
          <a:xfrm>
            <a:off x="6654800" y="4397375"/>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28" name="Text Box 76"/>
          <p:cNvSpPr txBox="1">
            <a:spLocks noChangeArrowheads="1"/>
          </p:cNvSpPr>
          <p:nvPr/>
        </p:nvSpPr>
        <p:spPr bwMode="auto">
          <a:xfrm>
            <a:off x="6654800" y="4727575"/>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29" name="Text Box 77"/>
          <p:cNvSpPr txBox="1">
            <a:spLocks noChangeArrowheads="1"/>
          </p:cNvSpPr>
          <p:nvPr/>
        </p:nvSpPr>
        <p:spPr bwMode="auto">
          <a:xfrm>
            <a:off x="6667500" y="5094288"/>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30" name="Text Box 78"/>
          <p:cNvSpPr txBox="1">
            <a:spLocks noChangeArrowheads="1"/>
          </p:cNvSpPr>
          <p:nvPr/>
        </p:nvSpPr>
        <p:spPr bwMode="auto">
          <a:xfrm rot="-2783676">
            <a:off x="6635751" y="2260600"/>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66CCFF"/>
                </a:solidFill>
                <a:effectLst/>
                <a:uLnTx/>
                <a:uFillTx/>
                <a:latin typeface="Arial" panose="020B0604020202020204" pitchFamily="34" charset="0"/>
                <a:cs typeface="Arial" panose="020B0604020202020204" pitchFamily="34" charset="0"/>
              </a:rPr>
              <a:t>اللاتينية القديمة (150-170)</a:t>
            </a:r>
            <a:endParaRPr kumimoji="0" lang="en-US" sz="2000" b="1" i="0" u="none" strike="noStrike" kern="1200" cap="none" spc="0" normalizeH="0" baseline="0" noProof="0" dirty="0">
              <a:ln>
                <a:noFill/>
              </a:ln>
              <a:solidFill>
                <a:srgbClr val="66CCFF"/>
              </a:solidFill>
              <a:effectLst/>
              <a:uLnTx/>
              <a:uFillTx/>
              <a:latin typeface="Arial" panose="020B0604020202020204" pitchFamily="34" charset="0"/>
              <a:cs typeface="Arial" panose="020B0604020202020204" pitchFamily="34" charset="0"/>
            </a:endParaRPr>
          </a:p>
        </p:txBody>
      </p:sp>
      <p:sp>
        <p:nvSpPr>
          <p:cNvPr id="3146831" name="Text Box 79"/>
          <p:cNvSpPr txBox="1">
            <a:spLocks noChangeArrowheads="1"/>
          </p:cNvSpPr>
          <p:nvPr/>
        </p:nvSpPr>
        <p:spPr bwMode="auto">
          <a:xfrm>
            <a:off x="7035800" y="4016375"/>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32" name="Text Box 80"/>
          <p:cNvSpPr txBox="1">
            <a:spLocks noChangeArrowheads="1"/>
          </p:cNvSpPr>
          <p:nvPr/>
        </p:nvSpPr>
        <p:spPr bwMode="auto">
          <a:xfrm>
            <a:off x="7035800" y="4397375"/>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33" name="Text Box 81"/>
          <p:cNvSpPr txBox="1">
            <a:spLocks noChangeArrowheads="1"/>
          </p:cNvSpPr>
          <p:nvPr/>
        </p:nvSpPr>
        <p:spPr bwMode="auto">
          <a:xfrm>
            <a:off x="7035800" y="4727575"/>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34" name="Text Box 82"/>
          <p:cNvSpPr txBox="1">
            <a:spLocks noChangeArrowheads="1"/>
          </p:cNvSpPr>
          <p:nvPr/>
        </p:nvSpPr>
        <p:spPr bwMode="auto">
          <a:xfrm>
            <a:off x="7048500" y="5091113"/>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35" name="Text Box 83"/>
          <p:cNvSpPr txBox="1">
            <a:spLocks noChangeArrowheads="1"/>
          </p:cNvSpPr>
          <p:nvPr/>
        </p:nvSpPr>
        <p:spPr bwMode="auto">
          <a:xfrm rot="-2783676">
            <a:off x="7092951" y="22780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66CCFF"/>
                </a:solidFill>
                <a:effectLst/>
                <a:uLnTx/>
                <a:uFillTx/>
                <a:latin typeface="Arial" panose="020B0604020202020204" pitchFamily="34" charset="0"/>
                <a:cs typeface="Arial" panose="020B0604020202020204" pitchFamily="34" charset="0"/>
              </a:rPr>
              <a:t>السريانية القديمة (200)</a:t>
            </a:r>
            <a:endParaRPr kumimoji="0" lang="en-US" sz="2000" b="1" i="0" u="none" strike="noStrike" kern="1200" cap="none" spc="0" normalizeH="0" baseline="0" noProof="0" dirty="0">
              <a:ln>
                <a:noFill/>
              </a:ln>
              <a:solidFill>
                <a:srgbClr val="66CCFF"/>
              </a:solidFill>
              <a:effectLst/>
              <a:uLnTx/>
              <a:uFillTx/>
              <a:latin typeface="Arial" panose="020B0604020202020204" pitchFamily="34" charset="0"/>
              <a:cs typeface="Arial" panose="020B0604020202020204" pitchFamily="34" charset="0"/>
            </a:endParaRPr>
          </a:p>
        </p:txBody>
      </p:sp>
      <p:sp>
        <p:nvSpPr>
          <p:cNvPr id="3146836" name="Text Box 84"/>
          <p:cNvSpPr txBox="1">
            <a:spLocks noChangeArrowheads="1"/>
          </p:cNvSpPr>
          <p:nvPr/>
        </p:nvSpPr>
        <p:spPr bwMode="auto">
          <a:xfrm>
            <a:off x="7416800" y="4016375"/>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37" name="Text Box 85"/>
          <p:cNvSpPr txBox="1">
            <a:spLocks noChangeArrowheads="1"/>
          </p:cNvSpPr>
          <p:nvPr/>
        </p:nvSpPr>
        <p:spPr bwMode="auto">
          <a:xfrm>
            <a:off x="7416800" y="4397375"/>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38" name="Text Box 86"/>
          <p:cNvSpPr txBox="1">
            <a:spLocks noChangeArrowheads="1"/>
          </p:cNvSpPr>
          <p:nvPr/>
        </p:nvSpPr>
        <p:spPr bwMode="auto">
          <a:xfrm>
            <a:off x="7416800" y="4727575"/>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39" name="Text Box 87"/>
          <p:cNvSpPr txBox="1">
            <a:spLocks noChangeArrowheads="1"/>
          </p:cNvSpPr>
          <p:nvPr/>
        </p:nvSpPr>
        <p:spPr bwMode="auto">
          <a:xfrm>
            <a:off x="7429500" y="5091113"/>
            <a:ext cx="304800" cy="414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40" name="Text Box 88"/>
          <p:cNvSpPr txBox="1">
            <a:spLocks noChangeArrowheads="1"/>
          </p:cNvSpPr>
          <p:nvPr/>
        </p:nvSpPr>
        <p:spPr bwMode="auto">
          <a:xfrm>
            <a:off x="5562600" y="914400"/>
            <a:ext cx="1600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0E500"/>
                </a:solidFill>
                <a:effectLst/>
                <a:uLnTx/>
                <a:uFillTx/>
                <a:latin typeface="Arial" panose="020B0604020202020204" pitchFamily="34" charset="0"/>
                <a:cs typeface="Arial" panose="020B0604020202020204" pitchFamily="34" charset="0"/>
              </a:rPr>
              <a:t>قانونية</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46841" name="Text Box 89"/>
          <p:cNvSpPr txBox="1">
            <a:spLocks noChangeArrowheads="1"/>
          </p:cNvSpPr>
          <p:nvPr/>
        </p:nvSpPr>
        <p:spPr bwMode="auto">
          <a:xfrm>
            <a:off x="7070725" y="914400"/>
            <a:ext cx="20732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66CCFF"/>
                </a:solidFill>
                <a:effectLst/>
                <a:uLnTx/>
                <a:uFillTx/>
                <a:latin typeface="Arial" panose="020B0604020202020204" pitchFamily="34" charset="0"/>
                <a:cs typeface="Arial" panose="020B0604020202020204" pitchFamily="34" charset="0"/>
              </a:rPr>
              <a:t>ترجمات</a:t>
            </a:r>
            <a:endParaRPr kumimoji="0" lang="en-US" sz="2400" b="1" i="0" u="none" strike="noStrike" kern="1200" cap="none" spc="0" normalizeH="0" baseline="0" noProof="0" dirty="0">
              <a:ln>
                <a:noFill/>
              </a:ln>
              <a:solidFill>
                <a:srgbClr val="66CCFF"/>
              </a:solidFill>
              <a:effectLst/>
              <a:uLnTx/>
              <a:uFillTx/>
              <a:latin typeface="Arial" panose="020B0604020202020204" pitchFamily="34" charset="0"/>
              <a:cs typeface="Arial" panose="020B0604020202020204" pitchFamily="34" charset="0"/>
            </a:endParaRPr>
          </a:p>
        </p:txBody>
      </p:sp>
      <p:sp>
        <p:nvSpPr>
          <p:cNvPr id="3146842" name="Text Box 90"/>
          <p:cNvSpPr txBox="1">
            <a:spLocks noChangeArrowheads="1"/>
          </p:cNvSpPr>
          <p:nvPr/>
        </p:nvSpPr>
        <p:spPr bwMode="auto">
          <a:xfrm>
            <a:off x="-108520" y="953433"/>
            <a:ext cx="2160240" cy="1323439"/>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قبول               الأناجيل الأربعة       قبل                  مجمع نيقية</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15834" name="Text Box 91"/>
          <p:cNvSpPr txBox="1">
            <a:spLocks noChangeArrowheads="1"/>
          </p:cNvSpPr>
          <p:nvPr/>
        </p:nvSpPr>
        <p:spPr bwMode="auto">
          <a:xfrm>
            <a:off x="76200" y="6477000"/>
            <a:ext cx="60960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غايسلر و نيكس، مقدمة إلى الكتاب المقدس (شيكاغو : مودي، 1968)</a:t>
            </a:r>
            <a:r>
              <a:rPr kumimoji="0" lang="en-US"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p:txBody>
      </p:sp>
      <p:grpSp>
        <p:nvGrpSpPr>
          <p:cNvPr id="415835" name="Group 92"/>
          <p:cNvGrpSpPr>
            <a:grpSpLocks/>
          </p:cNvGrpSpPr>
          <p:nvPr/>
        </p:nvGrpSpPr>
        <p:grpSpPr bwMode="auto">
          <a:xfrm>
            <a:off x="990600" y="4995865"/>
            <a:ext cx="1600200" cy="1489075"/>
            <a:chOff x="720" y="3168"/>
            <a:chExt cx="1008" cy="938"/>
          </a:xfrm>
        </p:grpSpPr>
        <p:sp>
          <p:nvSpPr>
            <p:cNvPr id="415839" name="AutoShape 93"/>
            <p:cNvSpPr>
              <a:spLocks noChangeArrowheads="1"/>
            </p:cNvSpPr>
            <p:nvPr/>
          </p:nvSpPr>
          <p:spPr bwMode="auto">
            <a:xfrm>
              <a:off x="768" y="3168"/>
              <a:ext cx="960" cy="912"/>
            </a:xfrm>
            <a:prstGeom prst="upArrowCallout">
              <a:avLst>
                <a:gd name="adj1" fmla="val 26316"/>
                <a:gd name="adj2" fmla="val 26316"/>
                <a:gd name="adj3" fmla="val 16667"/>
                <a:gd name="adj4" fmla="val 66667"/>
              </a:avLst>
            </a:prstGeom>
            <a:solidFill>
              <a:srgbClr val="51515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146846" name="Text Box 94"/>
            <p:cNvSpPr txBox="1">
              <a:spLocks noChangeArrowheads="1"/>
            </p:cNvSpPr>
            <p:nvPr/>
          </p:nvSpPr>
          <p:spPr bwMode="auto">
            <a:xfrm>
              <a:off x="720" y="3524"/>
              <a:ext cx="1008" cy="582"/>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إنجيل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توما</a:t>
              </a:r>
              <a:b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50-140 م</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15836" name="Group 95"/>
          <p:cNvGrpSpPr>
            <a:grpSpLocks/>
          </p:cNvGrpSpPr>
          <p:nvPr/>
        </p:nvGrpSpPr>
        <p:grpSpPr bwMode="auto">
          <a:xfrm>
            <a:off x="2590800" y="4995865"/>
            <a:ext cx="1600200" cy="1489075"/>
            <a:chOff x="1728" y="3195"/>
            <a:chExt cx="1008" cy="938"/>
          </a:xfrm>
        </p:grpSpPr>
        <p:sp>
          <p:nvSpPr>
            <p:cNvPr id="415837" name="AutoShape 96"/>
            <p:cNvSpPr>
              <a:spLocks noChangeArrowheads="1"/>
            </p:cNvSpPr>
            <p:nvPr/>
          </p:nvSpPr>
          <p:spPr bwMode="auto">
            <a:xfrm>
              <a:off x="1776" y="3195"/>
              <a:ext cx="960" cy="912"/>
            </a:xfrm>
            <a:prstGeom prst="upArrowCallout">
              <a:avLst>
                <a:gd name="adj1" fmla="val 26316"/>
                <a:gd name="adj2" fmla="val 26316"/>
                <a:gd name="adj3" fmla="val 16667"/>
                <a:gd name="adj4" fmla="val 66667"/>
              </a:avLst>
            </a:prstGeom>
            <a:solidFill>
              <a:srgbClr val="FA002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146849" name="Text Box 97"/>
            <p:cNvSpPr txBox="1">
              <a:spLocks noChangeArrowheads="1"/>
            </p:cNvSpPr>
            <p:nvPr/>
          </p:nvSpPr>
          <p:spPr bwMode="auto">
            <a:xfrm>
              <a:off x="1728" y="3551"/>
              <a:ext cx="1008" cy="582"/>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إنجيل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يهوذا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170 م ؟</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sp>
        <p:nvSpPr>
          <p:cNvPr id="99" name="Text Box 2"/>
          <p:cNvSpPr txBox="1">
            <a:spLocks noChangeArrowheads="1"/>
          </p:cNvSpPr>
          <p:nvPr/>
        </p:nvSpPr>
        <p:spPr bwMode="auto">
          <a:xfrm>
            <a:off x="0" y="106367"/>
            <a:ext cx="9144000" cy="738599"/>
          </a:xfrm>
          <a:prstGeom prst="rect">
            <a:avLst/>
          </a:prstGeom>
          <a:gradFill flip="none" rotWithShape="1">
            <a:gsLst>
              <a:gs pos="0">
                <a:srgbClr val="660066"/>
              </a:gs>
              <a:gs pos="100000">
                <a:schemeClr val="bg1"/>
              </a:gs>
            </a:gsLst>
            <a:path path="circle">
              <a:fillToRect l="50000" t="50000" r="50000" b="50000"/>
            </a:path>
            <a:tileRect/>
          </a:gradFill>
          <a:ln>
            <a:noFill/>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قانونية العهد الجديد خلال القرون الأربعة الأولى</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هـ . واين هاوس</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0" name="Rectangle 3"/>
          <p:cNvSpPr>
            <a:spLocks noChangeArrowheads="1"/>
          </p:cNvSpPr>
          <p:nvPr/>
        </p:nvSpPr>
        <p:spPr bwMode="auto">
          <a:xfrm>
            <a:off x="8653465" y="44451"/>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36</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303271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46793"/>
                                        </p:tgtEl>
                                        <p:attrNameLst>
                                          <p:attrName>style.visibility</p:attrName>
                                        </p:attrNameLst>
                                      </p:cBhvr>
                                      <p:to>
                                        <p:strVal val="visible"/>
                                      </p:to>
                                    </p:set>
                                    <p:animEffect transition="in" filter="wipe(down)">
                                      <p:cBhvr>
                                        <p:cTn id="7" dur="500"/>
                                        <p:tgtEl>
                                          <p:spTgt spid="314679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46794"/>
                                        </p:tgtEl>
                                        <p:attrNameLst>
                                          <p:attrName>style.visibility</p:attrName>
                                        </p:attrNameLst>
                                      </p:cBhvr>
                                      <p:to>
                                        <p:strVal val="visible"/>
                                      </p:to>
                                    </p:set>
                                    <p:animEffect transition="in" filter="wipe(down)">
                                      <p:cBhvr>
                                        <p:cTn id="10" dur="500"/>
                                        <p:tgtEl>
                                          <p:spTgt spid="314679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46795"/>
                                        </p:tgtEl>
                                        <p:attrNameLst>
                                          <p:attrName>style.visibility</p:attrName>
                                        </p:attrNameLst>
                                      </p:cBhvr>
                                      <p:to>
                                        <p:strVal val="visible"/>
                                      </p:to>
                                    </p:set>
                                    <p:animEffect transition="in" filter="wipe(down)">
                                      <p:cBhvr>
                                        <p:cTn id="13" dur="500"/>
                                        <p:tgtEl>
                                          <p:spTgt spid="314679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46796"/>
                                        </p:tgtEl>
                                        <p:attrNameLst>
                                          <p:attrName>style.visibility</p:attrName>
                                        </p:attrNameLst>
                                      </p:cBhvr>
                                      <p:to>
                                        <p:strVal val="visible"/>
                                      </p:to>
                                    </p:set>
                                    <p:animEffect transition="in" filter="wipe(down)">
                                      <p:cBhvr>
                                        <p:cTn id="16" dur="500"/>
                                        <p:tgtEl>
                                          <p:spTgt spid="314679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46797"/>
                                        </p:tgtEl>
                                        <p:attrNameLst>
                                          <p:attrName>style.visibility</p:attrName>
                                        </p:attrNameLst>
                                      </p:cBhvr>
                                      <p:to>
                                        <p:strVal val="visible"/>
                                      </p:to>
                                    </p:set>
                                    <p:animEffect transition="in" filter="wipe(down)">
                                      <p:cBhvr>
                                        <p:cTn id="19" dur="500"/>
                                        <p:tgtEl>
                                          <p:spTgt spid="31467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146798"/>
                                        </p:tgtEl>
                                        <p:attrNameLst>
                                          <p:attrName>style.visibility</p:attrName>
                                        </p:attrNameLst>
                                      </p:cBhvr>
                                      <p:to>
                                        <p:strVal val="visible"/>
                                      </p:to>
                                    </p:set>
                                    <p:animEffect transition="in" filter="wipe(down)">
                                      <p:cBhvr>
                                        <p:cTn id="24" dur="500"/>
                                        <p:tgtEl>
                                          <p:spTgt spid="314679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146799"/>
                                        </p:tgtEl>
                                        <p:attrNameLst>
                                          <p:attrName>style.visibility</p:attrName>
                                        </p:attrNameLst>
                                      </p:cBhvr>
                                      <p:to>
                                        <p:strVal val="visible"/>
                                      </p:to>
                                    </p:set>
                                    <p:animEffect transition="in" filter="wipe(down)">
                                      <p:cBhvr>
                                        <p:cTn id="27" dur="500"/>
                                        <p:tgtEl>
                                          <p:spTgt spid="314679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146800"/>
                                        </p:tgtEl>
                                        <p:attrNameLst>
                                          <p:attrName>style.visibility</p:attrName>
                                        </p:attrNameLst>
                                      </p:cBhvr>
                                      <p:to>
                                        <p:strVal val="visible"/>
                                      </p:to>
                                    </p:set>
                                    <p:animEffect transition="in" filter="wipe(down)">
                                      <p:cBhvr>
                                        <p:cTn id="30" dur="500"/>
                                        <p:tgtEl>
                                          <p:spTgt spid="314680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146801"/>
                                        </p:tgtEl>
                                        <p:attrNameLst>
                                          <p:attrName>style.visibility</p:attrName>
                                        </p:attrNameLst>
                                      </p:cBhvr>
                                      <p:to>
                                        <p:strVal val="visible"/>
                                      </p:to>
                                    </p:set>
                                    <p:animEffect transition="in" filter="wipe(down)">
                                      <p:cBhvr>
                                        <p:cTn id="33" dur="500"/>
                                        <p:tgtEl>
                                          <p:spTgt spid="314680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146802"/>
                                        </p:tgtEl>
                                        <p:attrNameLst>
                                          <p:attrName>style.visibility</p:attrName>
                                        </p:attrNameLst>
                                      </p:cBhvr>
                                      <p:to>
                                        <p:strVal val="visible"/>
                                      </p:to>
                                    </p:set>
                                    <p:animEffect transition="in" filter="wipe(down)">
                                      <p:cBhvr>
                                        <p:cTn id="36" dur="500"/>
                                        <p:tgtEl>
                                          <p:spTgt spid="314680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46803"/>
                                        </p:tgtEl>
                                        <p:attrNameLst>
                                          <p:attrName>style.visibility</p:attrName>
                                        </p:attrNameLst>
                                      </p:cBhvr>
                                      <p:to>
                                        <p:strVal val="visible"/>
                                      </p:to>
                                    </p:set>
                                    <p:animEffect transition="in" filter="wipe(down)">
                                      <p:cBhvr>
                                        <p:cTn id="41" dur="500"/>
                                        <p:tgtEl>
                                          <p:spTgt spid="314680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146804"/>
                                        </p:tgtEl>
                                        <p:attrNameLst>
                                          <p:attrName>style.visibility</p:attrName>
                                        </p:attrNameLst>
                                      </p:cBhvr>
                                      <p:to>
                                        <p:strVal val="visible"/>
                                      </p:to>
                                    </p:set>
                                    <p:animEffect transition="in" filter="wipe(down)">
                                      <p:cBhvr>
                                        <p:cTn id="44" dur="500"/>
                                        <p:tgtEl>
                                          <p:spTgt spid="314680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146805"/>
                                        </p:tgtEl>
                                        <p:attrNameLst>
                                          <p:attrName>style.visibility</p:attrName>
                                        </p:attrNameLst>
                                      </p:cBhvr>
                                      <p:to>
                                        <p:strVal val="visible"/>
                                      </p:to>
                                    </p:set>
                                    <p:animEffect transition="in" filter="wipe(down)">
                                      <p:cBhvr>
                                        <p:cTn id="47" dur="500"/>
                                        <p:tgtEl>
                                          <p:spTgt spid="314680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146806"/>
                                        </p:tgtEl>
                                        <p:attrNameLst>
                                          <p:attrName>style.visibility</p:attrName>
                                        </p:attrNameLst>
                                      </p:cBhvr>
                                      <p:to>
                                        <p:strVal val="visible"/>
                                      </p:to>
                                    </p:set>
                                    <p:animEffect transition="in" filter="wipe(down)">
                                      <p:cBhvr>
                                        <p:cTn id="50" dur="500"/>
                                        <p:tgtEl>
                                          <p:spTgt spid="314680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146807"/>
                                        </p:tgtEl>
                                        <p:attrNameLst>
                                          <p:attrName>style.visibility</p:attrName>
                                        </p:attrNameLst>
                                      </p:cBhvr>
                                      <p:to>
                                        <p:strVal val="visible"/>
                                      </p:to>
                                    </p:set>
                                    <p:animEffect transition="in" filter="wipe(down)">
                                      <p:cBhvr>
                                        <p:cTn id="53" dur="500"/>
                                        <p:tgtEl>
                                          <p:spTgt spid="314680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46840"/>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146808"/>
                                        </p:tgtEl>
                                        <p:attrNameLst>
                                          <p:attrName>style.visibility</p:attrName>
                                        </p:attrNameLst>
                                      </p:cBhvr>
                                      <p:to>
                                        <p:strVal val="visible"/>
                                      </p:to>
                                    </p:set>
                                    <p:animEffect transition="in" filter="wipe(down)">
                                      <p:cBhvr>
                                        <p:cTn id="62" dur="500"/>
                                        <p:tgtEl>
                                          <p:spTgt spid="314680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146809"/>
                                        </p:tgtEl>
                                        <p:attrNameLst>
                                          <p:attrName>style.visibility</p:attrName>
                                        </p:attrNameLst>
                                      </p:cBhvr>
                                      <p:to>
                                        <p:strVal val="visible"/>
                                      </p:to>
                                    </p:set>
                                    <p:animEffect transition="in" filter="wipe(down)">
                                      <p:cBhvr>
                                        <p:cTn id="65" dur="500"/>
                                        <p:tgtEl>
                                          <p:spTgt spid="314680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146810"/>
                                        </p:tgtEl>
                                        <p:attrNameLst>
                                          <p:attrName>style.visibility</p:attrName>
                                        </p:attrNameLst>
                                      </p:cBhvr>
                                      <p:to>
                                        <p:strVal val="visible"/>
                                      </p:to>
                                    </p:set>
                                    <p:animEffect transition="in" filter="wipe(down)">
                                      <p:cBhvr>
                                        <p:cTn id="70" dur="500"/>
                                        <p:tgtEl>
                                          <p:spTgt spid="314681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146811"/>
                                        </p:tgtEl>
                                        <p:attrNameLst>
                                          <p:attrName>style.visibility</p:attrName>
                                        </p:attrNameLst>
                                      </p:cBhvr>
                                      <p:to>
                                        <p:strVal val="visible"/>
                                      </p:to>
                                    </p:set>
                                    <p:animEffect transition="in" filter="wipe(down)">
                                      <p:cBhvr>
                                        <p:cTn id="73" dur="500"/>
                                        <p:tgtEl>
                                          <p:spTgt spid="314681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146812"/>
                                        </p:tgtEl>
                                        <p:attrNameLst>
                                          <p:attrName>style.visibility</p:attrName>
                                        </p:attrNameLst>
                                      </p:cBhvr>
                                      <p:to>
                                        <p:strVal val="visible"/>
                                      </p:to>
                                    </p:set>
                                    <p:animEffect transition="in" filter="wipe(down)">
                                      <p:cBhvr>
                                        <p:cTn id="76" dur="500"/>
                                        <p:tgtEl>
                                          <p:spTgt spid="3146812"/>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146813"/>
                                        </p:tgtEl>
                                        <p:attrNameLst>
                                          <p:attrName>style.visibility</p:attrName>
                                        </p:attrNameLst>
                                      </p:cBhvr>
                                      <p:to>
                                        <p:strVal val="visible"/>
                                      </p:to>
                                    </p:set>
                                    <p:animEffect transition="in" filter="wipe(down)">
                                      <p:cBhvr>
                                        <p:cTn id="79" dur="500"/>
                                        <p:tgtEl>
                                          <p:spTgt spid="3146813"/>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146814"/>
                                        </p:tgtEl>
                                        <p:attrNameLst>
                                          <p:attrName>style.visibility</p:attrName>
                                        </p:attrNameLst>
                                      </p:cBhvr>
                                      <p:to>
                                        <p:strVal val="visible"/>
                                      </p:to>
                                    </p:set>
                                    <p:animEffect transition="in" filter="wipe(down)">
                                      <p:cBhvr>
                                        <p:cTn id="82" dur="500"/>
                                        <p:tgtEl>
                                          <p:spTgt spid="314681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146815"/>
                                        </p:tgtEl>
                                        <p:attrNameLst>
                                          <p:attrName>style.visibility</p:attrName>
                                        </p:attrNameLst>
                                      </p:cBhvr>
                                      <p:to>
                                        <p:strVal val="visible"/>
                                      </p:to>
                                    </p:set>
                                    <p:animEffect transition="in" filter="wipe(down)">
                                      <p:cBhvr>
                                        <p:cTn id="87" dur="500"/>
                                        <p:tgtEl>
                                          <p:spTgt spid="314681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3146816"/>
                                        </p:tgtEl>
                                        <p:attrNameLst>
                                          <p:attrName>style.visibility</p:attrName>
                                        </p:attrNameLst>
                                      </p:cBhvr>
                                      <p:to>
                                        <p:strVal val="visible"/>
                                      </p:to>
                                    </p:set>
                                    <p:animEffect transition="in" filter="wipe(down)">
                                      <p:cBhvr>
                                        <p:cTn id="90" dur="500"/>
                                        <p:tgtEl>
                                          <p:spTgt spid="314681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3146817"/>
                                        </p:tgtEl>
                                        <p:attrNameLst>
                                          <p:attrName>style.visibility</p:attrName>
                                        </p:attrNameLst>
                                      </p:cBhvr>
                                      <p:to>
                                        <p:strVal val="visible"/>
                                      </p:to>
                                    </p:set>
                                    <p:animEffect transition="in" filter="wipe(down)">
                                      <p:cBhvr>
                                        <p:cTn id="93" dur="500"/>
                                        <p:tgtEl>
                                          <p:spTgt spid="3146817"/>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146818"/>
                                        </p:tgtEl>
                                        <p:attrNameLst>
                                          <p:attrName>style.visibility</p:attrName>
                                        </p:attrNameLst>
                                      </p:cBhvr>
                                      <p:to>
                                        <p:strVal val="visible"/>
                                      </p:to>
                                    </p:set>
                                    <p:animEffect transition="in" filter="wipe(down)">
                                      <p:cBhvr>
                                        <p:cTn id="96" dur="500"/>
                                        <p:tgtEl>
                                          <p:spTgt spid="3146818"/>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3146819"/>
                                        </p:tgtEl>
                                        <p:attrNameLst>
                                          <p:attrName>style.visibility</p:attrName>
                                        </p:attrNameLst>
                                      </p:cBhvr>
                                      <p:to>
                                        <p:strVal val="visible"/>
                                      </p:to>
                                    </p:set>
                                    <p:animEffect transition="in" filter="wipe(down)">
                                      <p:cBhvr>
                                        <p:cTn id="99" dur="500"/>
                                        <p:tgtEl>
                                          <p:spTgt spid="314681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3146820"/>
                                        </p:tgtEl>
                                        <p:attrNameLst>
                                          <p:attrName>style.visibility</p:attrName>
                                        </p:attrNameLst>
                                      </p:cBhvr>
                                      <p:to>
                                        <p:strVal val="visible"/>
                                      </p:to>
                                    </p:set>
                                    <p:animEffect transition="in" filter="wipe(down)">
                                      <p:cBhvr>
                                        <p:cTn id="104" dur="500"/>
                                        <p:tgtEl>
                                          <p:spTgt spid="3146820"/>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3146821"/>
                                        </p:tgtEl>
                                        <p:attrNameLst>
                                          <p:attrName>style.visibility</p:attrName>
                                        </p:attrNameLst>
                                      </p:cBhvr>
                                      <p:to>
                                        <p:strVal val="visible"/>
                                      </p:to>
                                    </p:set>
                                    <p:animEffect transition="in" filter="wipe(down)">
                                      <p:cBhvr>
                                        <p:cTn id="107" dur="500"/>
                                        <p:tgtEl>
                                          <p:spTgt spid="3146821"/>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3146822"/>
                                        </p:tgtEl>
                                        <p:attrNameLst>
                                          <p:attrName>style.visibility</p:attrName>
                                        </p:attrNameLst>
                                      </p:cBhvr>
                                      <p:to>
                                        <p:strVal val="visible"/>
                                      </p:to>
                                    </p:set>
                                    <p:animEffect transition="in" filter="wipe(down)">
                                      <p:cBhvr>
                                        <p:cTn id="110" dur="500"/>
                                        <p:tgtEl>
                                          <p:spTgt spid="3146822"/>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3146823"/>
                                        </p:tgtEl>
                                        <p:attrNameLst>
                                          <p:attrName>style.visibility</p:attrName>
                                        </p:attrNameLst>
                                      </p:cBhvr>
                                      <p:to>
                                        <p:strVal val="visible"/>
                                      </p:to>
                                    </p:set>
                                    <p:animEffect transition="in" filter="wipe(down)">
                                      <p:cBhvr>
                                        <p:cTn id="113" dur="500"/>
                                        <p:tgtEl>
                                          <p:spTgt spid="3146823"/>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3146824"/>
                                        </p:tgtEl>
                                        <p:attrNameLst>
                                          <p:attrName>style.visibility</p:attrName>
                                        </p:attrNameLst>
                                      </p:cBhvr>
                                      <p:to>
                                        <p:strVal val="visible"/>
                                      </p:to>
                                    </p:set>
                                    <p:animEffect transition="in" filter="wipe(down)">
                                      <p:cBhvr>
                                        <p:cTn id="116" dur="500"/>
                                        <p:tgtEl>
                                          <p:spTgt spid="3146824"/>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146841"/>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3146825"/>
                                        </p:tgtEl>
                                        <p:attrNameLst>
                                          <p:attrName>style.visibility</p:attrName>
                                        </p:attrNameLst>
                                      </p:cBhvr>
                                      <p:to>
                                        <p:strVal val="visible"/>
                                      </p:to>
                                    </p:set>
                                    <p:animEffect transition="in" filter="wipe(down)">
                                      <p:cBhvr>
                                        <p:cTn id="125" dur="500"/>
                                        <p:tgtEl>
                                          <p:spTgt spid="3146825"/>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3146826"/>
                                        </p:tgtEl>
                                        <p:attrNameLst>
                                          <p:attrName>style.visibility</p:attrName>
                                        </p:attrNameLst>
                                      </p:cBhvr>
                                      <p:to>
                                        <p:strVal val="visible"/>
                                      </p:to>
                                    </p:set>
                                    <p:animEffect transition="in" filter="wipe(down)">
                                      <p:cBhvr>
                                        <p:cTn id="128" dur="500"/>
                                        <p:tgtEl>
                                          <p:spTgt spid="3146826"/>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3146827"/>
                                        </p:tgtEl>
                                        <p:attrNameLst>
                                          <p:attrName>style.visibility</p:attrName>
                                        </p:attrNameLst>
                                      </p:cBhvr>
                                      <p:to>
                                        <p:strVal val="visible"/>
                                      </p:to>
                                    </p:set>
                                    <p:animEffect transition="in" filter="wipe(down)">
                                      <p:cBhvr>
                                        <p:cTn id="131" dur="500"/>
                                        <p:tgtEl>
                                          <p:spTgt spid="3146827"/>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3146828"/>
                                        </p:tgtEl>
                                        <p:attrNameLst>
                                          <p:attrName>style.visibility</p:attrName>
                                        </p:attrNameLst>
                                      </p:cBhvr>
                                      <p:to>
                                        <p:strVal val="visible"/>
                                      </p:to>
                                    </p:set>
                                    <p:animEffect transition="in" filter="wipe(down)">
                                      <p:cBhvr>
                                        <p:cTn id="134" dur="500"/>
                                        <p:tgtEl>
                                          <p:spTgt spid="3146828"/>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3146829"/>
                                        </p:tgtEl>
                                        <p:attrNameLst>
                                          <p:attrName>style.visibility</p:attrName>
                                        </p:attrNameLst>
                                      </p:cBhvr>
                                      <p:to>
                                        <p:strVal val="visible"/>
                                      </p:to>
                                    </p:set>
                                    <p:animEffect transition="in" filter="wipe(down)">
                                      <p:cBhvr>
                                        <p:cTn id="137" dur="500"/>
                                        <p:tgtEl>
                                          <p:spTgt spid="3146829"/>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3146830"/>
                                        </p:tgtEl>
                                        <p:attrNameLst>
                                          <p:attrName>style.visibility</p:attrName>
                                        </p:attrNameLst>
                                      </p:cBhvr>
                                      <p:to>
                                        <p:strVal val="visible"/>
                                      </p:to>
                                    </p:set>
                                    <p:animEffect transition="in" filter="wipe(down)">
                                      <p:cBhvr>
                                        <p:cTn id="142" dur="500"/>
                                        <p:tgtEl>
                                          <p:spTgt spid="3146830"/>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3146831"/>
                                        </p:tgtEl>
                                        <p:attrNameLst>
                                          <p:attrName>style.visibility</p:attrName>
                                        </p:attrNameLst>
                                      </p:cBhvr>
                                      <p:to>
                                        <p:strVal val="visible"/>
                                      </p:to>
                                    </p:set>
                                    <p:animEffect transition="in" filter="wipe(down)">
                                      <p:cBhvr>
                                        <p:cTn id="145" dur="500"/>
                                        <p:tgtEl>
                                          <p:spTgt spid="3146831"/>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3146832"/>
                                        </p:tgtEl>
                                        <p:attrNameLst>
                                          <p:attrName>style.visibility</p:attrName>
                                        </p:attrNameLst>
                                      </p:cBhvr>
                                      <p:to>
                                        <p:strVal val="visible"/>
                                      </p:to>
                                    </p:set>
                                    <p:animEffect transition="in" filter="wipe(down)">
                                      <p:cBhvr>
                                        <p:cTn id="148" dur="500"/>
                                        <p:tgtEl>
                                          <p:spTgt spid="3146832"/>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3146833"/>
                                        </p:tgtEl>
                                        <p:attrNameLst>
                                          <p:attrName>style.visibility</p:attrName>
                                        </p:attrNameLst>
                                      </p:cBhvr>
                                      <p:to>
                                        <p:strVal val="visible"/>
                                      </p:to>
                                    </p:set>
                                    <p:animEffect transition="in" filter="wipe(down)">
                                      <p:cBhvr>
                                        <p:cTn id="151" dur="500"/>
                                        <p:tgtEl>
                                          <p:spTgt spid="3146833"/>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3146834"/>
                                        </p:tgtEl>
                                        <p:attrNameLst>
                                          <p:attrName>style.visibility</p:attrName>
                                        </p:attrNameLst>
                                      </p:cBhvr>
                                      <p:to>
                                        <p:strVal val="visible"/>
                                      </p:to>
                                    </p:set>
                                    <p:animEffect transition="in" filter="wipe(down)">
                                      <p:cBhvr>
                                        <p:cTn id="154" dur="500"/>
                                        <p:tgtEl>
                                          <p:spTgt spid="3146834"/>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3146835"/>
                                        </p:tgtEl>
                                        <p:attrNameLst>
                                          <p:attrName>style.visibility</p:attrName>
                                        </p:attrNameLst>
                                      </p:cBhvr>
                                      <p:to>
                                        <p:strVal val="visible"/>
                                      </p:to>
                                    </p:set>
                                    <p:animEffect transition="in" filter="wipe(down)">
                                      <p:cBhvr>
                                        <p:cTn id="159" dur="500"/>
                                        <p:tgtEl>
                                          <p:spTgt spid="3146835"/>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3146836"/>
                                        </p:tgtEl>
                                        <p:attrNameLst>
                                          <p:attrName>style.visibility</p:attrName>
                                        </p:attrNameLst>
                                      </p:cBhvr>
                                      <p:to>
                                        <p:strVal val="visible"/>
                                      </p:to>
                                    </p:set>
                                    <p:animEffect transition="in" filter="wipe(down)">
                                      <p:cBhvr>
                                        <p:cTn id="162" dur="500"/>
                                        <p:tgtEl>
                                          <p:spTgt spid="3146836"/>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3146837"/>
                                        </p:tgtEl>
                                        <p:attrNameLst>
                                          <p:attrName>style.visibility</p:attrName>
                                        </p:attrNameLst>
                                      </p:cBhvr>
                                      <p:to>
                                        <p:strVal val="visible"/>
                                      </p:to>
                                    </p:set>
                                    <p:animEffect transition="in" filter="wipe(down)">
                                      <p:cBhvr>
                                        <p:cTn id="165" dur="500"/>
                                        <p:tgtEl>
                                          <p:spTgt spid="3146837"/>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146838"/>
                                        </p:tgtEl>
                                        <p:attrNameLst>
                                          <p:attrName>style.visibility</p:attrName>
                                        </p:attrNameLst>
                                      </p:cBhvr>
                                      <p:to>
                                        <p:strVal val="visible"/>
                                      </p:to>
                                    </p:set>
                                    <p:animEffect transition="in" filter="wipe(down)">
                                      <p:cBhvr>
                                        <p:cTn id="168" dur="500"/>
                                        <p:tgtEl>
                                          <p:spTgt spid="3146838"/>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3146839"/>
                                        </p:tgtEl>
                                        <p:attrNameLst>
                                          <p:attrName>style.visibility</p:attrName>
                                        </p:attrNameLst>
                                      </p:cBhvr>
                                      <p:to>
                                        <p:strVal val="visible"/>
                                      </p:to>
                                    </p:set>
                                    <p:animEffect transition="in" filter="wipe(down)">
                                      <p:cBhvr>
                                        <p:cTn id="171" dur="500"/>
                                        <p:tgtEl>
                                          <p:spTgt spid="3146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6793" grpId="0"/>
      <p:bldP spid="3146794" grpId="0"/>
      <p:bldP spid="3146795" grpId="0"/>
      <p:bldP spid="3146796" grpId="0"/>
      <p:bldP spid="3146797" grpId="0"/>
      <p:bldP spid="3146798" grpId="0"/>
      <p:bldP spid="3146799" grpId="0"/>
      <p:bldP spid="3146800" grpId="0"/>
      <p:bldP spid="3146801" grpId="0"/>
      <p:bldP spid="3146802" grpId="0"/>
      <p:bldP spid="3146803" grpId="0"/>
      <p:bldP spid="3146804" grpId="0"/>
      <p:bldP spid="3146805" grpId="0"/>
      <p:bldP spid="3146806" grpId="0"/>
      <p:bldP spid="3146807" grpId="0"/>
      <p:bldP spid="3146808" grpId="0"/>
      <p:bldP spid="3146809" grpId="0"/>
      <p:bldP spid="3146810" grpId="0"/>
      <p:bldP spid="3146811" grpId="0"/>
      <p:bldP spid="3146812" grpId="0"/>
      <p:bldP spid="3146813" grpId="0"/>
      <p:bldP spid="3146814" grpId="0"/>
      <p:bldP spid="3146815" grpId="0"/>
      <p:bldP spid="3146816" grpId="0"/>
      <p:bldP spid="3146817" grpId="0"/>
      <p:bldP spid="3146818" grpId="0"/>
      <p:bldP spid="3146819" grpId="0"/>
      <p:bldP spid="3146820" grpId="0"/>
      <p:bldP spid="3146821" grpId="0"/>
      <p:bldP spid="3146822" grpId="0"/>
      <p:bldP spid="3146823" grpId="0"/>
      <p:bldP spid="3146824" grpId="0"/>
      <p:bldP spid="3146825" grpId="0"/>
      <p:bldP spid="3146826" grpId="0"/>
      <p:bldP spid="3146827" grpId="0"/>
      <p:bldP spid="3146828" grpId="0"/>
      <p:bldP spid="3146829" grpId="0"/>
      <p:bldP spid="3146830" grpId="0"/>
      <p:bldP spid="3146831" grpId="0"/>
      <p:bldP spid="3146832" grpId="0"/>
      <p:bldP spid="3146833" grpId="0"/>
      <p:bldP spid="3146834" grpId="0"/>
      <p:bldP spid="3146835" grpId="0"/>
      <p:bldP spid="3146836" grpId="0"/>
      <p:bldP spid="3146837" grpId="0"/>
      <p:bldP spid="3146838" grpId="0"/>
      <p:bldP spid="3146839" grpId="0"/>
      <p:bldP spid="3146840" grpId="0"/>
      <p:bldP spid="3146841"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6066" name="Title 3"/>
          <p:cNvSpPr>
            <a:spLocks noGrp="1"/>
          </p:cNvSpPr>
          <p:nvPr>
            <p:ph type="title" idx="4294967295"/>
          </p:nvPr>
        </p:nvSpPr>
        <p:spPr/>
        <p:txBody>
          <a:bodyPr/>
          <a:lstStyle/>
          <a:p>
            <a:pPr eaLnBrk="1" hangingPunct="1"/>
            <a:r>
              <a:rPr lang="en-US">
                <a:latin typeface="Arial" panose="020B0604020202020204" pitchFamily="34" charset="0"/>
                <a:cs typeface="Arial" panose="020B0604020202020204" pitchFamily="34" charset="0"/>
              </a:rPr>
              <a:t>How Well Do You Know the Life of Christ?</a:t>
            </a:r>
          </a:p>
        </p:txBody>
      </p:sp>
      <p:sp>
        <p:nvSpPr>
          <p:cNvPr id="5" name="Rectangle 4"/>
          <p:cNvSpPr/>
          <p:nvPr/>
        </p:nvSpPr>
        <p:spPr bwMode="auto">
          <a:xfrm>
            <a:off x="-76200" y="-76200"/>
            <a:ext cx="9296400" cy="7010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wrap="none"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CC"/>
              </a:solidFill>
              <a:effectLst/>
              <a:uLnTx/>
              <a:uFillTx/>
              <a:latin typeface="Arial" panose="020B0604020202020204" pitchFamily="34" charset="0"/>
              <a:ea typeface="ＭＳ Ｐゴシック" charset="0"/>
              <a:cs typeface="Arial" panose="020B0604020202020204" pitchFamily="34" charset="0"/>
            </a:endParaRPr>
          </a:p>
        </p:txBody>
      </p:sp>
      <p:pic>
        <p:nvPicPr>
          <p:cNvPr id="216068"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9324975" y="-242887"/>
            <a:ext cx="8763000" cy="671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6069" name="Text Box 3"/>
          <p:cNvSpPr txBox="1">
            <a:spLocks noChangeArrowheads="1"/>
          </p:cNvSpPr>
          <p:nvPr/>
        </p:nvSpPr>
        <p:spPr bwMode="auto">
          <a:xfrm>
            <a:off x="8532815" y="76205"/>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53</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6070" name="TextBox 5"/>
          <p:cNvSpPr txBox="1">
            <a:spLocks noChangeArrowheads="1"/>
          </p:cNvSpPr>
          <p:nvPr/>
        </p:nvSpPr>
        <p:spPr bwMode="auto">
          <a:xfrm>
            <a:off x="2819400" y="6534150"/>
            <a:ext cx="632460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تيري هول، بانوراما الكتاب المقدس، 121</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TextBox 6"/>
          <p:cNvSpPr txBox="1">
            <a:spLocks noChangeArrowheads="1"/>
          </p:cNvSpPr>
          <p:nvPr/>
        </p:nvSpPr>
        <p:spPr bwMode="auto">
          <a:xfrm>
            <a:off x="2447872" y="3079753"/>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 name="TextBox 7"/>
          <p:cNvSpPr txBox="1">
            <a:spLocks noChangeArrowheads="1"/>
          </p:cNvSpPr>
          <p:nvPr/>
        </p:nvSpPr>
        <p:spPr bwMode="auto">
          <a:xfrm>
            <a:off x="2447872" y="2482854"/>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7</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 name="TextBox 8"/>
          <p:cNvSpPr txBox="1">
            <a:spLocks noChangeArrowheads="1"/>
          </p:cNvSpPr>
          <p:nvPr/>
        </p:nvSpPr>
        <p:spPr bwMode="auto">
          <a:xfrm>
            <a:off x="2447872" y="1885954"/>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2447872" y="1289053"/>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6</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TextBox 10"/>
          <p:cNvSpPr txBox="1">
            <a:spLocks noChangeArrowheads="1"/>
          </p:cNvSpPr>
          <p:nvPr/>
        </p:nvSpPr>
        <p:spPr bwMode="auto">
          <a:xfrm>
            <a:off x="2447872" y="692154"/>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2" name="TextBox 11"/>
          <p:cNvSpPr txBox="1">
            <a:spLocks noChangeArrowheads="1"/>
          </p:cNvSpPr>
          <p:nvPr/>
        </p:nvSpPr>
        <p:spPr bwMode="auto">
          <a:xfrm>
            <a:off x="2447872" y="3676655"/>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5</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3" name="TextBox 12"/>
          <p:cNvSpPr txBox="1">
            <a:spLocks noChangeArrowheads="1"/>
          </p:cNvSpPr>
          <p:nvPr/>
        </p:nvSpPr>
        <p:spPr bwMode="auto">
          <a:xfrm>
            <a:off x="2360334" y="4273554"/>
            <a:ext cx="53078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10</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4" name="TextBox 13"/>
          <p:cNvSpPr txBox="1">
            <a:spLocks noChangeArrowheads="1"/>
          </p:cNvSpPr>
          <p:nvPr/>
        </p:nvSpPr>
        <p:spPr bwMode="auto">
          <a:xfrm>
            <a:off x="2447872" y="4870453"/>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8</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 name="TextBox 14"/>
          <p:cNvSpPr txBox="1">
            <a:spLocks noChangeArrowheads="1"/>
          </p:cNvSpPr>
          <p:nvPr/>
        </p:nvSpPr>
        <p:spPr bwMode="auto">
          <a:xfrm>
            <a:off x="2447872" y="5467355"/>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6" name="TextBox 15"/>
          <p:cNvSpPr txBox="1">
            <a:spLocks noChangeArrowheads="1"/>
          </p:cNvSpPr>
          <p:nvPr/>
        </p:nvSpPr>
        <p:spPr bwMode="auto">
          <a:xfrm>
            <a:off x="2447872" y="6062666"/>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9</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6081" name="TextBox 16"/>
          <p:cNvSpPr txBox="1">
            <a:spLocks noChangeArrowheads="1"/>
          </p:cNvSpPr>
          <p:nvPr/>
        </p:nvSpPr>
        <p:spPr bwMode="auto">
          <a:xfrm>
            <a:off x="179388" y="96844"/>
            <a:ext cx="8137525" cy="523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هل تعرف حياة المسيح جيداً ؟</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6082" name="TextBox 17"/>
          <p:cNvSpPr txBox="1">
            <a:spLocks noChangeArrowheads="1"/>
          </p:cNvSpPr>
          <p:nvPr/>
        </p:nvSpPr>
        <p:spPr bwMode="auto">
          <a:xfrm>
            <a:off x="2987678" y="1284294"/>
            <a:ext cx="2712473"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مقابلة مع نيقوديموس</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6083" name="TextBox 18"/>
          <p:cNvSpPr txBox="1">
            <a:spLocks noChangeArrowheads="1"/>
          </p:cNvSpPr>
          <p:nvPr/>
        </p:nvSpPr>
        <p:spPr bwMode="auto">
          <a:xfrm>
            <a:off x="2987681" y="692156"/>
            <a:ext cx="2018372"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ضيف في عرس</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6084" name="TextBox 19"/>
          <p:cNvSpPr txBox="1">
            <a:spLocks noChangeArrowheads="1"/>
          </p:cNvSpPr>
          <p:nvPr/>
        </p:nvSpPr>
        <p:spPr bwMode="auto">
          <a:xfrm>
            <a:off x="2987675" y="6021394"/>
            <a:ext cx="1256946"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قبر لعازر</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6085" name="TextBox 20"/>
          <p:cNvSpPr txBox="1">
            <a:spLocks noChangeArrowheads="1"/>
          </p:cNvSpPr>
          <p:nvPr/>
        </p:nvSpPr>
        <p:spPr bwMode="auto">
          <a:xfrm>
            <a:off x="2987681" y="5429256"/>
            <a:ext cx="2127376"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نجار في الناصرة</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6086" name="TextBox 21"/>
          <p:cNvSpPr txBox="1">
            <a:spLocks noChangeArrowheads="1"/>
          </p:cNvSpPr>
          <p:nvPr/>
        </p:nvSpPr>
        <p:spPr bwMode="auto">
          <a:xfrm>
            <a:off x="2987681" y="4837119"/>
            <a:ext cx="1777922"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أمثال الملكوت</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6087" name="TextBox 22"/>
          <p:cNvSpPr txBox="1">
            <a:spLocks noChangeArrowheads="1"/>
          </p:cNvSpPr>
          <p:nvPr/>
        </p:nvSpPr>
        <p:spPr bwMode="auto">
          <a:xfrm>
            <a:off x="2987675" y="3060706"/>
            <a:ext cx="2375842"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الولادة في بيت لحم</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6088" name="TextBox 23"/>
          <p:cNvSpPr txBox="1">
            <a:spLocks noChangeArrowheads="1"/>
          </p:cNvSpPr>
          <p:nvPr/>
        </p:nvSpPr>
        <p:spPr bwMode="auto">
          <a:xfrm>
            <a:off x="2987675" y="4244981"/>
            <a:ext cx="2351797"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غسل أرجل التلاميذ</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6089" name="TextBox 24"/>
          <p:cNvSpPr txBox="1">
            <a:spLocks noChangeArrowheads="1"/>
          </p:cNvSpPr>
          <p:nvPr/>
        </p:nvSpPr>
        <p:spPr bwMode="auto">
          <a:xfrm>
            <a:off x="2987675" y="3652844"/>
            <a:ext cx="3308790"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تطهير الهيكل (المرة الأولى</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6090" name="TextBox 25"/>
          <p:cNvSpPr txBox="1">
            <a:spLocks noChangeArrowheads="1"/>
          </p:cNvSpPr>
          <p:nvPr/>
        </p:nvSpPr>
        <p:spPr bwMode="auto">
          <a:xfrm>
            <a:off x="2987675" y="2468569"/>
            <a:ext cx="2164246"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رسالة على الجبل</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6091" name="TextBox 26"/>
          <p:cNvSpPr txBox="1">
            <a:spLocks noChangeArrowheads="1"/>
          </p:cNvSpPr>
          <p:nvPr/>
        </p:nvSpPr>
        <p:spPr bwMode="auto">
          <a:xfrm>
            <a:off x="2987675" y="1876431"/>
            <a:ext cx="2364621"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 تجارب من العدو</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6092" name="TextBox 27"/>
          <p:cNvSpPr txBox="1">
            <a:spLocks noChangeArrowheads="1"/>
          </p:cNvSpPr>
          <p:nvPr/>
        </p:nvSpPr>
        <p:spPr bwMode="auto">
          <a:xfrm>
            <a:off x="250825" y="1006481"/>
            <a:ext cx="2017713" cy="707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هل يمكنك ترتيب هذه الأحداث بشكل زمني ؟</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216093"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l="2359" t="33632" r="74786"/>
          <a:stretch>
            <a:fillRect/>
          </a:stretch>
        </p:blipFill>
        <p:spPr bwMode="auto">
          <a:xfrm>
            <a:off x="250828" y="2636838"/>
            <a:ext cx="2003425" cy="445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8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763" name="Rectangle 2"/>
          <p:cNvSpPr txBox="1">
            <a:spLocks noGrp="1"/>
          </p:cNvSpPr>
          <p:nvPr>
            <p:ph type="title"/>
          </p:nvPr>
        </p:nvSpPr>
        <p:spPr>
          <a:xfrm>
            <a:off x="228638" y="1125537"/>
            <a:ext cx="8664576" cy="855663"/>
          </a:xfrm>
          <a:prstGeom prst="rect">
            <a:avLst/>
          </a:prstGeom>
          <a:solidFill>
            <a:srgbClr val="000000"/>
          </a:solidFill>
          <a:effectLst>
            <a:outerShdw blurRad="63500" dist="35921" dir="2700000" rotWithShape="0">
              <a:srgbClr val="000000">
                <a:alpha val="74998"/>
              </a:srgbClr>
            </a:outerShdw>
          </a:effectLst>
        </p:spPr>
        <p:txBody>
          <a:bodyPr/>
          <a:lstStyle/>
          <a:p>
            <a:pPr rtl="0">
              <a:defRPr sz="4000" b="1">
                <a:solidFill>
                  <a:srgbClr val="FFFFFF"/>
                </a:solidFill>
              </a:defRPr>
            </a:pPr>
            <a:r>
              <a:rPr lang="ar-JO" dirty="0">
                <a:latin typeface="Arial" panose="020B0604020202020204" pitchFamily="34" charset="0"/>
                <a:cs typeface="Arial" panose="020B0604020202020204" pitchFamily="34" charset="0"/>
              </a:rPr>
              <a:t>أسباب اعتبار مرقس أول الأناجيل</a:t>
            </a:r>
            <a:endParaRPr dirty="0">
              <a:latin typeface="Arial" panose="020B0604020202020204" pitchFamily="34" charset="0"/>
              <a:cs typeface="Arial" panose="020B0604020202020204" pitchFamily="34" charset="0"/>
            </a:endParaRPr>
          </a:p>
        </p:txBody>
      </p:sp>
      <p:sp>
        <p:nvSpPr>
          <p:cNvPr id="4764" name="Rectangle 5"/>
          <p:cNvSpPr txBox="1"/>
          <p:nvPr/>
        </p:nvSpPr>
        <p:spPr>
          <a:xfrm>
            <a:off x="4155668" y="6553200"/>
            <a:ext cx="4937941" cy="276817"/>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30" tIns="45630" rIns="45630" bIns="45630">
            <a:spAutoFit/>
          </a:bodyPr>
          <a:lstStyle/>
          <a:p>
            <a:pPr marL="0" marR="0" lvl="0" indent="0" algn="r" defTabSz="914400" rtl="0" eaLnBrk="1" fontAlgn="auto" latinLnBrk="0" hangingPunct="0">
              <a:lnSpc>
                <a:spcPct val="100000"/>
              </a:lnSpc>
              <a:spcBef>
                <a:spcPts val="200"/>
              </a:spcBef>
              <a:spcAft>
                <a:spcPts val="0"/>
              </a:spcAft>
              <a:buClrTx/>
              <a:buSzTx/>
              <a:buFontTx/>
              <a:buNone/>
              <a:tabLst/>
              <a:defRPr sz="1200" b="1">
                <a:solidFill>
                  <a:srgbClr val="FFFFFF"/>
                </a:solidFill>
              </a:defRPr>
            </a:pPr>
            <a:r>
              <a:rPr kumimoji="0" lang="ar-JO" sz="12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بلومبرغ، يسوع والأناجيل، 87-90</a:t>
            </a:r>
            <a:endParaRPr kumimoji="0" sz="12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endParaRPr>
          </a:p>
        </p:txBody>
      </p:sp>
      <p:sp>
        <p:nvSpPr>
          <p:cNvPr id="4765" name="Text Box 6"/>
          <p:cNvSpPr txBox="1"/>
          <p:nvPr/>
        </p:nvSpPr>
        <p:spPr>
          <a:xfrm>
            <a:off x="899592" y="262571"/>
            <a:ext cx="7034547" cy="6461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30" tIns="45630" rIns="45630" bIns="45630">
            <a:spAutoFit/>
          </a:bodyPr>
          <a:lstStyle>
            <a:lvl1pPr>
              <a:defRPr b="1" i="1">
                <a:solidFill>
                  <a:srgbClr val="FFFFFF"/>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ar-JO" sz="36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فسر وأجب في المجموعات الصغيرة</a:t>
            </a:r>
            <a:endParaRPr kumimoji="0" sz="36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endParaRPr>
          </a:p>
        </p:txBody>
      </p:sp>
      <p:sp>
        <p:nvSpPr>
          <p:cNvPr id="4766" name="Rectangle 3"/>
          <p:cNvSpPr txBox="1"/>
          <p:nvPr/>
        </p:nvSpPr>
        <p:spPr>
          <a:xfrm>
            <a:off x="297150" y="2060848"/>
            <a:ext cx="8824141" cy="4197891"/>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30" tIns="45630" rIns="45630" bIns="45630">
            <a:spAutoFit/>
          </a:bodyPr>
          <a:lstStyle/>
          <a:p>
            <a:pPr marL="608460" marR="0" lvl="0" indent="-608460" algn="r" defTabSz="914400" rtl="0" eaLnBrk="1" fontAlgn="auto" latinLnBrk="0" hangingPunct="0">
              <a:lnSpc>
                <a:spcPct val="90000"/>
              </a:lnSpc>
              <a:spcBef>
                <a:spcPts val="600"/>
              </a:spcBef>
              <a:spcAft>
                <a:spcPts val="0"/>
              </a:spcAft>
              <a:buClrTx/>
              <a:buSzPct val="100000"/>
              <a:buFontTx/>
              <a:buNone/>
              <a:tabLst/>
              <a:defRPr sz="2800" b="1">
                <a:solidFill>
                  <a:srgbClr val="FFFFFF"/>
                </a:solidFill>
              </a:defRPr>
            </a:pPr>
            <a:r>
              <a:rPr kumimoji="0" lang="ar-JO"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1. التفاصيل أكثر وضوحاً</a:t>
            </a:r>
          </a:p>
          <a:p>
            <a:pPr marL="608460" marR="0" lvl="0" indent="-608460" algn="r" defTabSz="914400" rtl="0" eaLnBrk="1" fontAlgn="auto" latinLnBrk="0" hangingPunct="0">
              <a:lnSpc>
                <a:spcPct val="90000"/>
              </a:lnSpc>
              <a:spcBef>
                <a:spcPts val="600"/>
              </a:spcBef>
              <a:spcAft>
                <a:spcPts val="0"/>
              </a:spcAft>
              <a:buClrTx/>
              <a:buSzPct val="100000"/>
              <a:buFontTx/>
              <a:buNone/>
              <a:tabLst/>
              <a:defRPr sz="2800" b="1">
                <a:solidFill>
                  <a:srgbClr val="FFFFFF"/>
                </a:solidFill>
              </a:defRPr>
            </a:pPr>
            <a:r>
              <a:rPr kumimoji="0" lang="ar-JO"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2. القواعد والأسلوب أشد</a:t>
            </a:r>
          </a:p>
          <a:p>
            <a:pPr marL="608460" marR="0" lvl="0" indent="-608460" algn="r" defTabSz="914400" rtl="0" eaLnBrk="1" fontAlgn="auto" latinLnBrk="0" hangingPunct="0">
              <a:lnSpc>
                <a:spcPct val="90000"/>
              </a:lnSpc>
              <a:spcBef>
                <a:spcPts val="600"/>
              </a:spcBef>
              <a:spcAft>
                <a:spcPts val="0"/>
              </a:spcAft>
              <a:buClrTx/>
              <a:buSzPct val="100000"/>
              <a:buFontTx/>
              <a:buNone/>
              <a:tabLst/>
              <a:defRPr sz="2800" b="1">
                <a:solidFill>
                  <a:srgbClr val="FFFFFF"/>
                </a:solidFill>
              </a:defRPr>
            </a:pPr>
            <a:r>
              <a:rPr kumimoji="0" lang="ar-JO"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3. تفاصيل محرجة أو مضللة</a:t>
            </a:r>
            <a:endPar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endParaRPr>
          </a:p>
          <a:p>
            <a:pPr marL="608460" marR="0" lvl="0" indent="-608460" algn="r" defTabSz="914400" rtl="0" eaLnBrk="1" fontAlgn="auto" latinLnBrk="0" hangingPunct="0">
              <a:lnSpc>
                <a:spcPct val="90000"/>
              </a:lnSpc>
              <a:spcBef>
                <a:spcPts val="600"/>
              </a:spcBef>
              <a:spcAft>
                <a:spcPts val="0"/>
              </a:spcAft>
              <a:buClrTx/>
              <a:buSzPct val="100000"/>
              <a:buFontTx/>
              <a:buNone/>
              <a:tabLst/>
              <a:defRPr sz="2800" b="1">
                <a:solidFill>
                  <a:srgbClr val="FFFFFF"/>
                </a:solidFill>
              </a:defRPr>
            </a:pPr>
            <a:r>
              <a:rPr kumimoji="0" lang="ar-JO"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4. الإنجيل الأقصر</a:t>
            </a:r>
          </a:p>
          <a:p>
            <a:pPr marL="608460" marR="0" lvl="0" indent="-608460" algn="r" defTabSz="914400" rtl="0" eaLnBrk="1" fontAlgn="auto" latinLnBrk="0" hangingPunct="0">
              <a:lnSpc>
                <a:spcPct val="90000"/>
              </a:lnSpc>
              <a:spcBef>
                <a:spcPts val="600"/>
              </a:spcBef>
              <a:spcAft>
                <a:spcPts val="0"/>
              </a:spcAft>
              <a:buClrTx/>
              <a:buSzPct val="100000"/>
              <a:buFontTx/>
              <a:buNone/>
              <a:tabLst/>
              <a:defRPr sz="2800" b="1">
                <a:solidFill>
                  <a:srgbClr val="FFFFFF"/>
                </a:solidFill>
              </a:defRPr>
            </a:pPr>
            <a:r>
              <a:rPr kumimoji="0" lang="ar-JO"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5. محتوى قليل غير موجود في متى أو لوقا</a:t>
            </a:r>
          </a:p>
          <a:p>
            <a:pPr marL="608460" marR="0" lvl="0" indent="-608460" algn="r" defTabSz="914400" rtl="0" eaLnBrk="1" fontAlgn="auto" latinLnBrk="0" hangingPunct="0">
              <a:lnSpc>
                <a:spcPct val="90000"/>
              </a:lnSpc>
              <a:spcBef>
                <a:spcPts val="600"/>
              </a:spcBef>
              <a:spcAft>
                <a:spcPts val="0"/>
              </a:spcAft>
              <a:buClrTx/>
              <a:buSzPct val="100000"/>
              <a:buFontTx/>
              <a:buNone/>
              <a:tabLst/>
              <a:defRPr sz="2800" b="1">
                <a:solidFill>
                  <a:srgbClr val="FFFFFF"/>
                </a:solidFill>
              </a:defRPr>
            </a:pPr>
            <a:r>
              <a:rPr kumimoji="0" lang="ar-JO"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6. ترتيب المحتوى مشابه لمتى ولوقا</a:t>
            </a:r>
          </a:p>
          <a:p>
            <a:pPr marL="608460" marR="0" lvl="0" indent="-608460" algn="r" defTabSz="914400" rtl="0" eaLnBrk="1" fontAlgn="auto" latinLnBrk="0" hangingPunct="0">
              <a:lnSpc>
                <a:spcPct val="90000"/>
              </a:lnSpc>
              <a:spcBef>
                <a:spcPts val="600"/>
              </a:spcBef>
              <a:spcAft>
                <a:spcPts val="0"/>
              </a:spcAft>
              <a:buClrTx/>
              <a:buSzPct val="100000"/>
              <a:buFontTx/>
              <a:buNone/>
              <a:tabLst/>
              <a:defRPr sz="2800" b="1">
                <a:solidFill>
                  <a:srgbClr val="FFFFFF"/>
                </a:solidFill>
              </a:defRPr>
            </a:pPr>
            <a:r>
              <a:rPr kumimoji="0" lang="ar-JO"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7. تأثير كبير للكلمات الآرامية</a:t>
            </a:r>
          </a:p>
          <a:p>
            <a:pPr marL="608460" marR="0" lvl="0" indent="-608460" algn="r" defTabSz="914400" rtl="0" eaLnBrk="1" fontAlgn="auto" latinLnBrk="0" hangingPunct="0">
              <a:lnSpc>
                <a:spcPct val="90000"/>
              </a:lnSpc>
              <a:spcBef>
                <a:spcPts val="600"/>
              </a:spcBef>
              <a:spcAft>
                <a:spcPts val="0"/>
              </a:spcAft>
              <a:buClrTx/>
              <a:buSzPct val="100000"/>
              <a:buFontTx/>
              <a:buNone/>
              <a:tabLst/>
              <a:defRPr sz="2800" b="1">
                <a:solidFill>
                  <a:srgbClr val="FFFFFF"/>
                </a:solidFill>
              </a:defRPr>
            </a:pPr>
            <a:r>
              <a:rPr kumimoji="0" lang="ar-JO"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8. يحذف جميع المواد المشتركة مع متى ولوقا</a:t>
            </a:r>
          </a:p>
          <a:p>
            <a:pPr marL="608460" marR="0" lvl="0" indent="-608460" algn="r" defTabSz="914400" rtl="0" eaLnBrk="1" fontAlgn="auto" latinLnBrk="0" hangingPunct="0">
              <a:lnSpc>
                <a:spcPct val="90000"/>
              </a:lnSpc>
              <a:spcBef>
                <a:spcPts val="600"/>
              </a:spcBef>
              <a:spcAft>
                <a:spcPts val="0"/>
              </a:spcAft>
              <a:buClrTx/>
              <a:buSzPct val="100000"/>
              <a:buFontTx/>
              <a:buNone/>
              <a:tabLst/>
              <a:defRPr sz="2800" b="1">
                <a:solidFill>
                  <a:srgbClr val="FFFFFF"/>
                </a:solidFill>
              </a:defRPr>
            </a:pPr>
            <a:r>
              <a:rPr kumimoji="0" lang="ar-JO"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9. لاهوت متناسب مع متى ولوقا</a:t>
            </a:r>
            <a:endParaRPr kumimoji="0"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endParaRPr>
          </a:p>
        </p:txBody>
      </p:sp>
      <p:sp>
        <p:nvSpPr>
          <p:cNvPr id="4767" name="Text Box 3"/>
          <p:cNvSpPr txBox="1"/>
          <p:nvPr/>
        </p:nvSpPr>
        <p:spPr>
          <a:xfrm>
            <a:off x="8627665" y="44465"/>
            <a:ext cx="438400" cy="4614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630" tIns="45630" rIns="45630" bIns="45630">
            <a:spAutoFit/>
          </a:bodyPr>
          <a:lstStyle>
            <a:lvl1pPr>
              <a:defRPr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85</a:t>
            </a:r>
            <a:endParaRPr kumimoji="0"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endParaRP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pic>
        <p:nvPicPr>
          <p:cNvPr id="261122" name="Picture 4" descr="bs00559_"/>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48039" y="1628776"/>
            <a:ext cx="5095875" cy="522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3300" name="Rectangle 5"/>
          <p:cNvSpPr>
            <a:spLocks noGrp="1" noChangeArrowheads="1"/>
          </p:cNvSpPr>
          <p:nvPr>
            <p:ph type="title" idx="4294967295"/>
          </p:nvPr>
        </p:nvSpPr>
        <p:spPr>
          <a:xfrm>
            <a:off x="250825" y="596067"/>
            <a:ext cx="5761038" cy="1200230"/>
          </a:xfrm>
          <a:solidFill>
            <a:schemeClr val="bg1"/>
          </a:solidFill>
          <a:ln w="76200">
            <a:solidFill>
              <a:srgbClr val="008000"/>
            </a:solidFill>
          </a:ln>
        </p:spPr>
        <p:txBody>
          <a:bodyPr>
            <a:spAutoFit/>
          </a:bodyPr>
          <a:lstStyle/>
          <a:p>
            <a:pPr eaLnBrk="1" hangingPunct="1">
              <a:defRPr/>
            </a:pPr>
            <a:r>
              <a:rPr lang="ar-JO" sz="3600" b="1" dirty="0">
                <a:solidFill>
                  <a:schemeClr val="tx1"/>
                </a:solidFill>
                <a:latin typeface="Arial"/>
                <a:ea typeface="ＭＳ Ｐゴシック" charset="0"/>
                <a:cs typeface="Arial"/>
              </a:rPr>
              <a:t>مؤشرات أن متى                       هو كاتب الإنجيل الأول</a:t>
            </a:r>
            <a:endParaRPr lang="en-US" sz="3600" b="1" dirty="0">
              <a:solidFill>
                <a:schemeClr val="tx1"/>
              </a:solidFill>
              <a:latin typeface="Arial"/>
              <a:ea typeface="ＭＳ Ｐゴシック" charset="0"/>
              <a:cs typeface="Aria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69" name="Picture 8" descr="eusebi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1863" y="1412876"/>
            <a:ext cx="2952750" cy="396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3170"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78أ</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3300" name="Rectangle 5"/>
          <p:cNvSpPr>
            <a:spLocks noGrp="1" noChangeArrowheads="1"/>
          </p:cNvSpPr>
          <p:nvPr>
            <p:ph type="title" idx="4294967295"/>
          </p:nvPr>
        </p:nvSpPr>
        <p:spPr>
          <a:xfrm>
            <a:off x="0" y="-27027"/>
            <a:ext cx="7454900" cy="1200230"/>
          </a:xfrm>
          <a:solidFill>
            <a:schemeClr val="bg1"/>
          </a:solidFill>
        </p:spPr>
        <p:txBody>
          <a:bodyPr>
            <a:spAutoFit/>
          </a:bodyPr>
          <a:lstStyle/>
          <a:p>
            <a:pPr eaLnBrk="1" hangingPunct="1">
              <a:defRPr/>
            </a:pPr>
            <a:r>
              <a:rPr lang="ar-JO" sz="3600" b="1" dirty="0">
                <a:solidFill>
                  <a:schemeClr val="tx1"/>
                </a:solidFill>
                <a:latin typeface="Arial" panose="020B0604020202020204" pitchFamily="34" charset="0"/>
                <a:ea typeface="ＭＳ Ｐゴシック" charset="0"/>
                <a:cs typeface="Arial" panose="020B0604020202020204" pitchFamily="34" charset="0"/>
              </a:rPr>
              <a:t>المؤشر الخارجي رقم 1</a:t>
            </a:r>
            <a:br>
              <a:rPr lang="en-US" sz="3600" b="1" dirty="0">
                <a:solidFill>
                  <a:schemeClr val="tx1"/>
                </a:solidFill>
                <a:latin typeface="Arial" panose="020B0604020202020204" pitchFamily="34" charset="0"/>
                <a:ea typeface="ＭＳ Ｐゴシック" charset="0"/>
                <a:cs typeface="Arial" panose="020B0604020202020204" pitchFamily="34" charset="0"/>
              </a:rPr>
            </a:br>
            <a:r>
              <a:rPr lang="ar-JO" sz="3600" b="1" dirty="0">
                <a:solidFill>
                  <a:schemeClr val="tx1"/>
                </a:solidFill>
                <a:latin typeface="Arial" panose="020B0604020202020204" pitchFamily="34" charset="0"/>
                <a:ea typeface="ＭＳ Ｐゴシック" charset="0"/>
                <a:cs typeface="Arial" panose="020B0604020202020204" pitchFamily="34" charset="0"/>
              </a:rPr>
              <a:t>شهادة يوسابيوس (القرن الرابع)</a:t>
            </a:r>
            <a:endParaRPr lang="en-US" sz="36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7" name="Text Box 2"/>
          <p:cNvSpPr txBox="1">
            <a:spLocks noChangeArrowheads="1"/>
          </p:cNvSpPr>
          <p:nvPr/>
        </p:nvSpPr>
        <p:spPr bwMode="auto">
          <a:xfrm>
            <a:off x="144484" y="1556792"/>
            <a:ext cx="5722937" cy="500372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nchor="ctr">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من بين الأناجيل الأربعة وهي الأناجيل الوحيدة التي لا جدال فيها في كنيسة الله تحت السماء، تعلمت بالتقليد (من القرن الثاني. أوريجانوس) </a:t>
            </a:r>
            <a:r>
              <a:rPr kumimoji="0" lang="ar-JO" sz="36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أن أول الأناجيل كتبه متى</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الذي كان يوماً ما عشاراً ولكن بعد ذلك رسول ليسوع المسيح، وقد تم إعداده للمتحولين عن اليهودية ونشر باللغة العبرية.</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63173" name="Text Box 2"/>
          <p:cNvSpPr txBox="1">
            <a:spLocks noChangeArrowheads="1"/>
          </p:cNvSpPr>
          <p:nvPr/>
        </p:nvSpPr>
        <p:spPr bwMode="auto">
          <a:xfrm>
            <a:off x="5981700" y="5156697"/>
            <a:ext cx="3132138" cy="13848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(يقتبس يوسابيوس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من أوريجانوس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في القرن الثاني)</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heckerboard(across)">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idx="4294967295"/>
          </p:nvPr>
        </p:nvSpPr>
        <p:spPr>
          <a:xfrm>
            <a:off x="0" y="0"/>
            <a:ext cx="9144000" cy="584200"/>
          </a:xfrm>
          <a:gradFill flip="none" rotWithShape="1">
            <a:gsLst>
              <a:gs pos="0">
                <a:srgbClr val="333399"/>
              </a:gs>
              <a:gs pos="100000">
                <a:schemeClr val="tx2"/>
              </a:gs>
            </a:gsLst>
            <a:path path="rect">
              <a:fillToRect l="50000" t="50000" r="50000" b="50000"/>
            </a:path>
            <a:tileRect/>
          </a:gradFill>
        </p:spPr>
        <p:txBody>
          <a:bodyPr anchor="t">
            <a:spAutoFit/>
          </a:bodyPr>
          <a:lstStyle/>
          <a:p>
            <a:pPr eaLnBrk="1" hangingPunct="1">
              <a:defRPr/>
            </a:pPr>
            <a:r>
              <a:rPr lang="ar-JO" altLang="zh-CN" sz="3200" b="1" dirty="0">
                <a:solidFill>
                  <a:schemeClr val="bg1"/>
                </a:solidFill>
                <a:effectLst>
                  <a:outerShdw blurRad="38100" dist="38100" dir="2700000" algn="tl">
                    <a:srgbClr val="000000"/>
                  </a:outerShdw>
                </a:effectLst>
                <a:latin typeface="Arial" panose="020B0604020202020204" pitchFamily="34" charset="0"/>
                <a:ea typeface="SimSun" charset="0"/>
                <a:cs typeface="Arial" panose="020B0604020202020204" pitchFamily="34" charset="0"/>
              </a:rPr>
              <a:t>بناء العهد الجديد</a:t>
            </a:r>
            <a:endParaRPr lang="en-US" sz="3200" b="1" dirty="0">
              <a:solidFill>
                <a:schemeClr val="bg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pic>
        <p:nvPicPr>
          <p:cNvPr id="574466" name="Picture 5"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553200" y="2362200"/>
            <a:ext cx="1981200"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467" name="Picture 6"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85800" y="2362200"/>
            <a:ext cx="1981200"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446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428" indent="-285548" eaLnBrk="0" hangingPunct="0">
              <a:defRPr sz="2400">
                <a:solidFill>
                  <a:schemeClr val="tx1"/>
                </a:solidFill>
                <a:latin typeface="Times New Roman" charset="0"/>
                <a:ea typeface="ＭＳ Ｐゴシック" charset="0"/>
              </a:defRPr>
            </a:lvl2pPr>
            <a:lvl3pPr marL="1142199" indent="-228439" eaLnBrk="0" hangingPunct="0">
              <a:defRPr sz="2400">
                <a:solidFill>
                  <a:schemeClr val="tx1"/>
                </a:solidFill>
                <a:latin typeface="Times New Roman" charset="0"/>
                <a:ea typeface="ＭＳ Ｐゴシック" charset="0"/>
              </a:defRPr>
            </a:lvl3pPr>
            <a:lvl4pPr marL="1599077" indent="-228439" eaLnBrk="0" hangingPunct="0">
              <a:defRPr sz="2400">
                <a:solidFill>
                  <a:schemeClr val="tx1"/>
                </a:solidFill>
                <a:latin typeface="Times New Roman" charset="0"/>
                <a:ea typeface="ＭＳ Ｐゴシック" charset="0"/>
              </a:defRPr>
            </a:lvl4pPr>
            <a:lvl5pPr marL="2055957" indent="-228439" eaLnBrk="0" hangingPunct="0">
              <a:defRPr sz="2400">
                <a:solidFill>
                  <a:schemeClr val="tx1"/>
                </a:solidFill>
                <a:latin typeface="Times New Roman" charset="0"/>
                <a:ea typeface="ＭＳ Ｐゴシック" charset="0"/>
              </a:defRPr>
            </a:lvl5pPr>
            <a:lvl6pPr marL="2512836" indent="-228439" eaLnBrk="0" fontAlgn="base" hangingPunct="0">
              <a:spcBef>
                <a:spcPct val="0"/>
              </a:spcBef>
              <a:spcAft>
                <a:spcPct val="0"/>
              </a:spcAft>
              <a:defRPr sz="2400">
                <a:solidFill>
                  <a:schemeClr val="tx1"/>
                </a:solidFill>
                <a:latin typeface="Times New Roman" charset="0"/>
                <a:ea typeface="ＭＳ Ｐゴシック" charset="0"/>
              </a:defRPr>
            </a:lvl6pPr>
            <a:lvl7pPr marL="2969716" indent="-228439" eaLnBrk="0" fontAlgn="base" hangingPunct="0">
              <a:spcBef>
                <a:spcPct val="0"/>
              </a:spcBef>
              <a:spcAft>
                <a:spcPct val="0"/>
              </a:spcAft>
              <a:defRPr sz="2400">
                <a:solidFill>
                  <a:schemeClr val="tx1"/>
                </a:solidFill>
                <a:latin typeface="Times New Roman" charset="0"/>
                <a:ea typeface="ＭＳ Ｐゴシック" charset="0"/>
              </a:defRPr>
            </a:lvl7pPr>
            <a:lvl8pPr marL="3426595" indent="-228439" eaLnBrk="0" fontAlgn="base" hangingPunct="0">
              <a:spcBef>
                <a:spcPct val="0"/>
              </a:spcBef>
              <a:spcAft>
                <a:spcPct val="0"/>
              </a:spcAft>
              <a:defRPr sz="2400">
                <a:solidFill>
                  <a:schemeClr val="tx1"/>
                </a:solidFill>
                <a:latin typeface="Times New Roman" charset="0"/>
                <a:ea typeface="ＭＳ Ｐゴシック" charset="0"/>
              </a:defRPr>
            </a:lvl8pPr>
            <a:lvl9pPr marL="3883472" indent="-228439"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26F3F8-BFED-1E42-8CE1-F839B76FB968}"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 name="Isosceles Triangle 7"/>
          <p:cNvSpPr/>
          <p:nvPr/>
        </p:nvSpPr>
        <p:spPr>
          <a:xfrm>
            <a:off x="685800" y="762000"/>
            <a:ext cx="7848600" cy="1295400"/>
          </a:xfrm>
          <a:prstGeom prst="triangle">
            <a:avLst/>
          </a:prstGeom>
          <a:gradFill flip="none" rotWithShape="1">
            <a:gsLst>
              <a:gs pos="46000">
                <a:srgbClr val="D6B688"/>
              </a:gs>
              <a:gs pos="99000">
                <a:schemeClr val="tx2"/>
              </a:gs>
            </a:gsLst>
            <a:path path="shape">
              <a:fillToRect l="50000" t="50000" r="50000" b="50000"/>
            </a:path>
            <a:tileRect/>
          </a:gradFill>
          <a:ln w="571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35852" y="1676401"/>
          <a:ext cx="9256054" cy="5191760"/>
        </p:xfrm>
        <a:graphic>
          <a:graphicData uri="http://schemas.openxmlformats.org/drawingml/2006/table">
            <a:tbl>
              <a:tblPr firstRow="1" bandRow="1">
                <a:tableStyleId>{69CF1AB2-1976-4502-BF36-3FF5EA218861}</a:tableStyleId>
              </a:tblPr>
              <a:tblGrid>
                <a:gridCol w="736505">
                  <a:extLst>
                    <a:ext uri="{9D8B030D-6E8A-4147-A177-3AD203B41FA5}">
                      <a16:colId xmlns:a16="http://schemas.microsoft.com/office/drawing/2014/main" val="20000"/>
                    </a:ext>
                  </a:extLst>
                </a:gridCol>
                <a:gridCol w="1983270">
                  <a:extLst>
                    <a:ext uri="{9D8B030D-6E8A-4147-A177-3AD203B41FA5}">
                      <a16:colId xmlns:a16="http://schemas.microsoft.com/office/drawing/2014/main" val="20001"/>
                    </a:ext>
                  </a:extLst>
                </a:gridCol>
                <a:gridCol w="1787281">
                  <a:extLst>
                    <a:ext uri="{9D8B030D-6E8A-4147-A177-3AD203B41FA5}">
                      <a16:colId xmlns:a16="http://schemas.microsoft.com/office/drawing/2014/main" val="20002"/>
                    </a:ext>
                  </a:extLst>
                </a:gridCol>
                <a:gridCol w="119152">
                  <a:extLst>
                    <a:ext uri="{9D8B030D-6E8A-4147-A177-3AD203B41FA5}">
                      <a16:colId xmlns:a16="http://schemas.microsoft.com/office/drawing/2014/main" val="20003"/>
                    </a:ext>
                  </a:extLst>
                </a:gridCol>
                <a:gridCol w="1956618">
                  <a:extLst>
                    <a:ext uri="{9D8B030D-6E8A-4147-A177-3AD203B41FA5}">
                      <a16:colId xmlns:a16="http://schemas.microsoft.com/office/drawing/2014/main" val="20004"/>
                    </a:ext>
                  </a:extLst>
                </a:gridCol>
                <a:gridCol w="1973857">
                  <a:extLst>
                    <a:ext uri="{9D8B030D-6E8A-4147-A177-3AD203B41FA5}">
                      <a16:colId xmlns:a16="http://schemas.microsoft.com/office/drawing/2014/main" val="20005"/>
                    </a:ext>
                  </a:extLst>
                </a:gridCol>
                <a:gridCol w="699371">
                  <a:extLst>
                    <a:ext uri="{9D8B030D-6E8A-4147-A177-3AD203B41FA5}">
                      <a16:colId xmlns:a16="http://schemas.microsoft.com/office/drawing/2014/main" val="20006"/>
                    </a:ext>
                  </a:extLst>
                </a:gridCol>
              </a:tblGrid>
              <a:tr h="370840">
                <a:tc gridSpan="7">
                  <a:txBody>
                    <a:bodyPr/>
                    <a:lstStyle/>
                    <a:p>
                      <a:pPr algn="ctr"/>
                      <a:r>
                        <a:rPr lang="ar-JO" sz="1800" dirty="0">
                          <a:solidFill>
                            <a:schemeClr val="bg1"/>
                          </a:solidFill>
                          <a:effectLst>
                            <a:outerShdw blurRad="38100" dist="38100" dir="2700000" algn="tl">
                              <a:srgbClr val="000000">
                                <a:alpha val="43137"/>
                              </a:srgbClr>
                            </a:outerShdw>
                          </a:effectLst>
                        </a:rPr>
                        <a:t>رسائل</a:t>
                      </a:r>
                      <a:r>
                        <a:rPr lang="ar-JO" sz="1800" baseline="0" dirty="0">
                          <a:solidFill>
                            <a:schemeClr val="bg1"/>
                          </a:solidFill>
                          <a:effectLst>
                            <a:outerShdw blurRad="38100" dist="38100" dir="2700000" algn="tl">
                              <a:srgbClr val="000000">
                                <a:alpha val="43137"/>
                              </a:srgbClr>
                            </a:outerShdw>
                          </a:effectLst>
                        </a:rPr>
                        <a:t> بولس للرعاة</a:t>
                      </a:r>
                      <a:endParaRPr lang="en-US" sz="1800" dirty="0">
                        <a:solidFill>
                          <a:schemeClr val="bg1"/>
                        </a:solidFill>
                        <a:effectLst>
                          <a:outerShdw blurRad="38100" dist="38100" dir="2700000" algn="tl">
                            <a:srgbClr val="000000">
                              <a:alpha val="43137"/>
                            </a:srgbClr>
                          </a:outerShdw>
                        </a:effectLst>
                      </a:endParaRPr>
                    </a:p>
                  </a:txBody>
                  <a:tcPr anchor="ctr" anchorCtr="1">
                    <a:lnT w="12700" cap="flat" cmpd="sng" algn="ctr">
                      <a:noFill/>
                      <a:prstDash val="solid"/>
                      <a:round/>
                      <a:headEnd type="none" w="med" len="med"/>
                      <a:tailEnd type="none" w="med" len="med"/>
                    </a:lnT>
                    <a:lnB w="12700" cmpd="sng">
                      <a:noFill/>
                    </a:lnB>
                    <a:no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ar-JO" sz="1800" b="1" dirty="0">
                          <a:solidFill>
                            <a:srgbClr val="FFFFFF"/>
                          </a:solidFill>
                          <a:effectLst>
                            <a:outerShdw blurRad="38100" dist="38100" dir="2700000" algn="tl">
                              <a:srgbClr val="000000">
                                <a:alpha val="43137"/>
                              </a:srgbClr>
                            </a:outerShdw>
                          </a:effectLst>
                        </a:rPr>
                        <a:t>1</a:t>
                      </a:r>
                      <a:r>
                        <a:rPr lang="ar-JO" sz="1800" b="1" baseline="0" dirty="0">
                          <a:solidFill>
                            <a:srgbClr val="FFFFFF"/>
                          </a:solidFill>
                          <a:effectLst>
                            <a:outerShdw blurRad="38100" dist="38100" dir="2700000" algn="tl">
                              <a:srgbClr val="000000">
                                <a:alpha val="43137"/>
                              </a:srgbClr>
                            </a:outerShdw>
                          </a:effectLst>
                        </a:rPr>
                        <a:t> تيموثاوس</a:t>
                      </a:r>
                      <a:endParaRPr lang="en-US" sz="1800" b="1" dirty="0">
                        <a:solidFill>
                          <a:srgbClr val="FFFFFF"/>
                        </a:solidFill>
                        <a:effectLst>
                          <a:outerShdw blurRad="38100" dist="38100" dir="2700000" algn="tl">
                            <a:srgbClr val="000000">
                              <a:alpha val="43137"/>
                            </a:srgbClr>
                          </a:outerShdw>
                        </a:effectLst>
                      </a:endParaRPr>
                    </a:p>
                  </a:txBody>
                  <a:tcPr>
                    <a:lnL w="12700" cmpd="sng">
                      <a:noFill/>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r>
                        <a:rPr lang="ar-JO" sz="1800" b="1" dirty="0">
                          <a:solidFill>
                            <a:srgbClr val="FFFFFF"/>
                          </a:solidFill>
                          <a:effectLst>
                            <a:outerShdw blurRad="38100" dist="38100" dir="2700000" algn="tl">
                              <a:srgbClr val="000000">
                                <a:alpha val="43137"/>
                              </a:srgbClr>
                            </a:outerShdw>
                          </a:effectLst>
                        </a:rPr>
                        <a:t>2</a:t>
                      </a:r>
                      <a:r>
                        <a:rPr lang="ar-JO" sz="1800" b="1" baseline="0" dirty="0">
                          <a:solidFill>
                            <a:srgbClr val="FFFFFF"/>
                          </a:solidFill>
                          <a:effectLst>
                            <a:outerShdw blurRad="38100" dist="38100" dir="2700000" algn="tl">
                              <a:srgbClr val="000000">
                                <a:alpha val="43137"/>
                              </a:srgbClr>
                            </a:outerShdw>
                          </a:effectLst>
                        </a:rPr>
                        <a:t> تيموثاوس</a:t>
                      </a:r>
                      <a:endParaRPr lang="en-US" sz="1800" b="1" dirty="0">
                        <a:solidFill>
                          <a:srgbClr val="FFFFFF"/>
                        </a:solidFill>
                        <a:effectLst>
                          <a:outerShdw blurRad="38100" dist="38100" dir="2700000" algn="tl">
                            <a:srgbClr val="000000">
                              <a:alpha val="43137"/>
                            </a:srgbClr>
                          </a:outerShdw>
                        </a:effectLst>
                      </a:endParaRP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gridSpan="2">
                  <a:txBody>
                    <a:bodyPr/>
                    <a:lstStyle/>
                    <a:p>
                      <a:pPr algn="ctr"/>
                      <a:r>
                        <a:rPr lang="ar-JO" sz="1800" b="1" dirty="0">
                          <a:solidFill>
                            <a:srgbClr val="FFFFFF"/>
                          </a:solidFill>
                          <a:effectLst>
                            <a:outerShdw blurRad="38100" dist="38100" dir="2700000" algn="tl">
                              <a:srgbClr val="000000">
                                <a:alpha val="43137"/>
                              </a:srgbClr>
                            </a:outerShdw>
                          </a:effectLst>
                        </a:rPr>
                        <a:t>تيطس</a:t>
                      </a:r>
                      <a:endParaRPr lang="en-US" sz="1800" b="1" dirty="0">
                        <a:solidFill>
                          <a:srgbClr val="FFFFFF"/>
                        </a:solidFill>
                        <a:effectLst>
                          <a:outerShdw blurRad="38100" dist="38100" dir="2700000" algn="tl">
                            <a:srgbClr val="000000">
                              <a:alpha val="43137"/>
                            </a:srgbClr>
                          </a:outerShdw>
                        </a:effectLst>
                      </a:endParaRP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hMerge="1">
                  <a:txBody>
                    <a:bodyPr/>
                    <a:lstStyle/>
                    <a:p>
                      <a:endParaRPr lang="en-US" dirty="0"/>
                    </a:p>
                  </a:txBody>
                  <a:tcPr>
                    <a:solidFill>
                      <a:srgbClr val="FFFFFF"/>
                    </a:solidFill>
                  </a:tcPr>
                </a:tc>
                <a:tc>
                  <a:txBody>
                    <a:bodyPr/>
                    <a:lstStyle/>
                    <a:p>
                      <a:pPr algn="ctr"/>
                      <a:r>
                        <a:rPr lang="ar-JO" sz="1800" b="1" dirty="0">
                          <a:solidFill>
                            <a:srgbClr val="FFFFFF"/>
                          </a:solidFill>
                          <a:effectLst>
                            <a:outerShdw blurRad="38100" dist="38100" dir="2700000" algn="tl">
                              <a:srgbClr val="000000">
                                <a:alpha val="43137"/>
                              </a:srgbClr>
                            </a:outerShdw>
                          </a:effectLst>
                        </a:rPr>
                        <a:t>فليمون</a:t>
                      </a:r>
                      <a:endParaRPr lang="en-US" sz="1800" b="1" dirty="0">
                        <a:solidFill>
                          <a:srgbClr val="FFFFFF"/>
                        </a:solidFill>
                        <a:effectLst>
                          <a:outerShdw blurRad="38100" dist="38100" dir="2700000" algn="tl">
                            <a:srgbClr val="000000">
                              <a:alpha val="43137"/>
                            </a:srgbClr>
                          </a:outerShdw>
                        </a:effectLst>
                      </a:endParaRPr>
                    </a:p>
                  </a:txBody>
                  <a:tcPr>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rowSpan="9">
                  <a:txBody>
                    <a:bodyPr/>
                    <a:lstStyle/>
                    <a:p>
                      <a:pPr algn="ctr"/>
                      <a:r>
                        <a:rPr lang="ar-JO" sz="1800" b="1" dirty="0"/>
                        <a:t>رسائل بولس للكنائس</a:t>
                      </a:r>
                      <a:endParaRPr lang="en-US" sz="1800" b="1" dirty="0"/>
                    </a:p>
                  </a:txBody>
                  <a:tcPr vert="vert270" anchor="ctr">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noFill/>
                  </a:tcPr>
                </a:tc>
                <a:tc>
                  <a:txBody>
                    <a:bodyPr/>
                    <a:lstStyle/>
                    <a:p>
                      <a:pPr algn="ctr"/>
                      <a:r>
                        <a:rPr lang="ar-JO" sz="1800" b="1" dirty="0">
                          <a:effectLst>
                            <a:outerShdw blurRad="38100" dist="38100" dir="2700000" algn="tl">
                              <a:srgbClr val="000000">
                                <a:alpha val="43137"/>
                              </a:srgbClr>
                            </a:outerShdw>
                          </a:effectLst>
                        </a:rPr>
                        <a:t>2</a:t>
                      </a:r>
                      <a:r>
                        <a:rPr lang="ar-JO" sz="1800" b="1" baseline="0" dirty="0">
                          <a:effectLst>
                            <a:outerShdw blurRad="38100" dist="38100" dir="2700000" algn="tl">
                              <a:srgbClr val="000000">
                                <a:alpha val="43137"/>
                              </a:srgbClr>
                            </a:outerShdw>
                          </a:effectLst>
                        </a:rPr>
                        <a:t> تسالونيكي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رؤيا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9">
                  <a:txBody>
                    <a:bodyPr/>
                    <a:lstStyle/>
                    <a:p>
                      <a:pPr algn="ctr"/>
                      <a:r>
                        <a:rPr lang="ar-JO" sz="1800" b="1" dirty="0"/>
                        <a:t>الرسائل العامة</a:t>
                      </a:r>
                      <a:endParaRPr lang="en-US" sz="1800" b="1" dirty="0"/>
                    </a:p>
                  </a:txBody>
                  <a:tcPr vert="vert" anchor="ctr">
                    <a:lnL w="12700" cap="flat" cmpd="sng" algn="ctr">
                      <a:solidFill>
                        <a:scrgbClr r="0" g="0" b="0"/>
                      </a:solidFill>
                      <a:prstDash val="solid"/>
                      <a:round/>
                      <a:headEnd type="none" w="med" len="med"/>
                      <a:tailEnd type="none" w="med" len="med"/>
                    </a:lnL>
                    <a:lnT w="12700" cmpd="sng">
                      <a:noFill/>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1</a:t>
                      </a:r>
                      <a:r>
                        <a:rPr lang="ar-JO" sz="1800" b="1" baseline="0" dirty="0">
                          <a:effectLst>
                            <a:outerShdw blurRad="38100" dist="38100" dir="2700000" algn="tl">
                              <a:srgbClr val="000000">
                                <a:alpha val="43137"/>
                              </a:srgbClr>
                            </a:outerShdw>
                          </a:effectLst>
                        </a:rPr>
                        <a:t> تسالونيكي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يهوذا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كولوسي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3 يوحنا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4"/>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فيلبي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2 يوحنا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5"/>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أفسس</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1 يوحنا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6"/>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غلاطية</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2 بطرس</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7"/>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2 كورنثوس</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1 بطرس</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8"/>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1</a:t>
                      </a:r>
                      <a:r>
                        <a:rPr lang="ar-JO" sz="1800" b="1" baseline="0" dirty="0">
                          <a:effectLst>
                            <a:outerShdw blurRad="38100" dist="38100" dir="2700000" algn="tl">
                              <a:srgbClr val="000000">
                                <a:alpha val="43137"/>
                              </a:srgbClr>
                            </a:outerShdw>
                          </a:effectLst>
                        </a:rPr>
                        <a:t> كورنثوس</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يعقوب</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9"/>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رومية</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en-US" sz="1800" dirty="0"/>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عبرانيين</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10"/>
                  </a:ext>
                </a:extLst>
              </a:tr>
              <a:tr h="370840">
                <a:tc>
                  <a:txBody>
                    <a:bodyPr/>
                    <a:lstStyle/>
                    <a:p>
                      <a:pPr algn="ctr"/>
                      <a:endParaRPr lang="en-US" sz="18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tc gridSpan="5">
                  <a:txBody>
                    <a:bodyPr/>
                    <a:lstStyle/>
                    <a:p>
                      <a:pPr algn="ctr"/>
                      <a:r>
                        <a:rPr lang="ar-JO" sz="1800" b="1" dirty="0"/>
                        <a:t>أعمال</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6"/>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extLst>
                  <a:ext uri="{0D108BD9-81ED-4DB2-BD59-A6C34878D82A}">
                    <a16:rowId xmlns:a16="http://schemas.microsoft.com/office/drawing/2014/main" val="10011"/>
                  </a:ext>
                </a:extLst>
              </a:tr>
              <a:tr h="370840">
                <a:tc>
                  <a:txBody>
                    <a:bodyPr/>
                    <a:lstStyle/>
                    <a:p>
                      <a:pPr algn="ctr"/>
                      <a:endParaRPr lang="en-US" sz="1800" dirty="0"/>
                    </a:p>
                  </a:txBody>
                  <a:tcPr>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5"/>
                      <a:tile tx="0" ty="0" sx="100000" sy="100000" flip="none" algn="tl"/>
                    </a:blipFill>
                  </a:tcPr>
                </a:tc>
                <a:tc>
                  <a:txBody>
                    <a:bodyPr/>
                    <a:lstStyle/>
                    <a:p>
                      <a:pPr algn="ctr"/>
                      <a:r>
                        <a:rPr lang="ar-JO" sz="1800" b="1" dirty="0">
                          <a:solidFill>
                            <a:schemeClr val="tx1"/>
                          </a:solidFill>
                          <a:effectLst>
                            <a:outerShdw blurRad="38100" dist="38100" dir="2700000" algn="tl">
                              <a:srgbClr val="000000">
                                <a:alpha val="43137"/>
                              </a:srgbClr>
                            </a:outerShdw>
                          </a:effectLst>
                        </a:rPr>
                        <a:t>متى</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gridSpan="2">
                  <a:txBody>
                    <a:bodyPr/>
                    <a:lstStyle/>
                    <a:p>
                      <a:pPr algn="ctr"/>
                      <a:r>
                        <a:rPr lang="ar-JO" sz="1800" b="1" dirty="0">
                          <a:solidFill>
                            <a:schemeClr val="tx1"/>
                          </a:solidFill>
                          <a:effectLst>
                            <a:outerShdw blurRad="38100" dist="38100" dir="2700000" algn="tl">
                              <a:srgbClr val="000000">
                                <a:alpha val="43137"/>
                              </a:srgbClr>
                            </a:outerShdw>
                          </a:effectLst>
                        </a:rPr>
                        <a:t>مرقس</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hMerge="1">
                  <a:txBody>
                    <a:bodyPr/>
                    <a:lstStyle/>
                    <a:p>
                      <a:endParaRPr lang="en-US"/>
                    </a:p>
                  </a:txBody>
                  <a:tcPr/>
                </a:tc>
                <a:tc>
                  <a:txBody>
                    <a:bodyPr/>
                    <a:lstStyle/>
                    <a:p>
                      <a:pPr algn="ctr"/>
                      <a:r>
                        <a:rPr lang="ar-JO" sz="1800" b="1" dirty="0">
                          <a:solidFill>
                            <a:schemeClr val="tx1"/>
                          </a:solidFill>
                          <a:effectLst>
                            <a:outerShdw blurRad="38100" dist="38100" dir="2700000" algn="tl">
                              <a:srgbClr val="000000">
                                <a:alpha val="43137"/>
                              </a:srgbClr>
                            </a:outerShdw>
                          </a:effectLst>
                        </a:rPr>
                        <a:t>لوقا</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r>
                        <a:rPr lang="ar-JO" sz="1800" b="1" dirty="0">
                          <a:solidFill>
                            <a:schemeClr val="tx1"/>
                          </a:solidFill>
                          <a:effectLst>
                            <a:outerShdw blurRad="38100" dist="38100" dir="2700000" algn="tl">
                              <a:srgbClr val="000000">
                                <a:alpha val="43137"/>
                              </a:srgbClr>
                            </a:outerShdw>
                          </a:effectLst>
                        </a:rPr>
                        <a:t>يوحنا</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5"/>
                      <a:tile tx="0" ty="0" sx="100000" sy="100000" flip="none" algn="tl"/>
                    </a:blipFill>
                  </a:tcPr>
                </a:tc>
                <a:extLst>
                  <a:ext uri="{0D108BD9-81ED-4DB2-BD59-A6C34878D82A}">
                    <a16:rowId xmlns:a16="http://schemas.microsoft.com/office/drawing/2014/main" val="10012"/>
                  </a:ext>
                </a:extLst>
              </a:tr>
              <a:tr h="370840">
                <a:tc gridSpan="7">
                  <a:txBody>
                    <a:bodyPr/>
                    <a:lstStyle/>
                    <a:p>
                      <a:pPr algn="ctr"/>
                      <a:r>
                        <a:rPr lang="ar-JO" sz="1800" b="1" dirty="0">
                          <a:solidFill>
                            <a:srgbClr val="FFFFFF"/>
                          </a:solidFill>
                          <a:effectLst>
                            <a:outerShdw blurRad="38100" dist="38100" dir="2700000" algn="tl">
                              <a:srgbClr val="000000">
                                <a:alpha val="43137"/>
                              </a:srgbClr>
                            </a:outerShdw>
                          </a:effectLst>
                        </a:rPr>
                        <a:t>الأسفار التاريخية</a:t>
                      </a:r>
                      <a:endParaRPr lang="en-US" sz="1800" b="1" dirty="0">
                        <a:solidFill>
                          <a:srgbClr val="FFFFFF"/>
                        </a:solidFill>
                        <a:effectLst>
                          <a:outerShdw blurRad="38100" dist="38100" dir="2700000" algn="tl">
                            <a:srgbClr val="000000">
                              <a:alpha val="43137"/>
                            </a:srgbClr>
                          </a:outerShdw>
                        </a:effectLst>
                      </a:endParaRPr>
                    </a:p>
                  </a:txBody>
                  <a:tcPr anchor="ctr">
                    <a:lnT w="12700" cap="flat" cmpd="sng" algn="ctr">
                      <a:noFill/>
                      <a:prstDash val="solid"/>
                      <a:round/>
                      <a:headEnd type="none" w="med" len="med"/>
                      <a:tailEnd type="none" w="med" len="med"/>
                    </a:lnT>
                    <a:blipFill rotWithShape="1">
                      <a:blip r:embed="rId5"/>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13"/>
                  </a:ext>
                </a:extLst>
              </a:tr>
            </a:tbl>
          </a:graphicData>
        </a:graphic>
      </p:graphicFrame>
      <p:pic>
        <p:nvPicPr>
          <p:cNvPr id="574471" name="Picture 8" descr="NTS21 Gra[phic with Map.tiff"/>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41750" y="3122619"/>
            <a:ext cx="2482850" cy="251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4472" name="Text Box 5"/>
          <p:cNvSpPr txBox="1">
            <a:spLocks noChangeArrowheads="1"/>
          </p:cNvSpPr>
          <p:nvPr/>
        </p:nvSpPr>
        <p:spPr bwMode="auto">
          <a:xfrm>
            <a:off x="8578854" y="44454"/>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74473" name="TextBox 5"/>
          <p:cNvSpPr txBox="1">
            <a:spLocks noChangeArrowheads="1"/>
          </p:cNvSpPr>
          <p:nvPr/>
        </p:nvSpPr>
        <p:spPr bwMode="auto">
          <a:xfrm>
            <a:off x="5105400" y="6596067"/>
            <a:ext cx="411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100" b="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مقتبس من السير عبر الكتاب المقدس</a:t>
            </a:r>
            <a:endParaRPr kumimoji="0" lang="en-US" sz="1100" b="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5074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7" name="Picture 8" descr="eusebi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1863" y="1412876"/>
            <a:ext cx="2952750" cy="396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5218"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78أ</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3300" name="Rectangle 5"/>
          <p:cNvSpPr>
            <a:spLocks noGrp="1" noChangeArrowheads="1"/>
          </p:cNvSpPr>
          <p:nvPr>
            <p:ph type="title" idx="4294967295"/>
          </p:nvPr>
        </p:nvSpPr>
        <p:spPr>
          <a:xfrm>
            <a:off x="0" y="-26987"/>
            <a:ext cx="7454900" cy="1200151"/>
          </a:xfrm>
          <a:solidFill>
            <a:schemeClr val="bg1"/>
          </a:solidFill>
        </p:spPr>
        <p:txBody>
          <a:bodyPr>
            <a:spAutoFit/>
          </a:bodyPr>
          <a:lstStyle/>
          <a:p>
            <a:pPr eaLnBrk="1" hangingPunct="1">
              <a:defRPr/>
            </a:pPr>
            <a:r>
              <a:rPr lang="ar-JO" sz="3600" b="1" dirty="0">
                <a:solidFill>
                  <a:schemeClr val="tx1"/>
                </a:solidFill>
                <a:latin typeface="Arial" panose="020B0604020202020204" pitchFamily="34" charset="0"/>
                <a:ea typeface="ＭＳ Ｐゴシック" charset="0"/>
                <a:cs typeface="Arial" panose="020B0604020202020204" pitchFamily="34" charset="0"/>
              </a:rPr>
              <a:t>المؤشر الخارجي رقم 1</a:t>
            </a:r>
            <a:br>
              <a:rPr lang="en-US" sz="3600" b="1" dirty="0">
                <a:solidFill>
                  <a:schemeClr val="tx1"/>
                </a:solidFill>
                <a:latin typeface="Arial" panose="020B0604020202020204" pitchFamily="34" charset="0"/>
                <a:ea typeface="ＭＳ Ｐゴシック" charset="0"/>
                <a:cs typeface="Arial" panose="020B0604020202020204" pitchFamily="34" charset="0"/>
              </a:rPr>
            </a:br>
            <a:r>
              <a:rPr lang="ar-JO" sz="3600" b="1" dirty="0">
                <a:solidFill>
                  <a:schemeClr val="tx1"/>
                </a:solidFill>
                <a:latin typeface="Arial" panose="020B0604020202020204" pitchFamily="34" charset="0"/>
                <a:ea typeface="ＭＳ Ｐゴシック" charset="0"/>
                <a:cs typeface="Arial" panose="020B0604020202020204" pitchFamily="34" charset="0"/>
              </a:rPr>
              <a:t>شهادة يوسابيوس (القرن الرابع)</a:t>
            </a:r>
            <a:endParaRPr lang="en-US" sz="36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7" name="Text Box 2"/>
          <p:cNvSpPr txBox="1">
            <a:spLocks noChangeArrowheads="1"/>
          </p:cNvSpPr>
          <p:nvPr/>
        </p:nvSpPr>
        <p:spPr bwMode="auto">
          <a:xfrm>
            <a:off x="144484" y="1504600"/>
            <a:ext cx="5722937" cy="5078214"/>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الثاني هو </a:t>
            </a:r>
            <a:r>
              <a:rPr kumimoji="0" lang="ar-JO" sz="36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مرقس</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الذي ألفه وفقاً لتعليمات بطرس الذي في رسالته الكاثوليكية (أي العامة) يعترف به باعتباره ابناً  قائلاً: الكنيسة التي في بابل المنتخبة معكم تسلم عليكم وكذلك مرقس ابني . والثالث من </a:t>
            </a:r>
            <a:r>
              <a:rPr kumimoji="0" lang="ar-JO" sz="36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لوقا</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حيث مدح هذا الإنجيل من قبل بولس وقد ألَّفه للمتحولين من الأمم . وآخر ذلك كله بواسطة </a:t>
            </a:r>
            <a:r>
              <a:rPr kumimoji="0" lang="ar-JO" sz="36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يوحنا</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65221" name="Text Box 2"/>
          <p:cNvSpPr txBox="1">
            <a:spLocks noChangeArrowheads="1"/>
          </p:cNvSpPr>
          <p:nvPr/>
        </p:nvSpPr>
        <p:spPr bwMode="auto">
          <a:xfrm>
            <a:off x="5981700" y="5156697"/>
            <a:ext cx="3132138" cy="13848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(يقتبس يوسابيوس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من أوريجانوس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في القرن الثاني)</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checkerboard(across)">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2" descr="Matt 26 Magdalen Fragments P64.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16238" y="1335089"/>
            <a:ext cx="6264275" cy="554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2916238" cy="687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7267"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78أ</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3300" name="Rectangle 5"/>
          <p:cNvSpPr>
            <a:spLocks noGrp="1" noChangeArrowheads="1"/>
          </p:cNvSpPr>
          <p:nvPr>
            <p:ph type="title" idx="4294967295"/>
          </p:nvPr>
        </p:nvSpPr>
        <p:spPr>
          <a:xfrm>
            <a:off x="2555896" y="188536"/>
            <a:ext cx="5472113" cy="1077119"/>
          </a:xfrm>
          <a:solidFill>
            <a:schemeClr val="bg1"/>
          </a:solidFill>
        </p:spPr>
        <p:txBody>
          <a:bodyPr>
            <a:spAutoFit/>
          </a:bodyPr>
          <a:lstStyle/>
          <a:p>
            <a:pPr eaLnBrk="1" hangingPunct="1">
              <a:defRPr/>
            </a:pPr>
            <a:r>
              <a:rPr lang="ar-JO" sz="3200" b="1" dirty="0">
                <a:solidFill>
                  <a:schemeClr val="tx1"/>
                </a:solidFill>
                <a:latin typeface="Arial" panose="020B0604020202020204" pitchFamily="34" charset="0"/>
                <a:ea typeface="ＭＳ Ｐゴシック" charset="0"/>
                <a:cs typeface="Arial" panose="020B0604020202020204" pitchFamily="34" charset="0"/>
              </a:rPr>
              <a:t>المؤشر الخارجي رقم 2</a:t>
            </a:r>
            <a:br>
              <a:rPr lang="ar-JO" sz="3200" b="1" dirty="0">
                <a:solidFill>
                  <a:schemeClr val="tx1"/>
                </a:solidFill>
                <a:latin typeface="Arial" panose="020B0604020202020204" pitchFamily="34" charset="0"/>
                <a:ea typeface="ＭＳ Ｐゴシック" charset="0"/>
                <a:cs typeface="Arial" panose="020B0604020202020204" pitchFamily="34" charset="0"/>
              </a:rPr>
            </a:br>
            <a:r>
              <a:rPr lang="ar-JO" sz="3200" b="1" dirty="0">
                <a:solidFill>
                  <a:schemeClr val="tx1"/>
                </a:solidFill>
                <a:latin typeface="Arial" panose="020B0604020202020204" pitchFamily="34" charset="0"/>
                <a:ea typeface="ＭＳ Ｐゴシック" charset="0"/>
                <a:cs typeface="Arial" panose="020B0604020202020204" pitchFamily="34" charset="0"/>
              </a:rPr>
              <a:t>ورقة بردي من حوالي 50م</a:t>
            </a:r>
            <a:endParaRPr lang="en-US" sz="32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2" name="Rounded Rectangular Callout 1"/>
          <p:cNvSpPr>
            <a:spLocks noChangeArrowheads="1"/>
          </p:cNvSpPr>
          <p:nvPr/>
        </p:nvSpPr>
        <p:spPr bwMode="auto">
          <a:xfrm>
            <a:off x="2987676" y="2565400"/>
            <a:ext cx="4608513" cy="3095625"/>
          </a:xfrm>
          <a:prstGeom prst="wedgeRoundRectCallout">
            <a:avLst>
              <a:gd name="adj1" fmla="val -88347"/>
              <a:gd name="adj2" fmla="val 37856"/>
              <a:gd name="adj3" fmla="val 16667"/>
            </a:avLst>
          </a:prstGeom>
          <a:solidFill>
            <a:schemeClr val="accent1"/>
          </a:solidFill>
          <a:ln w="9525">
            <a:solidFill>
              <a:schemeClr val="tx1"/>
            </a:solidFill>
            <a:round/>
            <a:headEnd/>
            <a:tailEnd/>
          </a:ln>
        </p:spPr>
        <p:txBody>
          <a:bodyPr lIns="91341" tIns="45671" rIns="91341" bIns="4567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يبدو أن جزء المجدلية الآن ينتمي إلى أسلوب الكتابة اليدوية الذي كان سائدًا في القرن الأول قبل الميلاد وتلاشى ببطء في منتصف القرن الأول الميلادي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(د. كارستن ثيد)</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9" name="Rectangle 38"/>
          <p:cNvSpPr>
            <a:spLocks noGrp="1" noChangeArrowheads="1"/>
          </p:cNvSpPr>
          <p:nvPr>
            <p:ph type="title" idx="4294967295"/>
          </p:nvPr>
        </p:nvSpPr>
        <p:spPr>
          <a:xfrm>
            <a:off x="0" y="0"/>
            <a:ext cx="9144000" cy="1200150"/>
          </a:xfrm>
          <a:solidFill>
            <a:schemeClr val="bg1"/>
          </a:solidFill>
        </p:spPr>
        <p:txBody>
          <a:bodyPr anchor="t">
            <a:spAutoFit/>
          </a:bodyPr>
          <a:lstStyle/>
          <a:p>
            <a:pPr eaLnBrk="1" hangingPunct="1">
              <a:defRPr/>
            </a:pPr>
            <a:r>
              <a:rPr lang="ar-JO" sz="3600" b="1" dirty="0">
                <a:solidFill>
                  <a:srgbClr val="000000"/>
                </a:solidFill>
                <a:latin typeface="Arial" panose="020B0604020202020204" pitchFamily="34" charset="0"/>
                <a:ea typeface="ＭＳ Ｐゴシック" charset="0"/>
                <a:cs typeface="Arial" panose="020B0604020202020204" pitchFamily="34" charset="0"/>
              </a:rPr>
              <a:t>مؤشر خارجي رقم 3</a:t>
            </a:r>
            <a:br>
              <a:rPr lang="en-US" sz="3600" b="1" dirty="0">
                <a:solidFill>
                  <a:srgbClr val="000000"/>
                </a:solidFill>
                <a:latin typeface="Arial" panose="020B0604020202020204" pitchFamily="34" charset="0"/>
                <a:ea typeface="ＭＳ Ｐゴシック" charset="0"/>
                <a:cs typeface="Arial" panose="020B0604020202020204" pitchFamily="34" charset="0"/>
              </a:rPr>
            </a:br>
            <a:r>
              <a:rPr lang="ar-JO" sz="3600" b="1" dirty="0">
                <a:solidFill>
                  <a:srgbClr val="000000"/>
                </a:solidFill>
                <a:latin typeface="Arial" panose="020B0604020202020204" pitchFamily="34" charset="0"/>
                <a:ea typeface="ＭＳ Ｐゴシック" charset="0"/>
                <a:cs typeface="Arial" panose="020B0604020202020204" pitchFamily="34" charset="0"/>
              </a:rPr>
              <a:t>صاحب الترتيب الأول في العهد الجديد</a:t>
            </a:r>
            <a:endParaRPr lang="en-US" sz="400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269314" name="Text Box 2"/>
          <p:cNvSpPr txBox="1">
            <a:spLocks noChangeArrowheads="1"/>
          </p:cNvSpPr>
          <p:nvPr/>
        </p:nvSpPr>
        <p:spPr bwMode="auto">
          <a:xfrm rot="-5400000">
            <a:off x="5395053" y="1922482"/>
            <a:ext cx="662161" cy="400011"/>
          </a:xfrm>
          <a:prstGeom prst="rect">
            <a:avLst/>
          </a:prstGeom>
          <a:solidFill>
            <a:srgbClr val="FFFF00"/>
          </a:solidFill>
          <a:ln w="12700">
            <a:solidFill>
              <a:schemeClr val="tx1"/>
            </a:solidFill>
            <a:miter lim="800000"/>
            <a:headEnd/>
            <a:tailEnd/>
          </a:ln>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أعمال</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269315" name="Group 4"/>
          <p:cNvGrpSpPr>
            <a:grpSpLocks/>
          </p:cNvGrpSpPr>
          <p:nvPr/>
        </p:nvGrpSpPr>
        <p:grpSpPr bwMode="auto">
          <a:xfrm>
            <a:off x="528657" y="1636714"/>
            <a:ext cx="2438411" cy="801686"/>
            <a:chOff x="333" y="777"/>
            <a:chExt cx="1536" cy="505"/>
          </a:xfrm>
        </p:grpSpPr>
        <p:sp>
          <p:nvSpPr>
            <p:cNvPr id="269334" name="Text Box 5"/>
            <p:cNvSpPr txBox="1">
              <a:spLocks noChangeArrowheads="1"/>
            </p:cNvSpPr>
            <p:nvPr/>
          </p:nvSpPr>
          <p:spPr bwMode="auto">
            <a:xfrm rot="16200000">
              <a:off x="301" y="809"/>
              <a:ext cx="316"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متى</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35" name="Text Box 6"/>
            <p:cNvSpPr txBox="1">
              <a:spLocks noChangeArrowheads="1"/>
            </p:cNvSpPr>
            <p:nvPr/>
          </p:nvSpPr>
          <p:spPr bwMode="auto">
            <a:xfrm rot="16200000">
              <a:off x="667" y="932"/>
              <a:ext cx="448"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مرقس</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36" name="Text Box 7"/>
            <p:cNvSpPr txBox="1">
              <a:spLocks noChangeArrowheads="1"/>
            </p:cNvSpPr>
            <p:nvPr/>
          </p:nvSpPr>
          <p:spPr bwMode="auto">
            <a:xfrm rot="16200000">
              <a:off x="1149" y="943"/>
              <a:ext cx="326"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لوقا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37" name="Text Box 8"/>
            <p:cNvSpPr txBox="1">
              <a:spLocks noChangeArrowheads="1"/>
            </p:cNvSpPr>
            <p:nvPr/>
          </p:nvSpPr>
          <p:spPr bwMode="auto">
            <a:xfrm rot="16200000">
              <a:off x="1540" y="939"/>
              <a:ext cx="405"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يوحنا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269316" name="Text Box 9"/>
          <p:cNvSpPr txBox="1">
            <a:spLocks noChangeArrowheads="1"/>
          </p:cNvSpPr>
          <p:nvPr/>
        </p:nvSpPr>
        <p:spPr bwMode="auto">
          <a:xfrm>
            <a:off x="1431594" y="1201759"/>
            <a:ext cx="876963" cy="430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الأناجيل</a:t>
            </a:r>
            <a:endParaRPr kumimoji="0" lang="en-US" sz="2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69317" name="Text Box 10"/>
          <p:cNvSpPr txBox="1">
            <a:spLocks noChangeArrowheads="1"/>
          </p:cNvSpPr>
          <p:nvPr/>
        </p:nvSpPr>
        <p:spPr bwMode="auto">
          <a:xfrm>
            <a:off x="4953021" y="1204913"/>
            <a:ext cx="1533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التاريخ</a:t>
            </a:r>
            <a:endParaRPr kumimoji="0" lang="en-US" sz="2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69318" name="Text Box 11"/>
          <p:cNvSpPr txBox="1">
            <a:spLocks noChangeArrowheads="1"/>
          </p:cNvSpPr>
          <p:nvPr/>
        </p:nvSpPr>
        <p:spPr bwMode="auto">
          <a:xfrm>
            <a:off x="1331913" y="2786084"/>
            <a:ext cx="42672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رسائل بولس</a:t>
            </a:r>
            <a:endParaRPr kumimoji="0" lang="en-US" sz="2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3" name="Group 12"/>
          <p:cNvGrpSpPr>
            <a:grpSpLocks/>
          </p:cNvGrpSpPr>
          <p:nvPr/>
        </p:nvGrpSpPr>
        <p:grpSpPr bwMode="auto">
          <a:xfrm>
            <a:off x="271485" y="3135331"/>
            <a:ext cx="8632826" cy="1657362"/>
            <a:chOff x="171" y="1884"/>
            <a:chExt cx="5438" cy="1044"/>
          </a:xfrm>
          <a:solidFill>
            <a:srgbClr val="CCFFCC"/>
          </a:solidFill>
        </p:grpSpPr>
        <p:sp>
          <p:nvSpPr>
            <p:cNvPr id="18454" name="Text Box 13"/>
            <p:cNvSpPr txBox="1">
              <a:spLocks noChangeArrowheads="1"/>
            </p:cNvSpPr>
            <p:nvPr/>
          </p:nvSpPr>
          <p:spPr bwMode="auto">
            <a:xfrm rot="16200000">
              <a:off x="79" y="2459"/>
              <a:ext cx="435"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رومية</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455" name="Text Box 14"/>
            <p:cNvSpPr txBox="1">
              <a:spLocks noChangeArrowheads="1"/>
            </p:cNvSpPr>
            <p:nvPr/>
          </p:nvSpPr>
          <p:spPr bwMode="auto">
            <a:xfrm rot="16200000">
              <a:off x="345" y="2261"/>
              <a:ext cx="75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كورنثوس</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456" name="Text Box 15"/>
            <p:cNvSpPr txBox="1">
              <a:spLocks noChangeArrowheads="1"/>
            </p:cNvSpPr>
            <p:nvPr/>
          </p:nvSpPr>
          <p:spPr bwMode="auto">
            <a:xfrm rot="16200000">
              <a:off x="765" y="2261"/>
              <a:ext cx="75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 كورنثوس</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457" name="Text Box 16"/>
            <p:cNvSpPr txBox="1">
              <a:spLocks noChangeArrowheads="1"/>
            </p:cNvSpPr>
            <p:nvPr/>
          </p:nvSpPr>
          <p:spPr bwMode="auto">
            <a:xfrm rot="16200000">
              <a:off x="1341" y="2414"/>
              <a:ext cx="487"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غلاطية</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458" name="Text Box 17"/>
            <p:cNvSpPr txBox="1">
              <a:spLocks noChangeArrowheads="1"/>
            </p:cNvSpPr>
            <p:nvPr/>
          </p:nvSpPr>
          <p:spPr bwMode="auto">
            <a:xfrm rot="16200000">
              <a:off x="1773" y="2374"/>
              <a:ext cx="44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أفسس</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459" name="Text Box 18"/>
            <p:cNvSpPr txBox="1">
              <a:spLocks noChangeArrowheads="1"/>
            </p:cNvSpPr>
            <p:nvPr/>
          </p:nvSpPr>
          <p:spPr bwMode="auto">
            <a:xfrm rot="16200000">
              <a:off x="2256" y="2347"/>
              <a:ext cx="38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فيلبي</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460" name="Text Box 19"/>
            <p:cNvSpPr txBox="1">
              <a:spLocks noChangeArrowheads="1"/>
            </p:cNvSpPr>
            <p:nvPr/>
          </p:nvSpPr>
          <p:spPr bwMode="auto">
            <a:xfrm rot="16200000">
              <a:off x="2539" y="2347"/>
              <a:ext cx="590"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كولاوسي</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461" name="Text Box 20"/>
            <p:cNvSpPr txBox="1">
              <a:spLocks noChangeArrowheads="1"/>
            </p:cNvSpPr>
            <p:nvPr/>
          </p:nvSpPr>
          <p:spPr bwMode="auto">
            <a:xfrm rot="16200000">
              <a:off x="2873" y="2149"/>
              <a:ext cx="781"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تسالونيكي</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462" name="Text Box 21"/>
            <p:cNvSpPr txBox="1">
              <a:spLocks noChangeArrowheads="1"/>
            </p:cNvSpPr>
            <p:nvPr/>
          </p:nvSpPr>
          <p:spPr bwMode="auto">
            <a:xfrm rot="16200000">
              <a:off x="3353" y="2149"/>
              <a:ext cx="781"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 تسالونيكي</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463" name="Text Box 22"/>
            <p:cNvSpPr txBox="1">
              <a:spLocks noChangeArrowheads="1"/>
            </p:cNvSpPr>
            <p:nvPr/>
          </p:nvSpPr>
          <p:spPr bwMode="auto">
            <a:xfrm rot="16200000">
              <a:off x="3787" y="2394"/>
              <a:ext cx="77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تيموثاوس</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464" name="Text Box 23"/>
            <p:cNvSpPr txBox="1">
              <a:spLocks noChangeArrowheads="1"/>
            </p:cNvSpPr>
            <p:nvPr/>
          </p:nvSpPr>
          <p:spPr bwMode="auto">
            <a:xfrm rot="16200000">
              <a:off x="4219" y="2394"/>
              <a:ext cx="77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 تيموثاوس</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465" name="Text Box 24"/>
            <p:cNvSpPr txBox="1">
              <a:spLocks noChangeArrowheads="1"/>
            </p:cNvSpPr>
            <p:nvPr/>
          </p:nvSpPr>
          <p:spPr bwMode="auto">
            <a:xfrm rot="16200000">
              <a:off x="4825" y="2586"/>
              <a:ext cx="433"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تيطس</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466" name="Text Box 25"/>
            <p:cNvSpPr txBox="1">
              <a:spLocks noChangeArrowheads="1"/>
            </p:cNvSpPr>
            <p:nvPr/>
          </p:nvSpPr>
          <p:spPr bwMode="auto">
            <a:xfrm rot="16200000">
              <a:off x="5245" y="2414"/>
              <a:ext cx="475"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فليمون</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
        <p:nvSpPr>
          <p:cNvPr id="269320" name="Text Box 26"/>
          <p:cNvSpPr txBox="1">
            <a:spLocks noChangeArrowheads="1"/>
          </p:cNvSpPr>
          <p:nvPr/>
        </p:nvSpPr>
        <p:spPr bwMode="auto">
          <a:xfrm>
            <a:off x="965200" y="4983184"/>
            <a:ext cx="33020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الرسائل العامة</a:t>
            </a:r>
            <a:endParaRPr kumimoji="0" lang="en-US" sz="2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69321" name="Text Box 27"/>
          <p:cNvSpPr txBox="1">
            <a:spLocks noChangeArrowheads="1"/>
          </p:cNvSpPr>
          <p:nvPr/>
        </p:nvSpPr>
        <p:spPr bwMode="auto">
          <a:xfrm>
            <a:off x="7003067" y="4876800"/>
            <a:ext cx="687809" cy="430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النبوة</a:t>
            </a:r>
            <a:endParaRPr kumimoji="0" lang="en-US" sz="2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69322" name="Text Box 28"/>
          <p:cNvSpPr txBox="1">
            <a:spLocks noChangeArrowheads="1"/>
          </p:cNvSpPr>
          <p:nvPr/>
        </p:nvSpPr>
        <p:spPr bwMode="auto">
          <a:xfrm rot="-5400000">
            <a:off x="7095854" y="5901552"/>
            <a:ext cx="540333" cy="400011"/>
          </a:xfrm>
          <a:prstGeom prst="rect">
            <a:avLst/>
          </a:prstGeom>
          <a:solidFill>
            <a:schemeClr val="accent1"/>
          </a:solidFill>
          <a:ln w="12700">
            <a:solidFill>
              <a:schemeClr val="tx1"/>
            </a:solidFill>
            <a:miter lim="800000"/>
            <a:headEnd/>
            <a:tailEnd/>
          </a:ln>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رؤيا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269323" name="Group 29"/>
          <p:cNvGrpSpPr>
            <a:grpSpLocks/>
          </p:cNvGrpSpPr>
          <p:nvPr/>
        </p:nvGrpSpPr>
        <p:grpSpPr bwMode="auto">
          <a:xfrm>
            <a:off x="295279" y="5430892"/>
            <a:ext cx="4960934" cy="1030294"/>
            <a:chOff x="186" y="3421"/>
            <a:chExt cx="3125" cy="649"/>
          </a:xfrm>
        </p:grpSpPr>
        <p:sp>
          <p:nvSpPr>
            <p:cNvPr id="269326" name="Text Box 30"/>
            <p:cNvSpPr txBox="1">
              <a:spLocks noChangeArrowheads="1"/>
            </p:cNvSpPr>
            <p:nvPr/>
          </p:nvSpPr>
          <p:spPr bwMode="auto">
            <a:xfrm rot="16200000">
              <a:off x="26" y="3581"/>
              <a:ext cx="571"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عبرانيين</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27" name="Text Box 31"/>
            <p:cNvSpPr txBox="1">
              <a:spLocks noChangeArrowheads="1"/>
            </p:cNvSpPr>
            <p:nvPr/>
          </p:nvSpPr>
          <p:spPr bwMode="auto">
            <a:xfrm rot="16200000">
              <a:off x="446" y="3666"/>
              <a:ext cx="449"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يعقوب</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28" name="Text Box 32"/>
            <p:cNvSpPr txBox="1">
              <a:spLocks noChangeArrowheads="1"/>
            </p:cNvSpPr>
            <p:nvPr/>
          </p:nvSpPr>
          <p:spPr bwMode="auto">
            <a:xfrm rot="16200000">
              <a:off x="806" y="3647"/>
              <a:ext cx="595"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بطرس</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29" name="Text Box 33"/>
            <p:cNvSpPr txBox="1">
              <a:spLocks noChangeArrowheads="1"/>
            </p:cNvSpPr>
            <p:nvPr/>
          </p:nvSpPr>
          <p:spPr bwMode="auto">
            <a:xfrm rot="16200000">
              <a:off x="1209" y="3647"/>
              <a:ext cx="595"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بطرس</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30" name="Text Box 34"/>
            <p:cNvSpPr txBox="1">
              <a:spLocks noChangeArrowheads="1"/>
            </p:cNvSpPr>
            <p:nvPr/>
          </p:nvSpPr>
          <p:spPr bwMode="auto">
            <a:xfrm rot="16200000">
              <a:off x="1650" y="3657"/>
              <a:ext cx="54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يوحنا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31" name="Text Box 35"/>
            <p:cNvSpPr txBox="1">
              <a:spLocks noChangeArrowheads="1"/>
            </p:cNvSpPr>
            <p:nvPr/>
          </p:nvSpPr>
          <p:spPr bwMode="auto">
            <a:xfrm rot="16200000">
              <a:off x="2082" y="3657"/>
              <a:ext cx="54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يوحنا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32" name="Text Box 36"/>
            <p:cNvSpPr txBox="1">
              <a:spLocks noChangeArrowheads="1"/>
            </p:cNvSpPr>
            <p:nvPr/>
          </p:nvSpPr>
          <p:spPr bwMode="auto">
            <a:xfrm rot="16200000">
              <a:off x="2515" y="3657"/>
              <a:ext cx="54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 يوحنا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33" name="Text Box 37"/>
            <p:cNvSpPr txBox="1">
              <a:spLocks noChangeArrowheads="1"/>
            </p:cNvSpPr>
            <p:nvPr/>
          </p:nvSpPr>
          <p:spPr bwMode="auto">
            <a:xfrm rot="16200000">
              <a:off x="2987" y="3729"/>
              <a:ext cx="396"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يهوذا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269324" name="Text Box 5"/>
          <p:cNvSpPr txBox="1">
            <a:spLocks noChangeArrowheads="1"/>
          </p:cNvSpPr>
          <p:nvPr/>
        </p:nvSpPr>
        <p:spPr bwMode="auto">
          <a:xfrm>
            <a:off x="8388360" y="44461"/>
            <a:ext cx="598041"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78أ</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0" name="Up Arrow 39"/>
          <p:cNvSpPr/>
          <p:nvPr/>
        </p:nvSpPr>
        <p:spPr>
          <a:xfrm rot="19783294">
            <a:off x="252414" y="2352676"/>
            <a:ext cx="2089150" cy="1439863"/>
          </a:xfrm>
          <a:prstGeom prst="upArrow">
            <a:avLst/>
          </a:prstGeom>
          <a:gradFill rotWithShape="1">
            <a:gsLst>
              <a:gs pos="0">
                <a:srgbClr val="00CC99">
                  <a:tint val="100000"/>
                  <a:shade val="100000"/>
                  <a:satMod val="130000"/>
                </a:srgbClr>
              </a:gs>
              <a:gs pos="100000">
                <a:srgbClr val="00CC99">
                  <a:tint val="50000"/>
                  <a:shade val="100000"/>
                  <a:satMod val="350000"/>
                </a:srgbClr>
              </a:gs>
            </a:gsLst>
            <a:lin ang="16200000" scaled="0"/>
          </a:gradFill>
          <a:ln w="76200" cap="flat" cmpd="sng" algn="ctr">
            <a:solidFill>
              <a:srgbClr val="000000"/>
            </a:solidFill>
            <a:prstDash val="solid"/>
          </a:ln>
          <a:effectLst>
            <a:outerShdw blurRad="40000" dist="23000" dir="5400000" rotWithShape="0">
              <a:srgbClr val="000000">
                <a:alpha val="35000"/>
              </a:srgbClr>
            </a:outerShdw>
          </a:effectLst>
        </p:spPr>
        <p:txBody>
          <a:bodyPr lIns="91341" tIns="45671" rIns="91341" bIns="4567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Times New Roman"/>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anim calcmode="lin" valueType="num">
                                      <p:cBhvr>
                                        <p:cTn id="8" dur="2000" fill="hold"/>
                                        <p:tgtEl>
                                          <p:spTgt spid="40"/>
                                        </p:tgtEl>
                                        <p:attrNameLst>
                                          <p:attrName>ppt_w</p:attrName>
                                        </p:attrNameLst>
                                      </p:cBhvr>
                                      <p:tavLst>
                                        <p:tav tm="0" fmla="#ppt_w*sin(2.5*pi*$)">
                                          <p:val>
                                            <p:fltVal val="0"/>
                                          </p:val>
                                        </p:tav>
                                        <p:tav tm="100000">
                                          <p:val>
                                            <p:fltVal val="1"/>
                                          </p:val>
                                        </p:tav>
                                      </p:tavLst>
                                    </p:anim>
                                    <p:anim calcmode="lin" valueType="num">
                                      <p:cBhvr>
                                        <p:cTn id="9" dur="20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8"/>
          <p:cNvSpPr txBox="1">
            <a:spLocks noChangeArrowheads="1"/>
          </p:cNvSpPr>
          <p:nvPr/>
        </p:nvSpPr>
        <p:spPr bwMode="auto">
          <a:xfrm>
            <a:off x="1" y="21"/>
            <a:ext cx="3419475" cy="181578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341" tIns="45671" rIns="91341" bIns="45671">
            <a:spAutoFit/>
          </a:bodyPr>
          <a:lst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مؤشر داخلي</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كتب متى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لليهود</a:t>
            </a: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71362" name="Rectangle 3"/>
          <p:cNvSpPr>
            <a:spLocks noGrp="1" noChangeArrowheads="1"/>
          </p:cNvSpPr>
          <p:nvPr>
            <p:ph type="subTitle" idx="1"/>
          </p:nvPr>
        </p:nvSpPr>
        <p:spPr>
          <a:xfrm>
            <a:off x="3324225" y="481013"/>
            <a:ext cx="5784850" cy="6477000"/>
          </a:xfrm>
        </p:spPr>
        <p:txBody>
          <a:bodyPr/>
          <a:lstStyle/>
          <a:p>
            <a:pPr eaLnBrk="1" hangingPunct="1"/>
            <a:r>
              <a:rPr lang="ar-JO" altLang="ja-JP" sz="2800" b="1" dirty="0">
                <a:latin typeface="Arial" panose="020B0604020202020204" pitchFamily="34" charset="0"/>
                <a:ea typeface="ＭＳ Ｐゴシック" charset="0"/>
                <a:cs typeface="Arial" panose="020B0604020202020204" pitchFamily="34" charset="0"/>
              </a:rPr>
              <a:t>أصدر </a:t>
            </a:r>
            <a:r>
              <a:rPr lang="ar-JO" altLang="ja-JP" sz="2800" b="1" dirty="0">
                <a:solidFill>
                  <a:srgbClr val="FFFF00"/>
                </a:solidFill>
                <a:latin typeface="Arial" panose="020B0604020202020204" pitchFamily="34" charset="0"/>
                <a:ea typeface="ＭＳ Ｐゴシック" charset="0"/>
                <a:cs typeface="Arial" panose="020B0604020202020204" pitchFamily="34" charset="0"/>
              </a:rPr>
              <a:t>متى</a:t>
            </a:r>
            <a:r>
              <a:rPr lang="ar-JO" altLang="ja-JP" sz="2800" b="1" dirty="0">
                <a:latin typeface="Arial" pitchFamily="34" charset="0"/>
                <a:ea typeface="ＭＳ Ｐゴシック" charset="0"/>
                <a:cs typeface="Arial" pitchFamily="34" charset="0"/>
              </a:rPr>
              <a:t> إنجيلاً مكتوباً بين اليهود بلغتهم الخاصة بينما كان بطرس وبولس يخدمون في روما </a:t>
            </a:r>
            <a:r>
              <a:rPr lang="ar-JO" altLang="ja-JP" sz="2800" b="1" dirty="0">
                <a:solidFill>
                  <a:srgbClr val="FFFF00"/>
                </a:solidFill>
                <a:latin typeface="Arial" panose="020B0604020202020204" pitchFamily="34" charset="0"/>
                <a:ea typeface="ＭＳ Ｐゴシック" charset="0"/>
                <a:cs typeface="Arial" pitchFamily="34" charset="0"/>
              </a:rPr>
              <a:t>(60-68م) </a:t>
            </a:r>
            <a:r>
              <a:rPr lang="ar-JO" altLang="ja-JP" sz="2800" b="1" dirty="0">
                <a:latin typeface="Arial" panose="020B0604020202020204" pitchFamily="34" charset="0"/>
                <a:ea typeface="ＭＳ Ｐゴシック" charset="0"/>
                <a:cs typeface="Arial" pitchFamily="34" charset="0"/>
              </a:rPr>
              <a:t>ويضعون أساسات الكنيسة</a:t>
            </a:r>
            <a:endParaRPr lang="en-US" altLang="ja-JP" sz="2800" b="1" dirty="0">
              <a:latin typeface="Arial" panose="020B0604020202020204" pitchFamily="34" charset="0"/>
              <a:ea typeface="ＭＳ Ｐゴシック" charset="0"/>
              <a:cs typeface="Arial" pitchFamily="34" charset="0"/>
            </a:endParaRPr>
          </a:p>
          <a:p>
            <a:pPr eaLnBrk="1" hangingPunct="1"/>
            <a:r>
              <a:rPr lang="ar-JO" altLang="ja-JP" sz="2800" b="1" dirty="0">
                <a:latin typeface="Arial" panose="020B0604020202020204" pitchFamily="34" charset="0"/>
                <a:ea typeface="ＭＳ Ｐゴシック" charset="0"/>
                <a:cs typeface="Arial" pitchFamily="34" charset="0"/>
              </a:rPr>
              <a:t>بعد استشهادهما </a:t>
            </a:r>
            <a:r>
              <a:rPr lang="ar-JO" altLang="ja-JP" sz="2800" b="1" dirty="0">
                <a:solidFill>
                  <a:srgbClr val="FFFF00"/>
                </a:solidFill>
                <a:latin typeface="Arial" panose="020B0604020202020204" pitchFamily="34" charset="0"/>
                <a:ea typeface="ＭＳ Ｐゴシック" charset="0"/>
                <a:cs typeface="Arial" pitchFamily="34" charset="0"/>
              </a:rPr>
              <a:t>(بعد 68 م) </a:t>
            </a:r>
            <a:r>
              <a:rPr lang="ar-JO" altLang="ja-JP" sz="2800" b="1" dirty="0">
                <a:latin typeface="Arial" panose="020B0604020202020204" pitchFamily="34" charset="0"/>
                <a:ea typeface="ＭＳ Ｐゴシック" charset="0"/>
                <a:cs typeface="Arial" pitchFamily="34" charset="0"/>
              </a:rPr>
              <a:t>نجد أن </a:t>
            </a:r>
            <a:r>
              <a:rPr lang="ar-JO" altLang="ja-JP" sz="2800" b="1" dirty="0">
                <a:solidFill>
                  <a:srgbClr val="FFFF00"/>
                </a:solidFill>
                <a:latin typeface="Arial" panose="020B0604020202020204" pitchFamily="34" charset="0"/>
                <a:ea typeface="ＭＳ Ｐゴシック" charset="0"/>
                <a:cs typeface="Arial" pitchFamily="34" charset="0"/>
              </a:rPr>
              <a:t>مرقس</a:t>
            </a:r>
            <a:r>
              <a:rPr lang="ar-JO" altLang="ja-JP" sz="2800" b="1" dirty="0">
                <a:latin typeface="Arial" panose="020B0604020202020204" pitchFamily="34" charset="0"/>
                <a:ea typeface="ＭＳ Ｐゴシック" charset="0"/>
                <a:cs typeface="Arial" pitchFamily="34" charset="0"/>
              </a:rPr>
              <a:t> تلميذ ومترجم بطرس سلم لنا كتابة ما سمعه من بطرس</a:t>
            </a:r>
            <a:endParaRPr lang="en-US" altLang="ja-JP" sz="2800" b="1" dirty="0">
              <a:latin typeface="Arial" panose="020B0604020202020204" pitchFamily="34" charset="0"/>
              <a:ea typeface="ＭＳ Ｐゴシック" charset="0"/>
              <a:cs typeface="Arial" panose="020B0604020202020204" pitchFamily="34" charset="0"/>
            </a:endParaRPr>
          </a:p>
          <a:p>
            <a:pPr eaLnBrk="1" hangingPunct="1"/>
            <a:r>
              <a:rPr lang="ar-JO" altLang="ja-JP" sz="2800" b="1" dirty="0">
                <a:solidFill>
                  <a:srgbClr val="FFFF00"/>
                </a:solidFill>
                <a:latin typeface="Arial" panose="020B0604020202020204" pitchFamily="34" charset="0"/>
                <a:ea typeface="ＭＳ Ｐゴシック" charset="0"/>
                <a:cs typeface="Arial" panose="020B0604020202020204" pitchFamily="34" charset="0"/>
              </a:rPr>
              <a:t>لوقا </a:t>
            </a:r>
            <a:r>
              <a:rPr lang="ar-JO" altLang="ja-JP" sz="2800" b="1" dirty="0">
                <a:latin typeface="Arial" panose="020B0604020202020204" pitchFamily="34" charset="0"/>
                <a:ea typeface="ＭＳ Ｐゴシック" charset="0"/>
                <a:cs typeface="Arial" panose="020B0604020202020204" pitchFamily="34" charset="0"/>
              </a:rPr>
              <a:t>أيضاً رفيق بولس سجل الإنجيل الذي قدم من خلاله </a:t>
            </a:r>
            <a:r>
              <a:rPr lang="ar-JO" altLang="ja-JP" sz="2800" b="1" dirty="0">
                <a:solidFill>
                  <a:srgbClr val="FFFF00"/>
                </a:solidFill>
                <a:latin typeface="Arial" panose="020B0604020202020204" pitchFamily="34" charset="0"/>
                <a:ea typeface="ＭＳ Ｐゴシック" charset="0"/>
                <a:cs typeface="Arial" panose="020B0604020202020204" pitchFamily="34" charset="0"/>
              </a:rPr>
              <a:t>(بدون تاريخ)</a:t>
            </a:r>
            <a:endParaRPr lang="ar-JO" altLang="ja-JP" sz="2800" b="1" dirty="0">
              <a:latin typeface="Arial" panose="020B0604020202020204" pitchFamily="34" charset="0"/>
              <a:ea typeface="ＭＳ Ｐゴシック" charset="0"/>
              <a:cs typeface="Arial" panose="020B0604020202020204" pitchFamily="34" charset="0"/>
            </a:endParaRPr>
          </a:p>
          <a:p>
            <a:pPr eaLnBrk="1" hangingPunct="1"/>
            <a:r>
              <a:rPr lang="ar-JO" sz="2800" b="1" dirty="0">
                <a:latin typeface="Arial" panose="020B0604020202020204" pitchFamily="34" charset="0"/>
                <a:ea typeface="ＭＳ Ｐゴシック" charset="0"/>
                <a:cs typeface="Arial" panose="020B0604020202020204" pitchFamily="34" charset="0"/>
              </a:rPr>
              <a:t>بعد ذلك </a:t>
            </a:r>
            <a:r>
              <a:rPr lang="ar-JO" sz="2800" b="1" dirty="0">
                <a:solidFill>
                  <a:srgbClr val="FFFF00"/>
                </a:solidFill>
                <a:latin typeface="Arial" panose="020B0604020202020204" pitchFamily="34" charset="0"/>
                <a:ea typeface="ＭＳ Ｐゴシック" charset="0"/>
                <a:cs typeface="Arial" panose="020B0604020202020204" pitchFamily="34" charset="0"/>
              </a:rPr>
              <a:t>(بعد 68) </a:t>
            </a:r>
            <a:r>
              <a:rPr lang="ar-JO" sz="2800" b="1" dirty="0">
                <a:latin typeface="Arial" panose="020B0604020202020204" pitchFamily="34" charset="0"/>
                <a:ea typeface="ＭＳ Ｐゴシック" charset="0"/>
                <a:cs typeface="Arial" panose="020B0604020202020204" pitchFamily="34" charset="0"/>
              </a:rPr>
              <a:t>نجد </a:t>
            </a:r>
            <a:r>
              <a:rPr lang="ar-JO" sz="2800" b="1" dirty="0">
                <a:solidFill>
                  <a:srgbClr val="FFFF00"/>
                </a:solidFill>
                <a:latin typeface="Arial" panose="020B0604020202020204" pitchFamily="34" charset="0"/>
                <a:ea typeface="ＭＳ Ｐゴシック" charset="0"/>
                <a:cs typeface="Arial" panose="020B0604020202020204" pitchFamily="34" charset="0"/>
              </a:rPr>
              <a:t>يوحنا</a:t>
            </a:r>
            <a:r>
              <a:rPr lang="ar-JO" sz="2800" b="1" dirty="0">
                <a:latin typeface="Arial" panose="020B0604020202020204" pitchFamily="34" charset="0"/>
                <a:ea typeface="ＭＳ Ｐゴシック" charset="0"/>
                <a:cs typeface="Arial" panose="020B0604020202020204" pitchFamily="34" charset="0"/>
              </a:rPr>
              <a:t> تلميذ الرب الذي وضع رأسه على صدر الرب كتب هو نفسه إنجيلاً خلال إقامته في أفسس في آسيا</a:t>
            </a:r>
            <a:endParaRPr lang="en-US" sz="2800" b="1" dirty="0">
              <a:latin typeface="Arial" panose="020B0604020202020204" pitchFamily="34" charset="0"/>
              <a:ea typeface="ＭＳ Ｐゴシック" charset="0"/>
              <a:cs typeface="Arial" panose="020B0604020202020204" pitchFamily="34" charset="0"/>
            </a:endParaRPr>
          </a:p>
        </p:txBody>
      </p:sp>
      <p:pic>
        <p:nvPicPr>
          <p:cNvPr id="271363" name="Picture 5" descr="180px-Saint_Irenae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6525" y="2276475"/>
            <a:ext cx="315595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1364" name="Rectangle 2"/>
          <p:cNvSpPr>
            <a:spLocks noGrp="1" noChangeArrowheads="1"/>
          </p:cNvSpPr>
          <p:nvPr>
            <p:ph type="ctrTitle"/>
          </p:nvPr>
        </p:nvSpPr>
        <p:spPr>
          <a:xfrm>
            <a:off x="107950" y="5373688"/>
            <a:ext cx="3240088" cy="1066800"/>
          </a:xfrm>
          <a:solidFill>
            <a:schemeClr val="bg1"/>
          </a:solidFill>
        </p:spPr>
        <p:txBody>
          <a:bodyPr/>
          <a:lstStyle/>
          <a:p>
            <a:pPr eaLnBrk="1" hangingPunct="1"/>
            <a:r>
              <a:rPr lang="ar-JO" sz="3600" b="1" dirty="0">
                <a:solidFill>
                  <a:srgbClr val="FFFFFF"/>
                </a:solidFill>
                <a:latin typeface="Arial" panose="020B0604020202020204" pitchFamily="34" charset="0"/>
                <a:ea typeface="ＭＳ Ｐゴシック" charset="0"/>
                <a:cs typeface="Arial" panose="020B0604020202020204" pitchFamily="34" charset="0"/>
              </a:rPr>
              <a:t>إيريناوس</a:t>
            </a:r>
            <a:r>
              <a:rPr lang="en-US" sz="3600" b="1" dirty="0">
                <a:solidFill>
                  <a:srgbClr val="FFFFFF"/>
                </a:solidFill>
                <a:latin typeface="Arial" panose="020B0604020202020204" pitchFamily="34" charset="0"/>
                <a:ea typeface="ＭＳ Ｐゴシック" charset="0"/>
                <a:cs typeface="Arial" panose="020B0604020202020204" pitchFamily="34" charset="0"/>
              </a:rPr>
              <a:t> </a:t>
            </a:r>
            <a:br>
              <a:rPr lang="en-US" sz="3600" b="1" dirty="0">
                <a:solidFill>
                  <a:srgbClr val="FFFFFF"/>
                </a:solidFill>
                <a:latin typeface="Arial" panose="020B0604020202020204" pitchFamily="34" charset="0"/>
                <a:ea typeface="ＭＳ Ｐゴシック" charset="0"/>
                <a:cs typeface="Arial" panose="020B0604020202020204" pitchFamily="34" charset="0"/>
              </a:rPr>
            </a:br>
            <a:r>
              <a:rPr lang="ar-JO" sz="2800" b="1" dirty="0">
                <a:solidFill>
                  <a:srgbClr val="FFFFFF"/>
                </a:solidFill>
                <a:latin typeface="Arial" panose="020B0604020202020204" pitchFamily="34" charset="0"/>
                <a:ea typeface="ＭＳ Ｐゴシック" charset="0"/>
                <a:cs typeface="Arial" panose="020B0604020202020204" pitchFamily="34" charset="0"/>
              </a:rPr>
              <a:t>180 م</a:t>
            </a:r>
            <a:endParaRPr lang="en-US"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271365" name="Rectangle 4"/>
          <p:cNvSpPr>
            <a:spLocks noChangeArrowheads="1"/>
          </p:cNvSpPr>
          <p:nvPr/>
        </p:nvSpPr>
        <p:spPr bwMode="auto">
          <a:xfrm>
            <a:off x="114300" y="6367465"/>
            <a:ext cx="3200400" cy="5175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ضد الهرطقات 3: 1</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71366" name="Text Box 5"/>
          <p:cNvSpPr txBox="1">
            <a:spLocks noChangeArrowheads="1"/>
          </p:cNvSpPr>
          <p:nvPr/>
        </p:nvSpPr>
        <p:spPr bwMode="auto">
          <a:xfrm>
            <a:off x="8388360" y="44461"/>
            <a:ext cx="598041"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78أ</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456F-4767-30E3-66EE-AFA351AB9C30}"/>
              </a:ext>
            </a:extLst>
          </p:cNvPr>
          <p:cNvSpPr>
            <a:spLocks noGrp="1"/>
          </p:cNvSpPr>
          <p:nvPr>
            <p:ph type="title"/>
          </p:nvPr>
        </p:nvSpPr>
        <p:spPr>
          <a:xfrm>
            <a:off x="0" y="0"/>
            <a:ext cx="9144000" cy="1700808"/>
          </a:xfrm>
          <a:blipFill>
            <a:blip r:embed="rId2"/>
            <a:tile tx="0" ty="0" sx="100000" sy="100000" flip="none" algn="tl"/>
          </a:blipFill>
        </p:spPr>
        <p:txBody>
          <a:bodyPr/>
          <a:lstStyle/>
          <a:p>
            <a:r>
              <a:rPr lang="ar-JO" b="1" dirty="0">
                <a:solidFill>
                  <a:schemeClr val="tx1"/>
                </a:solidFill>
                <a:latin typeface="Arial" panose="020B0604020202020204" pitchFamily="34" charset="0"/>
                <a:cs typeface="Arial" panose="020B0604020202020204" pitchFamily="34" charset="0"/>
              </a:rPr>
              <a:t>مبادئ تفسير الأناجيل بشكل مناسب</a:t>
            </a:r>
            <a:endParaRPr lang="en-US" b="1" dirty="0">
              <a:solidFill>
                <a:schemeClr val="tx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E6DE4C02-6A43-976D-FA14-6C9C50DFF2FD}"/>
              </a:ext>
            </a:extLst>
          </p:cNvPr>
          <p:cNvSpPr txBox="1">
            <a:spLocks/>
          </p:cNvSpPr>
          <p:nvPr/>
        </p:nvSpPr>
        <p:spPr bwMode="auto">
          <a:xfrm>
            <a:off x="0" y="2060848"/>
            <a:ext cx="889248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41" tIns="45671" rIns="91341" bIns="45671" numCol="1" anchor="t" anchorCtr="0" compatLnSpc="1">
            <a:prstTxWarp prst="textNoShape">
              <a:avLst/>
            </a:prstTxWarp>
          </a:bodyPr>
          <a:lst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6726" algn="ctr" rtl="0" fontAlgn="base">
              <a:spcBef>
                <a:spcPct val="0"/>
              </a:spcBef>
              <a:spcAft>
                <a:spcPct val="0"/>
              </a:spcAft>
              <a:defRPr sz="4400">
                <a:solidFill>
                  <a:schemeClr val="tx2"/>
                </a:solidFill>
                <a:latin typeface="Arial" pitchFamily="-112" charset="0"/>
              </a:defRPr>
            </a:lvl6pPr>
            <a:lvl7pPr marL="913455" algn="ctr" rtl="0" fontAlgn="base">
              <a:spcBef>
                <a:spcPct val="0"/>
              </a:spcBef>
              <a:spcAft>
                <a:spcPct val="0"/>
              </a:spcAft>
              <a:defRPr sz="4400">
                <a:solidFill>
                  <a:schemeClr val="tx2"/>
                </a:solidFill>
                <a:latin typeface="Arial" pitchFamily="-112" charset="0"/>
              </a:defRPr>
            </a:lvl7pPr>
            <a:lvl8pPr marL="1370172" algn="ctr" rtl="0" fontAlgn="base">
              <a:spcBef>
                <a:spcPct val="0"/>
              </a:spcBef>
              <a:spcAft>
                <a:spcPct val="0"/>
              </a:spcAft>
              <a:defRPr sz="4400">
                <a:solidFill>
                  <a:schemeClr val="tx2"/>
                </a:solidFill>
                <a:latin typeface="Arial" pitchFamily="-112" charset="0"/>
              </a:defRPr>
            </a:lvl8pPr>
            <a:lvl9pPr marL="1826907" algn="ctr" rtl="0" fontAlgn="base">
              <a:spcBef>
                <a:spcPct val="0"/>
              </a:spcBef>
              <a:spcAft>
                <a:spcPct val="0"/>
              </a:spcAft>
              <a:defRPr sz="4400">
                <a:solidFill>
                  <a:schemeClr val="tx2"/>
                </a:solidFill>
                <a:latin typeface="Arial" pitchFamily="-112" charset="0"/>
              </a:defRPr>
            </a:lvl9pPr>
          </a:lstStyle>
          <a:p>
            <a:pPr marL="458788" marR="0" lvl="0" indent="-458788" algn="r" defTabSz="914400" rtl="1"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1. أدرس </a:t>
            </a:r>
            <a:r>
              <a:rPr kumimoji="0" lang="ar-JO" sz="32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خلفية</a:t>
            </a:r>
            <a:r>
              <a:rPr kumimoji="0" lang="ar-JO"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النص</a:t>
            </a:r>
          </a:p>
          <a:p>
            <a:pPr marL="458788" marR="0" lvl="0" indent="-458788" algn="r" defTabSz="914400" rtl="1"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458788" marR="0" lvl="0" indent="-458788" algn="r" defTabSz="914400" rtl="1"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2. أنظر إلى النص في ضوء </a:t>
            </a:r>
            <a:r>
              <a:rPr kumimoji="0" lang="ar-JO" sz="32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قصد</a:t>
            </a:r>
            <a:r>
              <a:rPr kumimoji="0" lang="ar-JO"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الكاتب</a:t>
            </a: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458788" marR="0" lvl="0" indent="-458788" algn="r" defTabSz="914400" rtl="1"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458788" marR="0" lvl="0" indent="-458788" algn="r" defTabSz="914400" rtl="1"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3. لا تخترع </a:t>
            </a:r>
            <a:r>
              <a:rPr kumimoji="0" lang="ar-JO" sz="32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معاني جديدة </a:t>
            </a:r>
            <a:r>
              <a:rPr kumimoji="0" lang="ar-JO"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للكلمات (إسرائيل تعني إسرائيل .... الخ)</a:t>
            </a: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458788" marR="0" lvl="0" indent="-458788" algn="r" defTabSz="914400" rtl="1"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458788" marR="0" lvl="0" indent="-458788" algn="r" defTabSz="914400" rtl="1"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4. لا تعطي طابعاً روحياً لتعاليم العهد القديم عن </a:t>
            </a:r>
            <a:r>
              <a:rPr kumimoji="0" lang="ar-JO" sz="32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الملكوت</a:t>
            </a:r>
            <a:r>
              <a:rPr kumimoji="0" lang="ar-JO"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(سياسي – روحي – وطني - عالمي)</a:t>
            </a: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27532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
            <a:ext cx="9144000" cy="6837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6545" name="Title 1"/>
          <p:cNvSpPr>
            <a:spLocks noGrp="1"/>
          </p:cNvSpPr>
          <p:nvPr>
            <p:ph type="title"/>
          </p:nvPr>
        </p:nvSpPr>
        <p:spPr>
          <a:xfrm>
            <a:off x="323850" y="-26981"/>
            <a:ext cx="8229600" cy="849313"/>
          </a:xfrm>
        </p:spPr>
        <p:txBody>
          <a:bodyPr/>
          <a:lstStyle/>
          <a:p>
            <a:pPr>
              <a:defRPr/>
            </a:pPr>
            <a:r>
              <a:rPr lang="ar-JO" sz="4000" b="1" dirty="0">
                <a:solidFill>
                  <a:srgbClr val="FFFFFF"/>
                </a:solidFill>
                <a:effectLst>
                  <a:glow rad="266700">
                    <a:schemeClr val="tx1">
                      <a:alpha val="88000"/>
                    </a:schemeClr>
                  </a:glow>
                </a:effectLst>
                <a:latin typeface="Arial" panose="020B0604020202020204" pitchFamily="34" charset="0"/>
                <a:ea typeface="ＭＳ Ｐゴシック" charset="0"/>
                <a:cs typeface="Arial" panose="020B0604020202020204" pitchFamily="34" charset="0"/>
              </a:rPr>
              <a:t>السامري الصالح (لوقا 10)</a:t>
            </a:r>
            <a:endParaRPr lang="en-US" sz="4000" b="1" dirty="0">
              <a:solidFill>
                <a:srgbClr val="FFFFFF"/>
              </a:solidFill>
              <a:effectLst>
                <a:glow rad="266700">
                  <a:schemeClr val="tx1">
                    <a:alpha val="88000"/>
                  </a:schemeClr>
                </a:glow>
              </a:effectLst>
              <a:latin typeface="Arial" panose="020B0604020202020204" pitchFamily="34" charset="0"/>
              <a:ea typeface="ＭＳ Ｐゴシック" charset="0"/>
              <a:cs typeface="Arial" panose="020B0604020202020204" pitchFamily="34" charset="0"/>
            </a:endParaRPr>
          </a:p>
        </p:txBody>
      </p:sp>
      <p:sp>
        <p:nvSpPr>
          <p:cNvPr id="876546" name="Text Box 5"/>
          <p:cNvSpPr txBox="1">
            <a:spLocks noChangeArrowheads="1"/>
          </p:cNvSpPr>
          <p:nvPr/>
        </p:nvSpPr>
        <p:spPr bwMode="auto">
          <a:xfrm>
            <a:off x="8410581" y="44455"/>
            <a:ext cx="530850" cy="461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266700">
                    <a:srgbClr val="000000">
                      <a:alpha val="88000"/>
                    </a:srgbClr>
                  </a:glow>
                </a:effectLst>
                <a:uLnTx/>
                <a:uFillTx/>
                <a:latin typeface="Arial" panose="020B0604020202020204" pitchFamily="34" charset="0"/>
                <a:cs typeface="Arial" panose="020B0604020202020204" pitchFamily="34" charset="0"/>
              </a:rPr>
              <a:t>99</a:t>
            </a:r>
            <a:endParaRPr kumimoji="0" lang="en-US" sz="2400" b="1" i="0" u="none" strike="noStrike" kern="1200" cap="none" spc="0" normalizeH="0" baseline="0" noProof="0" dirty="0">
              <a:ln>
                <a:noFill/>
              </a:ln>
              <a:solidFill>
                <a:srgbClr val="FFFFFF"/>
              </a:solidFill>
              <a:effectLst>
                <a:glow rad="266700">
                  <a:srgbClr val="000000">
                    <a:alpha val="88000"/>
                  </a:srgbClr>
                </a:glo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3524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76200" y="-76200"/>
            <a:ext cx="8915400" cy="1981200"/>
          </a:xfrm>
        </p:spPr>
        <p:txBody>
          <a:bodyPr/>
          <a:lstStyle/>
          <a:p>
            <a:pPr eaLnBrk="1" hangingPunct="1"/>
            <a:r>
              <a:rPr lang="ar-JO" sz="3600" dirty="0">
                <a:solidFill>
                  <a:srgbClr val="FFFF00"/>
                </a:solidFill>
                <a:latin typeface="Arial" panose="020B0604020202020204" pitchFamily="34" charset="0"/>
                <a:cs typeface="Arial" panose="020B0604020202020204" pitchFamily="34" charset="0"/>
              </a:rPr>
              <a:t>تفسير أوغسطينوس الرمزي                                 لمثل السامري الصالح (لوقا ١٥)</a:t>
            </a:r>
            <a:endParaRPr lang="en-US" sz="3600" dirty="0">
              <a:solidFill>
                <a:srgbClr val="FFFF00"/>
              </a:solidFill>
              <a:latin typeface="Arial" panose="020B0604020202020204" pitchFamily="34" charset="0"/>
              <a:cs typeface="Arial" panose="020B0604020202020204" pitchFamily="34" charset="0"/>
            </a:endParaRPr>
          </a:p>
        </p:txBody>
      </p:sp>
      <p:sp>
        <p:nvSpPr>
          <p:cNvPr id="15363" name="Rectangle 3"/>
          <p:cNvSpPr>
            <a:spLocks noGrp="1" noChangeArrowheads="1"/>
          </p:cNvSpPr>
          <p:nvPr>
            <p:ph idx="1"/>
          </p:nvPr>
        </p:nvSpPr>
        <p:spPr>
          <a:xfrm>
            <a:off x="533400" y="1600201"/>
            <a:ext cx="8229600" cy="762000"/>
          </a:xfrm>
        </p:spPr>
        <p:txBody>
          <a:bodyPr/>
          <a:lstStyle/>
          <a:p>
            <a:pPr algn="r" eaLnBrk="1" hangingPunct="1">
              <a:buFont typeface="Wingdings" charset="0"/>
              <a:buNone/>
            </a:pPr>
            <a:r>
              <a:rPr lang="en-US" b="1" dirty="0">
                <a:solidFill>
                  <a:schemeClr val="bg1"/>
                </a:solidFill>
                <a:latin typeface="Arial" panose="020B0604020202020204" pitchFamily="34" charset="0"/>
                <a:cs typeface="Arial" panose="020B0604020202020204" pitchFamily="34" charset="0"/>
              </a:rPr>
              <a:t>	</a:t>
            </a:r>
            <a:r>
              <a:rPr lang="ar-JO" sz="2800" b="1" u="sng" dirty="0">
                <a:solidFill>
                  <a:schemeClr val="bg1"/>
                </a:solidFill>
                <a:latin typeface="Arial" panose="020B0604020202020204" pitchFamily="34" charset="0"/>
                <a:cs typeface="Arial" panose="020B0604020202020204" pitchFamily="34" charset="0"/>
              </a:rPr>
              <a:t>التفسير</a:t>
            </a:r>
            <a:r>
              <a:rPr lang="en-US" sz="2800" b="1" u="sng" dirty="0">
                <a:solidFill>
                  <a:schemeClr val="bg1"/>
                </a:solidFill>
                <a:latin typeface="Arial" panose="020B0604020202020204" pitchFamily="34" charset="0"/>
                <a:cs typeface="Arial" panose="020B0604020202020204" pitchFamily="34" charset="0"/>
              </a:rPr>
              <a:t>				</a:t>
            </a:r>
            <a:r>
              <a:rPr lang="ar-JO" sz="2800" b="1" u="sng" dirty="0">
                <a:solidFill>
                  <a:schemeClr val="bg1"/>
                </a:solidFill>
                <a:latin typeface="Arial" panose="020B0604020202020204" pitchFamily="34" charset="0"/>
                <a:cs typeface="Arial" panose="020B0604020202020204" pitchFamily="34" charset="0"/>
              </a:rPr>
              <a:t>النص</a:t>
            </a:r>
            <a:endParaRPr lang="en-US" b="1" u="sng" dirty="0">
              <a:solidFill>
                <a:schemeClr val="bg1"/>
              </a:solidFill>
              <a:latin typeface="Arial" panose="020B0604020202020204" pitchFamily="34" charset="0"/>
              <a:cs typeface="Arial" panose="020B0604020202020204" pitchFamily="34" charset="0"/>
            </a:endParaRPr>
          </a:p>
        </p:txBody>
      </p:sp>
      <p:sp>
        <p:nvSpPr>
          <p:cNvPr id="15365" name="Rectangle 5"/>
          <p:cNvSpPr>
            <a:spLocks noChangeArrowheads="1"/>
          </p:cNvSpPr>
          <p:nvPr/>
        </p:nvSpPr>
        <p:spPr bwMode="auto">
          <a:xfrm>
            <a:off x="533400" y="2209800"/>
            <a:ext cx="8458200" cy="4495800"/>
          </a:xfrm>
          <a:prstGeom prst="rect">
            <a:avLst/>
          </a:prstGeom>
          <a:noFill/>
          <a:ln w="9525">
            <a:noFill/>
            <a:miter lim="800000"/>
            <a:headEnd/>
            <a:tailEnd/>
          </a:ln>
          <a:effectLst/>
        </p:spPr>
        <p:txBody>
          <a:bodyPr lIns="91408" tIns="45704" rIns="91408" bIns="45704"/>
          <a:lstStyle/>
          <a:p>
            <a:pPr marL="342781" marR="0" lvl="0" indent="-342781" algn="r" defTabSz="914400" rtl="1" eaLnBrk="1" fontAlgn="base" latinLnBrk="0" hangingPunct="1">
              <a:lnSpc>
                <a:spcPct val="100000"/>
              </a:lnSpc>
              <a:spcBef>
                <a:spcPct val="20000"/>
              </a:spcBef>
              <a:spcAft>
                <a:spcPct val="0"/>
              </a:spcAft>
              <a:buClr>
                <a:srgbClr val="009999"/>
              </a:buClr>
              <a:buSzTx/>
              <a:buFontTx/>
              <a:buBlip>
                <a:blip r:embed="rId2"/>
              </a:buBlip>
              <a:tabLst/>
              <a:defRPr/>
            </a:pPr>
            <a:r>
              <a:rPr kumimoji="0" lang="ar-JO"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الرجل                                               آدم</a:t>
            </a:r>
            <a:endParaRPr kumimoji="0" lang="en-US"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a:p>
            <a:pPr marL="342781" marR="0" lvl="0" indent="-342781" algn="r" defTabSz="914400" rtl="1" eaLnBrk="1" fontAlgn="base" latinLnBrk="0" hangingPunct="1">
              <a:lnSpc>
                <a:spcPct val="100000"/>
              </a:lnSpc>
              <a:spcBef>
                <a:spcPct val="20000"/>
              </a:spcBef>
              <a:spcAft>
                <a:spcPct val="0"/>
              </a:spcAft>
              <a:buClr>
                <a:srgbClr val="009999"/>
              </a:buClr>
              <a:buSzTx/>
              <a:buFontTx/>
              <a:buBlip>
                <a:blip r:embed="rId2"/>
              </a:buBlip>
              <a:tabLst/>
              <a:defRPr/>
            </a:pPr>
            <a:r>
              <a:rPr kumimoji="0" lang="ar-JO"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اللصوص                                           الشيطان والأرواح الشريرة</a:t>
            </a:r>
            <a:endParaRPr kumimoji="0" lang="en-US"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a:p>
            <a:pPr marL="342781" marR="0" lvl="0" indent="-342781" algn="r" defTabSz="914400" rtl="1" eaLnBrk="1" fontAlgn="base" latinLnBrk="0" hangingPunct="1">
              <a:lnSpc>
                <a:spcPct val="100000"/>
              </a:lnSpc>
              <a:spcBef>
                <a:spcPct val="20000"/>
              </a:spcBef>
              <a:spcAft>
                <a:spcPct val="0"/>
              </a:spcAft>
              <a:buClr>
                <a:srgbClr val="009999"/>
              </a:buClr>
              <a:buSzTx/>
              <a:buFontTx/>
              <a:buBlip>
                <a:blip r:embed="rId2"/>
              </a:buBlip>
              <a:tabLst/>
              <a:defRPr/>
            </a:pPr>
            <a:r>
              <a:rPr kumimoji="0" lang="ar-JO"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عروه                                               أخذوا أخلاقه</a:t>
            </a:r>
            <a:endParaRPr kumimoji="0" lang="en-US"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a:p>
            <a:pPr marL="342781" marR="0" lvl="0" indent="-342781" algn="r" defTabSz="914400" rtl="1" eaLnBrk="1" fontAlgn="base" latinLnBrk="0" hangingPunct="1">
              <a:lnSpc>
                <a:spcPct val="100000"/>
              </a:lnSpc>
              <a:spcBef>
                <a:spcPct val="20000"/>
              </a:spcBef>
              <a:spcAft>
                <a:spcPct val="0"/>
              </a:spcAft>
              <a:buClr>
                <a:srgbClr val="009999"/>
              </a:buClr>
              <a:buSzTx/>
              <a:buFontTx/>
              <a:buBlip>
                <a:blip r:embed="rId2"/>
              </a:buBlip>
              <a:tabLst/>
              <a:defRPr/>
            </a:pPr>
            <a:r>
              <a:rPr kumimoji="0" lang="ar-JO"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ضربوه                                             أوقعوه في الخطية</a:t>
            </a:r>
            <a:endParaRPr kumimoji="0" lang="en-US"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a:p>
            <a:pPr marL="342781" marR="0" lvl="0" indent="-342781" algn="r" defTabSz="914400" rtl="1" eaLnBrk="1" fontAlgn="base" latinLnBrk="0" hangingPunct="1">
              <a:lnSpc>
                <a:spcPct val="100000"/>
              </a:lnSpc>
              <a:spcBef>
                <a:spcPct val="20000"/>
              </a:spcBef>
              <a:spcAft>
                <a:spcPct val="0"/>
              </a:spcAft>
              <a:buClr>
                <a:srgbClr val="009999"/>
              </a:buClr>
              <a:buSzTx/>
              <a:buFontTx/>
              <a:buBlip>
                <a:blip r:embed="rId2"/>
              </a:buBlip>
              <a:tabLst/>
              <a:defRPr/>
            </a:pPr>
            <a:r>
              <a:rPr kumimoji="0" lang="ar-JO"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الكاهن واللاوي                                    خدمة العهد القديم التي لم تفعل شيئاً لآدم</a:t>
            </a:r>
            <a:endParaRPr kumimoji="0" lang="en-US"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a:p>
            <a:pPr marL="342781" marR="0" lvl="0" indent="-342781" algn="r" defTabSz="914400" rtl="1" eaLnBrk="1" fontAlgn="base" latinLnBrk="0" hangingPunct="1">
              <a:lnSpc>
                <a:spcPct val="100000"/>
              </a:lnSpc>
              <a:spcBef>
                <a:spcPct val="20000"/>
              </a:spcBef>
              <a:spcAft>
                <a:spcPct val="0"/>
              </a:spcAft>
              <a:buClr>
                <a:srgbClr val="009999"/>
              </a:buClr>
              <a:buSzTx/>
              <a:buFontTx/>
              <a:buBlip>
                <a:blip r:embed="rId2"/>
              </a:buBlip>
              <a:tabLst/>
              <a:defRPr/>
            </a:pPr>
            <a:r>
              <a:rPr kumimoji="0" lang="ar-JO"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السامري الصالح                                  المسيح</a:t>
            </a:r>
            <a:endParaRPr kumimoji="0" lang="en-US"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a:p>
            <a:pPr marL="342781" marR="0" lvl="0" indent="-342781" algn="r" defTabSz="914400" rtl="1" eaLnBrk="1" fontAlgn="base" latinLnBrk="0" hangingPunct="1">
              <a:lnSpc>
                <a:spcPct val="100000"/>
              </a:lnSpc>
              <a:spcBef>
                <a:spcPct val="20000"/>
              </a:spcBef>
              <a:spcAft>
                <a:spcPct val="0"/>
              </a:spcAft>
              <a:buClr>
                <a:srgbClr val="009999"/>
              </a:buClr>
              <a:buSzTx/>
              <a:buFontTx/>
              <a:buBlip>
                <a:blip r:embed="rId2"/>
              </a:buBlip>
              <a:tabLst/>
              <a:defRPr/>
            </a:pPr>
            <a:r>
              <a:rPr kumimoji="0" lang="ar-JO"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ضمد جراحة بزيت وخمر</a:t>
            </a:r>
            <a:r>
              <a:rPr kumimoji="0" lang="en-US"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                        كبح خطيته مع منح الرجاء مع الحث على العمل </a:t>
            </a:r>
          </a:p>
          <a:p>
            <a:pPr marL="0" marR="0" lvl="0" indent="0" algn="r" defTabSz="914400" rtl="1" eaLnBrk="1" fontAlgn="base" latinLnBrk="0" hangingPunct="1">
              <a:lnSpc>
                <a:spcPct val="100000"/>
              </a:lnSpc>
              <a:spcBef>
                <a:spcPct val="20000"/>
              </a:spcBef>
              <a:spcAft>
                <a:spcPct val="0"/>
              </a:spcAft>
              <a:buClr>
                <a:srgbClr val="009999"/>
              </a:buClr>
              <a:buSzTx/>
              <a:buFontTx/>
              <a:buNone/>
              <a:tabLst/>
              <a:defRPr/>
            </a:pPr>
            <a:r>
              <a:rPr kumimoji="0" lang="ar-JO"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                                                           بروح متحمسة</a:t>
            </a:r>
            <a:r>
              <a:rPr kumimoji="0" lang="en-US"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 </a:t>
            </a:r>
          </a:p>
          <a:p>
            <a:pPr marL="342781" marR="0" lvl="0" indent="-342781" algn="r" defTabSz="914400" rtl="1" eaLnBrk="1" fontAlgn="base" latinLnBrk="0" hangingPunct="1">
              <a:lnSpc>
                <a:spcPct val="100000"/>
              </a:lnSpc>
              <a:spcBef>
                <a:spcPct val="20000"/>
              </a:spcBef>
              <a:spcAft>
                <a:spcPct val="0"/>
              </a:spcAft>
              <a:buClr>
                <a:srgbClr val="009999"/>
              </a:buClr>
              <a:buSzTx/>
              <a:buFontTx/>
              <a:buBlip>
                <a:blip r:embed="rId2"/>
              </a:buBlip>
              <a:tabLst/>
              <a:defRPr/>
            </a:pPr>
            <a:r>
              <a:rPr kumimoji="0" lang="ar-JO"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الفندق                                               الكنيسة</a:t>
            </a:r>
            <a:endParaRPr kumimoji="0" lang="en-US"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a:p>
            <a:pPr marL="342781" marR="0" lvl="0" indent="-342781" algn="r" defTabSz="914400" rtl="1" eaLnBrk="1" fontAlgn="base" latinLnBrk="0" hangingPunct="1">
              <a:lnSpc>
                <a:spcPct val="100000"/>
              </a:lnSpc>
              <a:spcBef>
                <a:spcPct val="20000"/>
              </a:spcBef>
              <a:spcAft>
                <a:spcPct val="0"/>
              </a:spcAft>
              <a:buClr>
                <a:srgbClr val="009999"/>
              </a:buClr>
              <a:buSzTx/>
              <a:buFontTx/>
              <a:buBlip>
                <a:blip r:embed="rId2"/>
              </a:buBlip>
              <a:tabLst/>
              <a:defRPr/>
            </a:pPr>
            <a:r>
              <a:rPr kumimoji="0" lang="ar-JO"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rPr>
              <a:t>صاحب الفندق                                      الرسول بولس</a:t>
            </a:r>
            <a:endParaRPr kumimoji="0" lang="en-US"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ＭＳ Ｐゴシック" charset="0"/>
              <a:cs typeface="Arial" panose="020B0604020202020204" pitchFamily="34" charset="0"/>
            </a:endParaRPr>
          </a:p>
          <a:p>
            <a:pPr marL="342781" marR="0" lvl="0" indent="-342781" algn="l" defTabSz="914400" rtl="0" eaLnBrk="1" fontAlgn="base" latinLnBrk="0" hangingPunct="1">
              <a:lnSpc>
                <a:spcPct val="100000"/>
              </a:lnSpc>
              <a:spcBef>
                <a:spcPct val="20000"/>
              </a:spcBef>
              <a:spcAft>
                <a:spcPct val="0"/>
              </a:spcAft>
              <a:buClr>
                <a:srgbClr val="009999"/>
              </a:buClr>
              <a:buSzTx/>
              <a:buFontTx/>
              <a:buNone/>
              <a:tabLst/>
              <a:defRPr/>
            </a:pPr>
            <a:endPar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ＭＳ Ｐゴシック" charset="0"/>
              <a:cs typeface="Arial" panose="020B0604020202020204" pitchFamily="34" charset="0"/>
            </a:endParaRPr>
          </a:p>
          <a:p>
            <a:pPr marL="342781" marR="0" lvl="0" indent="-342781" algn="l" defTabSz="914400" rtl="0" eaLnBrk="1" fontAlgn="base" latinLnBrk="0" hangingPunct="1">
              <a:lnSpc>
                <a:spcPct val="100000"/>
              </a:lnSpc>
              <a:spcBef>
                <a:spcPct val="20000"/>
              </a:spcBef>
              <a:spcAft>
                <a:spcPct val="0"/>
              </a:spcAft>
              <a:buClr>
                <a:srgbClr val="009999"/>
              </a:buClr>
              <a:buSzTx/>
              <a:buFontTx/>
              <a:buBlip>
                <a:blip r:embed="rId2"/>
              </a:buBlip>
              <a:tabLst/>
              <a:defRPr/>
            </a:pPr>
            <a:endParaRPr kumimoji="0" lang="en-US" sz="22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ＭＳ Ｐゴシック" charset="0"/>
              <a:cs typeface="Arial" panose="020B0604020202020204" pitchFamily="34" charset="0"/>
            </a:endParaRPr>
          </a:p>
        </p:txBody>
      </p:sp>
      <p:sp>
        <p:nvSpPr>
          <p:cNvPr id="2" name="Rectangle 1"/>
          <p:cNvSpPr/>
          <p:nvPr/>
        </p:nvSpPr>
        <p:spPr>
          <a:xfrm rot="20200280">
            <a:off x="3388842" y="2467112"/>
            <a:ext cx="5622413" cy="2215959"/>
          </a:xfrm>
          <a:prstGeom prst="rect">
            <a:avLst/>
          </a:prstGeom>
          <a:noFill/>
        </p:spPr>
        <p:txBody>
          <a:bodyPr wrap="square" lIns="91408" tIns="45704" rIns="91408" bIns="45704">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3800" b="1" i="0" u="none" strike="noStrike" kern="1200" cap="none" spc="0" normalizeH="0" baseline="0" noProof="0" dirty="0">
                <a:ln w="12700">
                  <a:solidFill>
                    <a:srgbClr val="000000">
                      <a:satMod val="155000"/>
                    </a:srgbClr>
                  </a:solidFill>
                  <a:prstDash val="solid"/>
                </a:ln>
                <a:solidFill>
                  <a:srgbClr val="FF0000"/>
                </a:solidFill>
                <a:effectLst>
                  <a:outerShdw blurRad="41275" dist="20320" dir="1800000" algn="tl" rotWithShape="0">
                    <a:srgbClr val="000000">
                      <a:alpha val="40000"/>
                    </a:srgbClr>
                  </a:outerShdw>
                </a:effectLst>
                <a:uLnTx/>
                <a:uFillTx/>
                <a:latin typeface="Arial" panose="020B0604020202020204" pitchFamily="34" charset="0"/>
                <a:ea typeface="ＭＳ Ｐゴシック" charset="0"/>
                <a:cs typeface="Arial" panose="020B0604020202020204" pitchFamily="34" charset="0"/>
              </a:rPr>
              <a:t>حقاً؟</a:t>
            </a:r>
            <a:endParaRPr kumimoji="0" lang="en-US" sz="13800" b="1" i="0" u="none" strike="noStrike" kern="1200" cap="none" spc="0" normalizeH="0" baseline="0" noProof="0" dirty="0">
              <a:ln w="12700">
                <a:solidFill>
                  <a:srgbClr val="000000">
                    <a:satMod val="155000"/>
                  </a:srgbClr>
                </a:solidFill>
                <a:prstDash val="solid"/>
              </a:ln>
              <a:solidFill>
                <a:srgbClr val="FF0000"/>
              </a:solidFill>
              <a:effectLst>
                <a:outerShdw blurRad="41275" dist="20320" dir="1800000" algn="tl" rotWithShape="0">
                  <a:srgbClr val="000000">
                    <a:alpha val="40000"/>
                  </a:srgbClr>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6509848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fade">
                                      <p:cBhvr>
                                        <p:cTn id="12" dur="2000"/>
                                        <p:tgtEl>
                                          <p:spTgt spid="1536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5" grpId="0"/>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577" name="Picture 1" descr="Paul-prison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6513" y="0"/>
            <a:ext cx="91773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105" name="Title 1"/>
          <p:cNvSpPr>
            <a:spLocks noGrp="1"/>
          </p:cNvSpPr>
          <p:nvPr>
            <p:ph type="title"/>
          </p:nvPr>
        </p:nvSpPr>
        <p:spPr>
          <a:xfrm>
            <a:off x="362868" y="274638"/>
            <a:ext cx="4499992" cy="2506290"/>
          </a:xfrm>
        </p:spPr>
        <p:txBody>
          <a:bodyPr/>
          <a:lstStyle/>
          <a:p>
            <a:pPr>
              <a:defRPr/>
            </a:pPr>
            <a:r>
              <a:rPr lang="ar-JO" sz="6000" b="1" dirty="0">
                <a:solidFill>
                  <a:srgbClr val="FFFFFF"/>
                </a:solidFill>
                <a:effectLst>
                  <a:glow rad="266700">
                    <a:schemeClr val="tx1">
                      <a:alpha val="88000"/>
                    </a:schemeClr>
                  </a:glow>
                </a:effectLst>
                <a:latin typeface="Arial" charset="0"/>
                <a:ea typeface="ＭＳ Ｐゴシック" charset="0"/>
              </a:rPr>
              <a:t>تفسير     الرسائل</a:t>
            </a:r>
            <a:endParaRPr lang="en-US" sz="6000" b="1" dirty="0">
              <a:solidFill>
                <a:srgbClr val="FFFFFF"/>
              </a:solidFill>
              <a:effectLst>
                <a:glow rad="266700">
                  <a:schemeClr val="tx1">
                    <a:alpha val="88000"/>
                  </a:schemeClr>
                </a:glow>
              </a:effectLst>
              <a:latin typeface="Arial" charset="0"/>
              <a:ea typeface="ＭＳ Ｐゴシック" charset="0"/>
            </a:endParaRPr>
          </a:p>
        </p:txBody>
      </p:sp>
      <p:sp>
        <p:nvSpPr>
          <p:cNvPr id="5" name="Text Box 5"/>
          <p:cNvSpPr txBox="1">
            <a:spLocks noChangeArrowheads="1"/>
          </p:cNvSpPr>
          <p:nvPr/>
        </p:nvSpPr>
        <p:spPr bwMode="auto">
          <a:xfrm>
            <a:off x="8282136" y="44450"/>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defRPr/>
            </a:pPr>
            <a:r>
              <a:rPr lang="ar-JO" b="1" dirty="0">
                <a:solidFill>
                  <a:srgbClr val="FFFFFF"/>
                </a:solidFill>
                <a:effectLst>
                  <a:glow rad="266700">
                    <a:srgbClr val="000000">
                      <a:alpha val="88000"/>
                    </a:srgbClr>
                  </a:glow>
                </a:effectLst>
              </a:rPr>
              <a:t>125</a:t>
            </a:r>
            <a:endParaRPr lang="en-US" b="1" dirty="0">
              <a:solidFill>
                <a:srgbClr val="FFFFFF"/>
              </a:solidFill>
              <a:effectLst>
                <a:glow rad="266700">
                  <a:srgbClr val="000000">
                    <a:alpha val="88000"/>
                  </a:srgbClr>
                </a:glow>
              </a:effectLst>
            </a:endParaRPr>
          </a:p>
        </p:txBody>
      </p:sp>
    </p:spTree>
    <p:extLst>
      <p:ext uri="{BB962C8B-B14F-4D97-AF65-F5344CB8AC3E}">
        <p14:creationId xmlns:p14="http://schemas.microsoft.com/office/powerpoint/2010/main" val="273837066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76200" y="0"/>
            <a:ext cx="9220200" cy="7101408"/>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endParaRPr>
          </a:p>
        </p:txBody>
      </p:sp>
      <p:sp>
        <p:nvSpPr>
          <p:cNvPr id="40966" name="Text Box 6"/>
          <p:cNvSpPr txBox="1">
            <a:spLocks noChangeArrowheads="1"/>
          </p:cNvSpPr>
          <p:nvPr/>
        </p:nvSpPr>
        <p:spPr bwMode="auto">
          <a:xfrm>
            <a:off x="63500" y="1124744"/>
            <a:ext cx="6413500" cy="707821"/>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wrap="square" lIns="0" tIns="45688" rIns="0" bIns="45688">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إلى أقصى الأرض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أعمال الرسل</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 1: 8)</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 </a:t>
            </a:r>
            <a:r>
              <a:rPr kumimoji="0" lang="ar-JO"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أع</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9</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13</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14</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15</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16</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18</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21</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27</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rPr>
              <a:t>28</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endParaRPr>
          </a:p>
        </p:txBody>
      </p:sp>
      <p:sp>
        <p:nvSpPr>
          <p:cNvPr id="217091" name="Text Box 16"/>
          <p:cNvSpPr txBox="1">
            <a:spLocks noChangeArrowheads="1"/>
          </p:cNvSpPr>
          <p:nvPr/>
        </p:nvSpPr>
        <p:spPr bwMode="auto">
          <a:xfrm>
            <a:off x="1866900" y="2298804"/>
            <a:ext cx="838200" cy="661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خريف 49</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المجْمَع</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17092" name="Text Box 17"/>
          <p:cNvSpPr txBox="1">
            <a:spLocks noChangeArrowheads="1"/>
          </p:cNvSpPr>
          <p:nvPr/>
        </p:nvSpPr>
        <p:spPr bwMode="auto">
          <a:xfrm>
            <a:off x="4724400" y="1998255"/>
            <a:ext cx="685800" cy="1092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أيَّار 57</a:t>
            </a: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آب 59</a:t>
            </a:r>
          </a:p>
          <a:p>
            <a:pPr marL="0" marR="0" lvl="0" indent="0" algn="ctr" defTabSz="914400" rtl="1" eaLnBrk="1" fontAlgn="base" latinLnBrk="0" hangingPunct="1">
              <a:lnSpc>
                <a:spcPct val="100000"/>
              </a:lnSpc>
              <a:spcBef>
                <a:spcPct val="50000"/>
              </a:spcBef>
              <a:spcAft>
                <a:spcPct val="0"/>
              </a:spcAft>
              <a:buClrTx/>
              <a:buSzTx/>
              <a:buFontTx/>
              <a:buNone/>
              <a:tabLst/>
              <a:defRPr/>
            </a:pP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محاكمات</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endParaRPr>
          </a:p>
        </p:txBody>
      </p:sp>
      <p:sp>
        <p:nvSpPr>
          <p:cNvPr id="217094" name="Text Box 20"/>
          <p:cNvSpPr txBox="1">
            <a:spLocks noChangeArrowheads="1"/>
          </p:cNvSpPr>
          <p:nvPr/>
        </p:nvSpPr>
        <p:spPr bwMode="auto">
          <a:xfrm>
            <a:off x="8383091" y="2060848"/>
            <a:ext cx="797421" cy="13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ربيع 68</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a:p>
            <a:pPr marL="0" marR="0" lvl="0" indent="0" algn="ctr" defTabSz="914400" rtl="1" eaLnBrk="1" fontAlgn="base" latinLnBrk="0" hangingPunct="1">
              <a:lnSpc>
                <a:spcPct val="100000"/>
              </a:lnSpc>
              <a:spcBef>
                <a:spcPct val="5000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تَوَسُّع</a:t>
            </a: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الكنيسة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17095" name="Text Box 21"/>
          <p:cNvSpPr txBox="1">
            <a:spLocks noChangeArrowheads="1"/>
          </p:cNvSpPr>
          <p:nvPr/>
        </p:nvSpPr>
        <p:spPr bwMode="auto">
          <a:xfrm>
            <a:off x="0" y="3276600"/>
            <a:ext cx="9144000" cy="707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35</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48</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49</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50</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52</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53</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57</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60</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62</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67</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68</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95</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17096" name="Text Box 7"/>
          <p:cNvSpPr txBox="1">
            <a:spLocks noChangeArrowheads="1"/>
          </p:cNvSpPr>
          <p:nvPr/>
        </p:nvSpPr>
        <p:spPr bwMode="auto">
          <a:xfrm>
            <a:off x="914400" y="1958038"/>
            <a:ext cx="990600" cy="1377300"/>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نيسان 48-</a:t>
            </a:r>
            <a:br>
              <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br>
            <a:r>
              <a:rPr kumimoji="0" lang="ar-JO"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أيلول 49</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1</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غلاطيَّة</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0971" name="Text Box 11"/>
          <p:cNvSpPr txBox="1">
            <a:spLocks noChangeArrowheads="1"/>
          </p:cNvSpPr>
          <p:nvPr/>
        </p:nvSpPr>
        <p:spPr bwMode="auto">
          <a:xfrm>
            <a:off x="7397824" y="1934956"/>
            <a:ext cx="990600" cy="1400383"/>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خريف 67 – ربيع 68</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2</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روما</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38</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124</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39-41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17101" name="Text Box 9"/>
          <p:cNvSpPr txBox="1">
            <a:spLocks noChangeArrowheads="1"/>
          </p:cNvSpPr>
          <p:nvPr/>
        </p:nvSpPr>
        <p:spPr bwMode="auto">
          <a:xfrm>
            <a:off x="6389712" y="1934956"/>
            <a:ext cx="990600" cy="140038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ربيع 62 -</a:t>
            </a:r>
            <a:br>
              <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br>
            <a:r>
              <a:rPr kumimoji="0" lang="ar-JO"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خريف 67</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4</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إسبانيا</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34" name="Title 33"/>
          <p:cNvSpPr>
            <a:spLocks noGrp="1"/>
          </p:cNvSpPr>
          <p:nvPr>
            <p:ph type="title" idx="4294967295"/>
          </p:nvPr>
        </p:nvSpPr>
        <p:spPr>
          <a:xfrm>
            <a:off x="35496" y="-88306"/>
            <a:ext cx="8020000" cy="1297527"/>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rtl="1" eaLnBrk="1" hangingPunct="1">
              <a:spcBef>
                <a:spcPct val="50000"/>
              </a:spcBef>
              <a:defRPr/>
            </a:pPr>
            <a:r>
              <a:rPr lang="ar-JO"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نظرةٌ عامَّةٌ إلى العهد الجديد (وفق تسلسلٍ زمنيّ)</a:t>
            </a:r>
            <a:endParaRPr lang="en-US"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متَّى</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0" name="Text Box 19"/>
          <p:cNvSpPr txBox="1">
            <a:spLocks noChangeArrowheads="1"/>
          </p:cNvSpPr>
          <p:nvPr/>
        </p:nvSpPr>
        <p:spPr bwMode="auto">
          <a:xfrm>
            <a:off x="152400" y="5517232"/>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الأناجيل وأعمال الرسل</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17136" name="Text Box 7"/>
          <p:cNvSpPr txBox="1">
            <a:spLocks noChangeArrowheads="1"/>
          </p:cNvSpPr>
          <p:nvPr/>
        </p:nvSpPr>
        <p:spPr bwMode="auto">
          <a:xfrm>
            <a:off x="2667000" y="1941678"/>
            <a:ext cx="990600" cy="1361911"/>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نيسان 50-</a:t>
            </a:r>
            <a:br>
              <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br>
            <a:r>
              <a:rPr kumimoji="0" lang="ar-JO"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أيلول 52</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2</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br>
            <a:r>
              <a:rPr kumimoji="0" lang="ar-JO" sz="2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بحر إيجة</a:t>
            </a:r>
            <a:endParaRPr kumimoji="0" lang="en-US" sz="2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217137" name="Text Box 17"/>
          <p:cNvSpPr txBox="1">
            <a:spLocks noChangeArrowheads="1"/>
          </p:cNvSpPr>
          <p:nvPr/>
        </p:nvSpPr>
        <p:spPr bwMode="auto">
          <a:xfrm>
            <a:off x="-76200" y="2136612"/>
            <a:ext cx="990600" cy="1092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صيف 35-37 م</a:t>
            </a:r>
          </a:p>
          <a:p>
            <a:pPr marL="0" marR="0" lvl="0" indent="0" algn="ctr" defTabSz="914400" rtl="1" eaLnBrk="1" fontAlgn="base" latinLnBrk="0" hangingPunct="1">
              <a:lnSpc>
                <a:spcPct val="100000"/>
              </a:lnSpc>
              <a:spcBef>
                <a:spcPct val="50000"/>
              </a:spcBef>
              <a:spcAft>
                <a:spcPct val="0"/>
              </a:spcAft>
              <a:buClrTx/>
              <a:buSzTx/>
              <a:buFontTx/>
              <a:buNone/>
              <a:tabLst/>
              <a:defRPr/>
            </a:pPr>
            <a:endParaRPr kumimoji="0" lang="ar-JO" sz="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دمشق</a:t>
            </a:r>
            <a:br>
              <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b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أنطاكيَّة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3" name="Text Box 10"/>
          <p:cNvSpPr txBox="1">
            <a:spLocks noChangeArrowheads="1"/>
          </p:cNvSpPr>
          <p:nvPr/>
        </p:nvSpPr>
        <p:spPr bwMode="auto">
          <a:xfrm>
            <a:off x="2286000" y="6588060"/>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روما</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17139" name="Text Box 20"/>
          <p:cNvSpPr txBox="1">
            <a:spLocks noChangeArrowheads="1"/>
          </p:cNvSpPr>
          <p:nvPr/>
        </p:nvSpPr>
        <p:spPr bwMode="auto">
          <a:xfrm>
            <a:off x="3352800" y="6247532"/>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الرحلات التبشيريَّة</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17140" name="Text Box 9"/>
          <p:cNvSpPr txBox="1">
            <a:spLocks noChangeArrowheads="1"/>
          </p:cNvSpPr>
          <p:nvPr/>
        </p:nvSpPr>
        <p:spPr bwMode="auto">
          <a:xfrm>
            <a:off x="2286000" y="6156012"/>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1 2 3 4</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217141" name="Text Box 20"/>
          <p:cNvSpPr txBox="1">
            <a:spLocks noChangeArrowheads="1"/>
          </p:cNvSpPr>
          <p:nvPr/>
        </p:nvSpPr>
        <p:spPr bwMode="auto">
          <a:xfrm>
            <a:off x="3352800" y="6607572"/>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أوقاتٌ في السجن</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9" name="Text Box 9">
            <a:extLst>
              <a:ext uri="{FF2B5EF4-FFF2-40B4-BE49-F238E27FC236}">
                <a16:creationId xmlns:a16="http://schemas.microsoft.com/office/drawing/2014/main" id="{8C29773A-4FDD-2640-A9F0-BDE1D7B15D0A}"/>
              </a:ext>
            </a:extLst>
          </p:cNvPr>
          <p:cNvSpPr txBox="1">
            <a:spLocks noChangeAspect="1" noChangeArrowheads="1"/>
          </p:cNvSpPr>
          <p:nvPr/>
        </p:nvSpPr>
        <p:spPr bwMode="auto">
          <a:xfrm>
            <a:off x="3711862" y="1930767"/>
            <a:ext cx="1018064" cy="1369606"/>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t">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ربيع 53-</a:t>
            </a:r>
            <a:br>
              <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br>
            <a:r>
              <a:rPr kumimoji="0" lang="ar-JO"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أيَّار 57</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3</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أسيَّا</a:t>
            </a: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30" name="Text Box 10">
            <a:extLst>
              <a:ext uri="{FF2B5EF4-FFF2-40B4-BE49-F238E27FC236}">
                <a16:creationId xmlns:a16="http://schemas.microsoft.com/office/drawing/2014/main" id="{63F5AC0E-61C5-6C44-8423-D47D86954957}"/>
              </a:ext>
            </a:extLst>
          </p:cNvPr>
          <p:cNvSpPr txBox="1">
            <a:spLocks noChangeAspect="1" noChangeArrowheads="1"/>
          </p:cNvSpPr>
          <p:nvPr/>
        </p:nvSpPr>
        <p:spPr bwMode="auto">
          <a:xfrm>
            <a:off x="5384648" y="1904197"/>
            <a:ext cx="987552" cy="1400383"/>
          </a:xfrm>
          <a:prstGeom prst="rect">
            <a:avLst/>
          </a:prstGeom>
          <a:solidFill>
            <a:schemeClr val="accent4"/>
          </a:solidFill>
          <a:ln w="12700">
            <a:solidFill>
              <a:srgbClr val="FFFFFF"/>
            </a:solidFill>
            <a:miter lim="800000"/>
            <a:headEnd/>
            <a:tailEnd/>
          </a:ln>
          <a:effectLst/>
        </p:spPr>
        <p:txBody>
          <a:bodyPr wrap="square"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شباط 60 –</a:t>
            </a:r>
            <a:br>
              <a:rPr kumimoji="0" lang="en-US"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b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آذار 62</a:t>
            </a:r>
            <a:b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1</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روما</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 name="Text Box 19">
            <a:extLst>
              <a:ext uri="{FF2B5EF4-FFF2-40B4-BE49-F238E27FC236}">
                <a16:creationId xmlns:a16="http://schemas.microsoft.com/office/drawing/2014/main" id="{A294D8C5-E1A1-2172-C199-C2141F854DBA}"/>
              </a:ext>
            </a:extLst>
          </p:cNvPr>
          <p:cNvSpPr txBox="1">
            <a:spLocks noChangeArrowheads="1"/>
          </p:cNvSpPr>
          <p:nvPr/>
        </p:nvSpPr>
        <p:spPr bwMode="auto">
          <a:xfrm>
            <a:off x="959030" y="4148173"/>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غلاطيَّة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Text Box 20">
            <a:extLst>
              <a:ext uri="{FF2B5EF4-FFF2-40B4-BE49-F238E27FC236}">
                <a16:creationId xmlns:a16="http://schemas.microsoft.com/office/drawing/2014/main" id="{FB7D1EFC-01CE-BB18-26E9-9162571EA3AE}"/>
              </a:ext>
            </a:extLst>
          </p:cNvPr>
          <p:cNvSpPr txBox="1">
            <a:spLocks noChangeArrowheads="1"/>
          </p:cNvSpPr>
          <p:nvPr/>
        </p:nvSpPr>
        <p:spPr bwMode="auto">
          <a:xfrm>
            <a:off x="2665203" y="4147851"/>
            <a:ext cx="792162" cy="33849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1"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1تسالونيكي</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Text Box 21">
            <a:extLst>
              <a:ext uri="{FF2B5EF4-FFF2-40B4-BE49-F238E27FC236}">
                <a16:creationId xmlns:a16="http://schemas.microsoft.com/office/drawing/2014/main" id="{9CFFC615-1589-C0C5-4ABF-90B606ABA12E}"/>
              </a:ext>
            </a:extLst>
          </p:cNvPr>
          <p:cNvSpPr txBox="1">
            <a:spLocks noChangeArrowheads="1"/>
          </p:cNvSpPr>
          <p:nvPr/>
        </p:nvSpPr>
        <p:spPr bwMode="auto">
          <a:xfrm>
            <a:off x="2665203" y="4587924"/>
            <a:ext cx="792162" cy="33849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1"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2تسالونيكي</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 name="Text Box 22">
            <a:extLst>
              <a:ext uri="{FF2B5EF4-FFF2-40B4-BE49-F238E27FC236}">
                <a16:creationId xmlns:a16="http://schemas.microsoft.com/office/drawing/2014/main" id="{FE83B0E9-A6CA-9328-24A1-A023FCFCEF3A}"/>
              </a:ext>
            </a:extLst>
          </p:cNvPr>
          <p:cNvSpPr txBox="1">
            <a:spLocks noChangeArrowheads="1"/>
          </p:cNvSpPr>
          <p:nvPr/>
        </p:nvSpPr>
        <p:spPr bwMode="auto">
          <a:xfrm>
            <a:off x="3806679" y="4147851"/>
            <a:ext cx="792163" cy="584711"/>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كورنثوس</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 name="Text Box 23">
            <a:extLst>
              <a:ext uri="{FF2B5EF4-FFF2-40B4-BE49-F238E27FC236}">
                <a16:creationId xmlns:a16="http://schemas.microsoft.com/office/drawing/2014/main" id="{5FA2B0FD-6375-2EF1-20EA-F939D4FB7769}"/>
              </a:ext>
            </a:extLst>
          </p:cNvPr>
          <p:cNvSpPr txBox="1">
            <a:spLocks noChangeArrowheads="1"/>
          </p:cNvSpPr>
          <p:nvPr/>
        </p:nvSpPr>
        <p:spPr bwMode="auto">
          <a:xfrm>
            <a:off x="3806679" y="4604806"/>
            <a:ext cx="792163" cy="584711"/>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كورنثوس</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Text Box 24">
            <a:extLst>
              <a:ext uri="{FF2B5EF4-FFF2-40B4-BE49-F238E27FC236}">
                <a16:creationId xmlns:a16="http://schemas.microsoft.com/office/drawing/2014/main" id="{383740FE-E86A-4E86-64B5-5A8B1F788B7C}"/>
              </a:ext>
            </a:extLst>
          </p:cNvPr>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رومية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Text Box 19">
            <a:extLst>
              <a:ext uri="{FF2B5EF4-FFF2-40B4-BE49-F238E27FC236}">
                <a16:creationId xmlns:a16="http://schemas.microsoft.com/office/drawing/2014/main" id="{1F5BD762-72B9-85B6-A173-F9BEF8617E6E}"/>
              </a:ext>
            </a:extLst>
          </p:cNvPr>
          <p:cNvSpPr txBox="1">
            <a:spLocks noChangeArrowheads="1"/>
          </p:cNvSpPr>
          <p:nvPr/>
        </p:nvSpPr>
        <p:spPr bwMode="auto">
          <a:xfrm>
            <a:off x="152400" y="6021288"/>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الرسائل البولسيَّة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2" name="Text Box 19">
            <a:extLst>
              <a:ext uri="{FF2B5EF4-FFF2-40B4-BE49-F238E27FC236}">
                <a16:creationId xmlns:a16="http://schemas.microsoft.com/office/drawing/2014/main" id="{8CDE8286-350E-C2BB-1F01-3995ED1D5619}"/>
              </a:ext>
            </a:extLst>
          </p:cNvPr>
          <p:cNvSpPr txBox="1">
            <a:spLocks noChangeArrowheads="1"/>
          </p:cNvSpPr>
          <p:nvPr/>
        </p:nvSpPr>
        <p:spPr bwMode="auto">
          <a:xfrm>
            <a:off x="152400" y="6525344"/>
            <a:ext cx="1800225" cy="36988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الرسائل العامَّة</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3" name="Text Box 19">
            <a:extLst>
              <a:ext uri="{FF2B5EF4-FFF2-40B4-BE49-F238E27FC236}">
                <a16:creationId xmlns:a16="http://schemas.microsoft.com/office/drawing/2014/main" id="{C8773830-E204-9B9A-7FB8-C1038EC6DEA8}"/>
              </a:ext>
            </a:extLst>
          </p:cNvPr>
          <p:cNvSpPr txBox="1">
            <a:spLocks noChangeArrowheads="1"/>
          </p:cNvSpPr>
          <p:nvPr/>
        </p:nvSpPr>
        <p:spPr bwMode="auto">
          <a:xfrm>
            <a:off x="959030" y="4604806"/>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يعقوب</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 name="Text Box 25">
            <a:extLst>
              <a:ext uri="{FF2B5EF4-FFF2-40B4-BE49-F238E27FC236}">
                <a16:creationId xmlns:a16="http://schemas.microsoft.com/office/drawing/2014/main" id="{7BD7E7D0-2ABB-1F5A-A9D7-6F181AF5171E}"/>
              </a:ext>
            </a:extLst>
          </p:cNvPr>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أفسس</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6" name="Text Box 22">
            <a:extLst>
              <a:ext uri="{FF2B5EF4-FFF2-40B4-BE49-F238E27FC236}">
                <a16:creationId xmlns:a16="http://schemas.microsoft.com/office/drawing/2014/main" id="{7632B067-4585-A4CF-3063-6C2110FC05C7}"/>
              </a:ext>
            </a:extLst>
          </p:cNvPr>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لوقا</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 name="Text Box 22">
            <a:extLst>
              <a:ext uri="{FF2B5EF4-FFF2-40B4-BE49-F238E27FC236}">
                <a16:creationId xmlns:a16="http://schemas.microsoft.com/office/drawing/2014/main" id="{2B972845-77AC-42C2-BC90-C4C05250C4BF}"/>
              </a:ext>
            </a:extLst>
          </p:cNvPr>
          <p:cNvSpPr txBox="1">
            <a:spLocks noChangeArrowheads="1"/>
          </p:cNvSpPr>
          <p:nvPr/>
        </p:nvSpPr>
        <p:spPr bwMode="auto">
          <a:xfrm>
            <a:off x="5486406" y="3657600"/>
            <a:ext cx="7921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أعمال</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Text Box 29">
            <a:extLst>
              <a:ext uri="{FF2B5EF4-FFF2-40B4-BE49-F238E27FC236}">
                <a16:creationId xmlns:a16="http://schemas.microsoft.com/office/drawing/2014/main" id="{BF56C085-F511-4A51-C93D-AC8B88195D95}"/>
              </a:ext>
            </a:extLst>
          </p:cNvPr>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مرقس</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 name="Text Box 31">
            <a:extLst>
              <a:ext uri="{FF2B5EF4-FFF2-40B4-BE49-F238E27FC236}">
                <a16:creationId xmlns:a16="http://schemas.microsoft.com/office/drawing/2014/main" id="{7A7C2F1D-1A43-997B-B609-F1062F832C39}"/>
              </a:ext>
            </a:extLst>
          </p:cNvPr>
          <p:cNvSpPr txBox="1">
            <a:spLocks noChangeArrowheads="1"/>
          </p:cNvSpPr>
          <p:nvPr/>
        </p:nvSpPr>
        <p:spPr bwMode="auto">
          <a:xfrm>
            <a:off x="7391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يوحنَّا</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 name="Text Box 26">
            <a:extLst>
              <a:ext uri="{FF2B5EF4-FFF2-40B4-BE49-F238E27FC236}">
                <a16:creationId xmlns:a16="http://schemas.microsoft.com/office/drawing/2014/main" id="{49E23F38-1ECD-EEC0-7F8B-28A831E39D0E}"/>
              </a:ext>
            </a:extLst>
          </p:cNvPr>
          <p:cNvSpPr txBox="1">
            <a:spLocks noChangeArrowheads="1"/>
          </p:cNvSpPr>
          <p:nvPr/>
        </p:nvSpPr>
        <p:spPr bwMode="auto">
          <a:xfrm>
            <a:off x="54864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كولوسِّي</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 name="Text Box 27">
            <a:extLst>
              <a:ext uri="{FF2B5EF4-FFF2-40B4-BE49-F238E27FC236}">
                <a16:creationId xmlns:a16="http://schemas.microsoft.com/office/drawing/2014/main" id="{75DB92A8-E062-AA2A-3968-DC217BAC31C3}"/>
              </a:ext>
            </a:extLst>
          </p:cNvPr>
          <p:cNvSpPr txBox="1">
            <a:spLocks noChangeArrowheads="1"/>
          </p:cNvSpPr>
          <p:nvPr/>
        </p:nvSpPr>
        <p:spPr bwMode="auto">
          <a:xfrm>
            <a:off x="5486406" y="50292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فليمون</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2" name="Text Box 28">
            <a:extLst>
              <a:ext uri="{FF2B5EF4-FFF2-40B4-BE49-F238E27FC236}">
                <a16:creationId xmlns:a16="http://schemas.microsoft.com/office/drawing/2014/main" id="{FDE65002-1BE2-9592-D925-162373B9B4E6}"/>
              </a:ext>
            </a:extLst>
          </p:cNvPr>
          <p:cNvSpPr txBox="1">
            <a:spLocks noChangeArrowheads="1"/>
          </p:cNvSpPr>
          <p:nvPr/>
        </p:nvSpPr>
        <p:spPr bwMode="auto">
          <a:xfrm>
            <a:off x="5486406"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فيلبِّي</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3" name="Text Box 29">
            <a:extLst>
              <a:ext uri="{FF2B5EF4-FFF2-40B4-BE49-F238E27FC236}">
                <a16:creationId xmlns:a16="http://schemas.microsoft.com/office/drawing/2014/main" id="{8F0D05D1-E0C0-CA75-9124-E7C10A6047AA}"/>
              </a:ext>
            </a:extLst>
          </p:cNvPr>
          <p:cNvSpPr txBox="1">
            <a:spLocks noChangeArrowheads="1"/>
          </p:cNvSpPr>
          <p:nvPr/>
        </p:nvSpPr>
        <p:spPr bwMode="auto">
          <a:xfrm>
            <a:off x="6446838" y="4114800"/>
            <a:ext cx="792162" cy="33849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1تيموثاوس</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4" name="Text Box 30">
            <a:extLst>
              <a:ext uri="{FF2B5EF4-FFF2-40B4-BE49-F238E27FC236}">
                <a16:creationId xmlns:a16="http://schemas.microsoft.com/office/drawing/2014/main" id="{EC188A90-6D83-656A-0A57-AA4D6B0B6E24}"/>
              </a:ext>
            </a:extLst>
          </p:cNvPr>
          <p:cNvSpPr txBox="1">
            <a:spLocks noChangeArrowheads="1"/>
          </p:cNvSpPr>
          <p:nvPr/>
        </p:nvSpPr>
        <p:spPr bwMode="auto">
          <a:xfrm>
            <a:off x="64468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تيطس</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Text Box 19">
            <a:extLst>
              <a:ext uri="{FF2B5EF4-FFF2-40B4-BE49-F238E27FC236}">
                <a16:creationId xmlns:a16="http://schemas.microsoft.com/office/drawing/2014/main" id="{EC8AA334-2F00-0A6D-9203-C9114B054F0F}"/>
              </a:ext>
            </a:extLst>
          </p:cNvPr>
          <p:cNvSpPr txBox="1">
            <a:spLocks noChangeArrowheads="1"/>
          </p:cNvSpPr>
          <p:nvPr/>
        </p:nvSpPr>
        <p:spPr bwMode="auto">
          <a:xfrm>
            <a:off x="6446838" y="50292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بطرس</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 name="Text Box 19">
            <a:extLst>
              <a:ext uri="{FF2B5EF4-FFF2-40B4-BE49-F238E27FC236}">
                <a16:creationId xmlns:a16="http://schemas.microsoft.com/office/drawing/2014/main" id="{539368F5-EECC-0583-F586-0A43DC3F699F}"/>
              </a:ext>
            </a:extLst>
          </p:cNvPr>
          <p:cNvSpPr txBox="1">
            <a:spLocks noChangeArrowheads="1"/>
          </p:cNvSpPr>
          <p:nvPr/>
        </p:nvSpPr>
        <p:spPr bwMode="auto">
          <a:xfrm>
            <a:off x="6446838" y="54864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بطرس</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7" name="Text Box 31">
            <a:extLst>
              <a:ext uri="{FF2B5EF4-FFF2-40B4-BE49-F238E27FC236}">
                <a16:creationId xmlns:a16="http://schemas.microsoft.com/office/drawing/2014/main" id="{E763AA13-B6BD-2FD4-1DF0-6926E396BD6E}"/>
              </a:ext>
            </a:extLst>
          </p:cNvPr>
          <p:cNvSpPr txBox="1">
            <a:spLocks noChangeArrowheads="1"/>
          </p:cNvSpPr>
          <p:nvPr/>
        </p:nvSpPr>
        <p:spPr bwMode="auto">
          <a:xfrm>
            <a:off x="7391406" y="4114800"/>
            <a:ext cx="792163" cy="33849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2تيموثاوس</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 Box 19">
            <a:extLst>
              <a:ext uri="{FF2B5EF4-FFF2-40B4-BE49-F238E27FC236}">
                <a16:creationId xmlns:a16="http://schemas.microsoft.com/office/drawing/2014/main" id="{3E8C1514-C326-2465-E69F-BC72E70FFDE4}"/>
              </a:ext>
            </a:extLst>
          </p:cNvPr>
          <p:cNvSpPr txBox="1">
            <a:spLocks noChangeArrowheads="1"/>
          </p:cNvSpPr>
          <p:nvPr/>
        </p:nvSpPr>
        <p:spPr bwMode="auto">
          <a:xfrm>
            <a:off x="73914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عبرانيِّين</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090" name="Text Box 19">
            <a:extLst>
              <a:ext uri="{FF2B5EF4-FFF2-40B4-BE49-F238E27FC236}">
                <a16:creationId xmlns:a16="http://schemas.microsoft.com/office/drawing/2014/main" id="{357F98D1-AFDA-A9F1-6BE8-B1A05ED00BEA}"/>
              </a:ext>
            </a:extLst>
          </p:cNvPr>
          <p:cNvSpPr txBox="1">
            <a:spLocks noChangeArrowheads="1"/>
          </p:cNvSpPr>
          <p:nvPr/>
        </p:nvSpPr>
        <p:spPr bwMode="auto">
          <a:xfrm>
            <a:off x="8305806" y="41148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يهوذا</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097" name="Text Box 19">
            <a:extLst>
              <a:ext uri="{FF2B5EF4-FFF2-40B4-BE49-F238E27FC236}">
                <a16:creationId xmlns:a16="http://schemas.microsoft.com/office/drawing/2014/main" id="{8F709650-CF05-03BB-5204-363A57028917}"/>
              </a:ext>
            </a:extLst>
          </p:cNvPr>
          <p:cNvSpPr txBox="1">
            <a:spLocks noChangeArrowheads="1"/>
          </p:cNvSpPr>
          <p:nvPr/>
        </p:nvSpPr>
        <p:spPr bwMode="auto">
          <a:xfrm>
            <a:off x="83058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يوحنَّا</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098" name="Text Box 19">
            <a:extLst>
              <a:ext uri="{FF2B5EF4-FFF2-40B4-BE49-F238E27FC236}">
                <a16:creationId xmlns:a16="http://schemas.microsoft.com/office/drawing/2014/main" id="{FEC72993-A4B0-8D9A-0DE8-681EF298C268}"/>
              </a:ext>
            </a:extLst>
          </p:cNvPr>
          <p:cNvSpPr txBox="1">
            <a:spLocks noChangeArrowheads="1"/>
          </p:cNvSpPr>
          <p:nvPr/>
        </p:nvSpPr>
        <p:spPr bwMode="auto">
          <a:xfrm>
            <a:off x="8305806" y="50292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يوحنَّا</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099" name="Text Box 19">
            <a:extLst>
              <a:ext uri="{FF2B5EF4-FFF2-40B4-BE49-F238E27FC236}">
                <a16:creationId xmlns:a16="http://schemas.microsoft.com/office/drawing/2014/main" id="{2DDD1E2B-34E4-D9E6-F02B-0FD1FAC2B796}"/>
              </a:ext>
            </a:extLst>
          </p:cNvPr>
          <p:cNvSpPr txBox="1">
            <a:spLocks noChangeArrowheads="1"/>
          </p:cNvSpPr>
          <p:nvPr/>
        </p:nvSpPr>
        <p:spPr bwMode="auto">
          <a:xfrm>
            <a:off x="8305806" y="54864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 يوحنَّا</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02" name="Text Box 19">
            <a:extLst>
              <a:ext uri="{FF2B5EF4-FFF2-40B4-BE49-F238E27FC236}">
                <a16:creationId xmlns:a16="http://schemas.microsoft.com/office/drawing/2014/main" id="{34F52404-64EF-E0ED-DCCB-96B6DA5F8F1A}"/>
              </a:ext>
            </a:extLst>
          </p:cNvPr>
          <p:cNvSpPr txBox="1">
            <a:spLocks noChangeArrowheads="1"/>
          </p:cNvSpPr>
          <p:nvPr/>
        </p:nvSpPr>
        <p:spPr bwMode="auto">
          <a:xfrm>
            <a:off x="8305806" y="59436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رؤيا </a:t>
            </a: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يوحنَّا</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03" name="TextBox 217102">
            <a:extLst>
              <a:ext uri="{FF2B5EF4-FFF2-40B4-BE49-F238E27FC236}">
                <a16:creationId xmlns:a16="http://schemas.microsoft.com/office/drawing/2014/main" id="{9054F5CD-1D15-3CB8-EA21-1ED68EAD3EED}"/>
              </a:ext>
            </a:extLst>
          </p:cNvPr>
          <p:cNvSpPr txBox="1"/>
          <p:nvPr/>
        </p:nvSpPr>
        <p:spPr>
          <a:xfrm>
            <a:off x="7130951" y="6567735"/>
            <a:ext cx="1905545" cy="461665"/>
          </a:xfrm>
          <a:prstGeom prst="rect">
            <a:avLst/>
          </a:prstGeom>
          <a:noFill/>
        </p:spPr>
        <p:txBody>
          <a:bodyPr wrap="square" rtlCol="0">
            <a:spAutoFit/>
          </a:bodyPr>
          <a:lstStyle/>
          <a:p>
            <a:pPr marL="0" marR="0" lvl="0" indent="0" algn="r" defTabSz="449263" rtl="1"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وفق تسلسلٍ زمنيّ</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0"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199"/>
            <a:ext cx="9144000" cy="779191"/>
          </a:xfrm>
        </p:spPr>
        <p:txBody>
          <a:bodyPr/>
          <a:lstStyle/>
          <a:p>
            <a:pPr rtl="1" eaLnBrk="1" hangingPunct="1">
              <a:defRPr/>
            </a:pPr>
            <a:r>
              <a:rPr lang="ar-JO" sz="22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"دراسة </a:t>
            </a:r>
            <a:r>
              <a:rPr lang="ar-SA" sz="2200" b="1" dirty="0">
                <a:solidFill>
                  <a:srgbClr val="FFFFFF"/>
                </a:solidFill>
                <a:latin typeface="Arial" panose="020B0604020202020204" pitchFamily="34" charset="0"/>
                <a:ea typeface="ＭＳ Ｐゴシック" charset="0"/>
                <a:cs typeface="Arial" panose="020B0604020202020204" pitchFamily="34" charset="0"/>
              </a:rPr>
              <a:t>الكتاب المقدَّس</a:t>
            </a:r>
            <a:r>
              <a:rPr lang="ar-JO" sz="2200" b="1" dirty="0">
                <a:solidFill>
                  <a:srgbClr val="FFFFFF"/>
                </a:solidFill>
                <a:latin typeface="Arial" panose="020B0604020202020204" pitchFamily="34" charset="0"/>
                <a:ea typeface="ＭＳ Ｐゴシック" charset="0"/>
                <a:cs typeface="Arial" panose="020B0604020202020204" pitchFamily="34" charset="0"/>
              </a:rPr>
              <a:t> (علم التفسير)"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606599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 Box 4"/>
          <p:cNvSpPr txBox="1">
            <a:spLocks noChangeArrowheads="1"/>
          </p:cNvSpPr>
          <p:nvPr/>
        </p:nvSpPr>
        <p:spPr bwMode="auto">
          <a:xfrm>
            <a:off x="8426454" y="1524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48</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150530" name="Group 5"/>
          <p:cNvGrpSpPr>
            <a:grpSpLocks/>
          </p:cNvGrpSpPr>
          <p:nvPr/>
        </p:nvGrpSpPr>
        <p:grpSpPr bwMode="auto">
          <a:xfrm>
            <a:off x="4611691" y="382590"/>
            <a:ext cx="2460623" cy="831849"/>
            <a:chOff x="313" y="769"/>
            <a:chExt cx="1550" cy="524"/>
          </a:xfrm>
        </p:grpSpPr>
        <p:sp>
          <p:nvSpPr>
            <p:cNvPr id="150534" name="Text Box 6"/>
            <p:cNvSpPr txBox="1">
              <a:spLocks noChangeArrowheads="1"/>
            </p:cNvSpPr>
            <p:nvPr/>
          </p:nvSpPr>
          <p:spPr bwMode="auto">
            <a:xfrm rot="16200000">
              <a:off x="177" y="905"/>
              <a:ext cx="523"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متى</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0535" name="Text Box 7"/>
            <p:cNvSpPr txBox="1">
              <a:spLocks noChangeArrowheads="1"/>
            </p:cNvSpPr>
            <p:nvPr/>
          </p:nvSpPr>
          <p:spPr bwMode="auto">
            <a:xfrm rot="16200000">
              <a:off x="631" y="922"/>
              <a:ext cx="491"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مرقس</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0536" name="Text Box 8"/>
            <p:cNvSpPr txBox="1">
              <a:spLocks noChangeArrowheads="1"/>
            </p:cNvSpPr>
            <p:nvPr/>
          </p:nvSpPr>
          <p:spPr bwMode="auto">
            <a:xfrm rot="16200000">
              <a:off x="1112" y="967"/>
              <a:ext cx="400"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لوقا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0537" name="Text Box 9"/>
            <p:cNvSpPr txBox="1">
              <a:spLocks noChangeArrowheads="1"/>
            </p:cNvSpPr>
            <p:nvPr/>
          </p:nvSpPr>
          <p:spPr bwMode="auto">
            <a:xfrm rot="16200000">
              <a:off x="1534" y="939"/>
              <a:ext cx="405"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يوحنا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66570" name="Rectangle 10"/>
          <p:cNvSpPr>
            <a:spLocks noGrp="1" noChangeArrowheads="1"/>
          </p:cNvSpPr>
          <p:nvPr>
            <p:ph type="title"/>
          </p:nvPr>
        </p:nvSpPr>
        <p:spPr>
          <a:xfrm>
            <a:off x="-152400" y="0"/>
            <a:ext cx="4724400" cy="1066800"/>
          </a:xfrm>
        </p:spPr>
        <p:txBody>
          <a:bodyPr/>
          <a:lstStyle/>
          <a:p>
            <a:pPr eaLnBrk="1" hangingPunct="1">
              <a:defRPr/>
            </a:pPr>
            <a:r>
              <a:rPr lang="ar-JO" dirty="0">
                <a:solidFill>
                  <a:schemeClr val="tx1"/>
                </a:solidFill>
                <a:effectLst/>
                <a:latin typeface="Arial" panose="020B0604020202020204" pitchFamily="34" charset="0"/>
                <a:ea typeface="ＭＳ Ｐゴシック" charset="0"/>
                <a:cs typeface="Arial" panose="020B0604020202020204" pitchFamily="34" charset="0"/>
              </a:rPr>
              <a:t>الأناجيل</a:t>
            </a:r>
            <a:endParaRPr lang="en-US" dirty="0">
              <a:solidFill>
                <a:schemeClr val="tx1"/>
              </a:solidFill>
              <a:effectLst/>
              <a:latin typeface="Arial" panose="020B0604020202020204" pitchFamily="34" charset="0"/>
              <a:ea typeface="ＭＳ Ｐゴシック" charset="0"/>
              <a:cs typeface="Arial" panose="020B0604020202020204" pitchFamily="34" charset="0"/>
            </a:endParaRPr>
          </a:p>
        </p:txBody>
      </p:sp>
      <p:sp>
        <p:nvSpPr>
          <p:cNvPr id="150532" name="Text Box 11"/>
          <p:cNvSpPr txBox="1">
            <a:spLocks noChangeArrowheads="1"/>
          </p:cNvSpPr>
          <p:nvPr/>
        </p:nvSpPr>
        <p:spPr bwMode="auto">
          <a:xfrm>
            <a:off x="6" y="762000"/>
            <a:ext cx="4571999"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كتاب الموارد المرئية للكتاب المقدس ، 177</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6572" name="Rectangle 12"/>
          <p:cNvSpPr>
            <a:spLocks noChangeArrowheads="1"/>
          </p:cNvSpPr>
          <p:nvPr/>
        </p:nvSpPr>
        <p:spPr bwMode="auto">
          <a:xfrm>
            <a:off x="0" y="1295400"/>
            <a:ext cx="9144000" cy="5105400"/>
          </a:xfrm>
          <a:prstGeom prst="rect">
            <a:avLst/>
          </a:prstGeom>
          <a:noFill/>
          <a:ln w="9525">
            <a:noFill/>
            <a:miter lim="800000"/>
            <a:headEnd/>
            <a:tailEnd/>
          </a:ln>
          <a:effectLst/>
        </p:spPr>
        <p:txBody>
          <a:bodyPr lIns="91376" tIns="45688" rIns="91376" bIns="45688"/>
          <a:lstStyle/>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كلمة إنجيل تأتي من الإنجليزية القديمة </a:t>
            </a:r>
            <a:r>
              <a:rPr lang="ar-JO" altLang="ja-JP" sz="2800" b="1" dirty="0">
                <a:solidFill>
                  <a:srgbClr val="FFFFFF"/>
                </a:solidFill>
                <a:latin typeface="Arial" panose="020B0604020202020204" pitchFamily="34" charset="0"/>
                <a:ea typeface="ＭＳ Ｐゴシック" charset="0"/>
                <a:cs typeface="Arial" panose="020B0604020202020204" pitchFamily="34" charset="0"/>
              </a:rPr>
              <a:t>(</a:t>
            </a:r>
            <a:r>
              <a:rPr kumimoji="0" lang="ar-JO"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سحر الآلهة) وتترجم من الكلمة اليونانية الأخبار السارة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العصور القديمة أعلن دعاة الملوك عن بشرى ولادة الملك في جميع أنحاء مدن المملكة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إنها تحمل نفس المعنى في العهد الجديد فالأناجيل الأربعة تعلن البشرى عن يسوع</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عرف العالم القديم التاريخ والشعر والنبوة والرسائل لكن الإنجيل كان جديداً بالنسبة لهم</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هنا أعطى الكتاب الموحى لهم أكثر من مجرد تاريخ لكنهم خلقوا الإيمان (يو 20: 30-31) من خلال إعلان الأخبار السارة أنه كما وعد العهد القديم أرسل الله المسيا إلى العالم</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2">
                                            <p:txEl>
                                              <p:pRg st="0" end="0"/>
                                            </p:txEl>
                                          </p:spTgt>
                                        </p:tgtEl>
                                        <p:attrNameLst>
                                          <p:attrName>style.visibility</p:attrName>
                                        </p:attrNameLst>
                                      </p:cBhvr>
                                      <p:to>
                                        <p:strVal val="visible"/>
                                      </p:to>
                                    </p:set>
                                    <p:anim calcmode="lin" valueType="num">
                                      <p:cBhvr additive="base">
                                        <p:cTn id="7" dur="500" fill="hold"/>
                                        <p:tgtEl>
                                          <p:spTgt spid="665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7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572">
                                            <p:txEl>
                                              <p:pRg st="1" end="1"/>
                                            </p:txEl>
                                          </p:spTgt>
                                        </p:tgtEl>
                                        <p:attrNameLst>
                                          <p:attrName>style.visibility</p:attrName>
                                        </p:attrNameLst>
                                      </p:cBhvr>
                                      <p:to>
                                        <p:strVal val="visible"/>
                                      </p:to>
                                    </p:set>
                                    <p:anim calcmode="lin" valueType="num">
                                      <p:cBhvr additive="base">
                                        <p:cTn id="13" dur="500" fill="hold"/>
                                        <p:tgtEl>
                                          <p:spTgt spid="665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6572">
                                            <p:txEl>
                                              <p:pRg st="2" end="2"/>
                                            </p:txEl>
                                          </p:spTgt>
                                        </p:tgtEl>
                                        <p:attrNameLst>
                                          <p:attrName>style.visibility</p:attrName>
                                        </p:attrNameLst>
                                      </p:cBhvr>
                                      <p:to>
                                        <p:strVal val="visible"/>
                                      </p:to>
                                    </p:set>
                                    <p:anim calcmode="lin" valueType="num">
                                      <p:cBhvr additive="base">
                                        <p:cTn id="19" dur="500" fill="hold"/>
                                        <p:tgtEl>
                                          <p:spTgt spid="665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7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572">
                                            <p:txEl>
                                              <p:pRg st="3" end="3"/>
                                            </p:txEl>
                                          </p:spTgt>
                                        </p:tgtEl>
                                        <p:attrNameLst>
                                          <p:attrName>style.visibility</p:attrName>
                                        </p:attrNameLst>
                                      </p:cBhvr>
                                      <p:to>
                                        <p:strVal val="visible"/>
                                      </p:to>
                                    </p:set>
                                    <p:anim calcmode="lin" valueType="num">
                                      <p:cBhvr additive="base">
                                        <p:cTn id="25" dur="500" fill="hold"/>
                                        <p:tgtEl>
                                          <p:spTgt spid="665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7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572">
                                            <p:txEl>
                                              <p:pRg st="4" end="4"/>
                                            </p:txEl>
                                          </p:spTgt>
                                        </p:tgtEl>
                                        <p:attrNameLst>
                                          <p:attrName>style.visibility</p:attrName>
                                        </p:attrNameLst>
                                      </p:cBhvr>
                                      <p:to>
                                        <p:strVal val="visible"/>
                                      </p:to>
                                    </p:set>
                                    <p:anim calcmode="lin" valueType="num">
                                      <p:cBhvr additive="base">
                                        <p:cTn id="31" dur="500" fill="hold"/>
                                        <p:tgtEl>
                                          <p:spTgt spid="6657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7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14739967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3"/>
          <p:cNvSpPr txBox="1">
            <a:spLocks noChangeArrowheads="1"/>
          </p:cNvSpPr>
          <p:nvPr/>
        </p:nvSpPr>
        <p:spPr bwMode="auto">
          <a:xfrm>
            <a:off x="8578854" y="1524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48</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2578" name="Text Box 5"/>
          <p:cNvSpPr txBox="1">
            <a:spLocks noChangeArrowheads="1"/>
          </p:cNvSpPr>
          <p:nvPr/>
        </p:nvSpPr>
        <p:spPr bwMode="auto">
          <a:xfrm rot="-5400000">
            <a:off x="4518763" y="640480"/>
            <a:ext cx="890712"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متى</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2579" name="Text Box 6"/>
          <p:cNvSpPr txBox="1">
            <a:spLocks noChangeArrowheads="1"/>
          </p:cNvSpPr>
          <p:nvPr/>
        </p:nvSpPr>
        <p:spPr bwMode="auto">
          <a:xfrm rot="-5400000">
            <a:off x="5286211" y="650695"/>
            <a:ext cx="727408"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مرقس</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2580" name="Text Box 7"/>
          <p:cNvSpPr txBox="1">
            <a:spLocks noChangeArrowheads="1"/>
          </p:cNvSpPr>
          <p:nvPr/>
        </p:nvSpPr>
        <p:spPr bwMode="auto">
          <a:xfrm rot="-5400000">
            <a:off x="6008989" y="743232"/>
            <a:ext cx="685209"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لوقا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2581" name="Text Box 8"/>
          <p:cNvSpPr txBox="1">
            <a:spLocks noChangeArrowheads="1"/>
          </p:cNvSpPr>
          <p:nvPr/>
        </p:nvSpPr>
        <p:spPr bwMode="auto">
          <a:xfrm rot="-5400000">
            <a:off x="6656780" y="708403"/>
            <a:ext cx="754867" cy="400045"/>
          </a:xfrm>
          <a:prstGeom prst="rect">
            <a:avLst/>
          </a:prstGeom>
          <a:solidFill>
            <a:schemeClr val="tx2"/>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يوحنا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7595" name="Text Box 11"/>
          <p:cNvSpPr txBox="1">
            <a:spLocks noChangeArrowheads="1"/>
          </p:cNvSpPr>
          <p:nvPr/>
        </p:nvSpPr>
        <p:spPr bwMode="auto">
          <a:xfrm>
            <a:off x="2411760" y="1268760"/>
            <a:ext cx="6656040" cy="2814104"/>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376" tIns="45688" rIns="91376" bIns="45688"/>
          <a:lstStyle>
            <a:defPPr>
              <a:defRPr lang="en-US"/>
            </a:defPPr>
            <a:lvl1pPr marL="342900" indent="-342900">
              <a:lnSpc>
                <a:spcPct val="90000"/>
              </a:lnSpc>
              <a:spcBef>
                <a:spcPct val="20000"/>
              </a:spcBef>
              <a:buClr>
                <a:srgbClr val="FFFFCC"/>
              </a:buClr>
              <a:buSzPct val="75000"/>
              <a:buFont typeface="Wingdings" charset="0"/>
              <a:buChar char="§"/>
              <a:defRPr sz="2800" b="1">
                <a:solidFill>
                  <a:srgbClr val="FFFFFF"/>
                </a:solidFill>
                <a:latin typeface="Arial Narrow"/>
                <a:cs typeface="Arial Narrow"/>
              </a:defRPr>
            </a:lvl1pPr>
          </a:lstStyle>
          <a:p>
            <a:pPr marL="342900" marR="0" lvl="0" indent="-342900" algn="r" defTabSz="914400" rtl="0"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هذه الأناجيل الثلاثة متشابهة إلى حد كبير لدرجة أنها تُدعى الإزائية (تزامن ، مع؛ بصري ، رؤية</a:t>
            </a:r>
            <a:r>
              <a:rPr kumimoji="0" lang="ar-JO" sz="2800" b="1" i="0" u="none" strike="noStrike" kern="1200" cap="none" spc="0" normalizeH="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وبالتالي انظر معاً). إنهم جميعًا ينظرون إلى حياة المسيح من منظور تاريخي بينما يسهب يوحنا أكثر في المعنى الداخلي لحياة يسوع وتعاليمه.</a:t>
            </a:r>
            <a:endPar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7596" name="Rectangle 12"/>
          <p:cNvSpPr>
            <a:spLocks noGrp="1" noChangeArrowheads="1"/>
          </p:cNvSpPr>
          <p:nvPr>
            <p:ph type="title"/>
          </p:nvPr>
        </p:nvSpPr>
        <p:spPr>
          <a:xfrm>
            <a:off x="2590800" y="228600"/>
            <a:ext cx="2057400" cy="1077153"/>
          </a:xfrm>
          <a:solidFill>
            <a:schemeClr val="bg1"/>
          </a:solidFill>
        </p:spPr>
        <p:txBody>
          <a:bodyPr wrap="square" anchor="t" anchorCtr="0">
            <a:spAutoFit/>
          </a:bodyPr>
          <a:lstStyle/>
          <a:p>
            <a:pPr eaLnBrk="1" hangingPunct="1">
              <a:defRPr/>
            </a:pPr>
            <a:r>
              <a:rPr lang="ar-JO" sz="3200" b="1" dirty="0">
                <a:solidFill>
                  <a:srgbClr val="FFFF00"/>
                </a:solidFill>
                <a:effectLst/>
                <a:latin typeface="Arial" panose="020B0604020202020204" pitchFamily="34" charset="0"/>
                <a:ea typeface="SimSun" charset="0"/>
                <a:cs typeface="Arial" panose="020B0604020202020204" pitchFamily="34" charset="0"/>
              </a:rPr>
              <a:t>الأناجيل  الإزائية</a:t>
            </a:r>
            <a:endParaRPr lang="en-US" sz="3600" b="1" dirty="0">
              <a:solidFill>
                <a:srgbClr val="FFFF00"/>
              </a:solidFill>
              <a:effectLst/>
              <a:latin typeface="Arial" panose="020B0604020202020204" pitchFamily="34" charset="0"/>
              <a:ea typeface="SimSun" charset="0"/>
              <a:cs typeface="Arial" panose="020B0604020202020204" pitchFamily="34" charset="0"/>
            </a:endParaRPr>
          </a:p>
        </p:txBody>
      </p:sp>
      <p:sp>
        <p:nvSpPr>
          <p:cNvPr id="67597" name="Rectangle 13"/>
          <p:cNvSpPr>
            <a:spLocks noChangeArrowheads="1"/>
          </p:cNvSpPr>
          <p:nvPr/>
        </p:nvSpPr>
        <p:spPr bwMode="auto">
          <a:xfrm>
            <a:off x="0" y="4"/>
            <a:ext cx="2590800" cy="4302652"/>
          </a:xfrm>
          <a:prstGeom prst="rect">
            <a:avLst/>
          </a:prstGeom>
          <a:noFill/>
          <a:ln w="9525">
            <a:noFill/>
            <a:miter lim="800000"/>
            <a:headEnd/>
            <a:tailEnd/>
          </a:ln>
          <a:effectLst/>
        </p:spPr>
        <p:txBody>
          <a:bodyPr lIns="91376" tIns="45688" rIns="91376" bIns="45688">
            <a:spAutoFit/>
          </a:bodyPr>
          <a:lstStyle/>
          <a:p>
            <a:pPr marL="176091" marR="0" lvl="0" indent="-176091"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لماذا يوجد أربعة أناجيل ؟</a:t>
            </a:r>
            <a:endParaRPr kumimoji="0" lang="en-US"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endParaRPr>
          </a:p>
          <a:p>
            <a:pPr marL="176091" marR="0" lvl="0" indent="-176091" algn="r" defTabSz="914400" rtl="0" eaLnBrk="1" fontAlgn="base" latinLnBrk="0" hangingPunct="1">
              <a:lnSpc>
                <a:spcPct val="90000"/>
              </a:lnSpc>
              <a:spcBef>
                <a:spcPct val="20000"/>
              </a:spcBef>
              <a:spcAft>
                <a:spcPct val="0"/>
              </a:spcAft>
              <a:buClr>
                <a:srgbClr val="FFFFCC"/>
              </a:buClr>
              <a:buSzPct val="75000"/>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ربما للسبب نفسه قد</a:t>
            </a:r>
            <a:r>
              <a:rPr kumimoji="0" lang="ar-JO" sz="2400" b="1" i="0" u="none" strike="noStrike" kern="1200" cap="none" spc="0" normalizeH="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تروق الأوصاف</a:t>
            </a:r>
            <a:r>
              <a:rPr kumimoji="0" lang="ar-JO" sz="2400" b="1" i="0" u="none" strike="noStrike" kern="1200" cap="none" spc="0" normalizeH="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 </a:t>
            </a:r>
          </a:p>
          <a:p>
            <a:pPr marL="176091" marR="0" lvl="0" indent="-176091" algn="r" defTabSz="914400" rtl="0" eaLnBrk="1" fontAlgn="base" latinLnBrk="0" hangingPunct="1">
              <a:lnSpc>
                <a:spcPct val="90000"/>
              </a:lnSpc>
              <a:spcBef>
                <a:spcPct val="20000"/>
              </a:spcBef>
              <a:spcAft>
                <a:spcPct val="0"/>
              </a:spcAft>
              <a:buClr>
                <a:srgbClr val="FFFFCC"/>
              </a:buClr>
              <a:buSzPct val="75000"/>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المختلفة للجوهرة المصقولة بدقة لأناس مختلفين</a:t>
            </a:r>
          </a:p>
          <a:p>
            <a:pPr marL="176091" marR="0" lvl="0" indent="-176091" algn="r" defTabSz="914400" rtl="0" eaLnBrk="1" fontAlgn="base" latinLnBrk="0" hangingPunct="1">
              <a:lnSpc>
                <a:spcPct val="90000"/>
              </a:lnSpc>
              <a:spcBef>
                <a:spcPct val="20000"/>
              </a:spcBef>
              <a:spcAft>
                <a:spcPct val="0"/>
              </a:spcAft>
              <a:buClr>
                <a:srgbClr val="FFFFCC"/>
              </a:buClr>
              <a:buSzPct val="75000"/>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يصف متى وجه واحد لحياة المسيح ومرقس وجه آخر ولوقا وجه ثالث ويوحنا يكمل الصورة</a:t>
            </a:r>
            <a:endParaRPr kumimoji="0" lang="en-US"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endParaRPr>
          </a:p>
        </p:txBody>
      </p:sp>
      <p:sp>
        <p:nvSpPr>
          <p:cNvPr id="11" name="Text Box 11"/>
          <p:cNvSpPr txBox="1">
            <a:spLocks noChangeArrowheads="1"/>
          </p:cNvSpPr>
          <p:nvPr/>
        </p:nvSpPr>
        <p:spPr bwMode="auto">
          <a:xfrm>
            <a:off x="4067950" y="6457890"/>
            <a:ext cx="4571999"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كتاب الموارد المرئية للكتاب المقدس ، 177</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2" name="Group 1"/>
          <p:cNvGrpSpPr/>
          <p:nvPr/>
        </p:nvGrpSpPr>
        <p:grpSpPr>
          <a:xfrm>
            <a:off x="2771800" y="3707160"/>
            <a:ext cx="6364263" cy="2794000"/>
            <a:chOff x="2771800" y="3707160"/>
            <a:chExt cx="6364263" cy="2794000"/>
          </a:xfrm>
        </p:grpSpPr>
        <p:pic>
          <p:nvPicPr>
            <p:cNvPr id="67593"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3363" y="3707160"/>
              <a:ext cx="6362700" cy="279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 Box 11"/>
            <p:cNvSpPr txBox="1">
              <a:spLocks noChangeArrowheads="1"/>
            </p:cNvSpPr>
            <p:nvPr/>
          </p:nvSpPr>
          <p:spPr bwMode="auto">
            <a:xfrm>
              <a:off x="2771800" y="3717065"/>
              <a:ext cx="3384376" cy="369267"/>
            </a:xfrm>
            <a:prstGeom prst="rect">
              <a:avLst/>
            </a:prstGeom>
            <a:solidFill>
              <a:schemeClr val="tx1"/>
            </a:solidFill>
            <a:ln>
              <a:noFill/>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متى حدثت الأحداث</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95"/>
                                        </p:tgtEl>
                                        <p:attrNameLst>
                                          <p:attrName>style.visibility</p:attrName>
                                        </p:attrNameLst>
                                      </p:cBhvr>
                                      <p:to>
                                        <p:strVal val="visible"/>
                                      </p:to>
                                    </p:set>
                                    <p:anim calcmode="lin" valueType="num">
                                      <p:cBhvr additive="base">
                                        <p:cTn id="7" dur="500" fill="hold"/>
                                        <p:tgtEl>
                                          <p:spTgt spid="67595"/>
                                        </p:tgtEl>
                                        <p:attrNameLst>
                                          <p:attrName>ppt_x</p:attrName>
                                        </p:attrNameLst>
                                      </p:cBhvr>
                                      <p:tavLst>
                                        <p:tav tm="0">
                                          <p:val>
                                            <p:strVal val="1+#ppt_w/2"/>
                                          </p:val>
                                        </p:tav>
                                        <p:tav tm="100000">
                                          <p:val>
                                            <p:strVal val="#ppt_x"/>
                                          </p:val>
                                        </p:tav>
                                      </p:tavLst>
                                    </p:anim>
                                    <p:anim calcmode="lin" valueType="num">
                                      <p:cBhvr additive="base">
                                        <p:cTn id="8"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97">
                                            <p:txEl>
                                              <p:pRg st="0" end="0"/>
                                            </p:txEl>
                                          </p:spTgt>
                                        </p:tgtEl>
                                        <p:attrNameLst>
                                          <p:attrName>style.visibility</p:attrName>
                                        </p:attrNameLst>
                                      </p:cBhvr>
                                      <p:to>
                                        <p:strVal val="visible"/>
                                      </p:to>
                                    </p:set>
                                    <p:anim calcmode="lin" valueType="num">
                                      <p:cBhvr additive="base">
                                        <p:cTn id="19" dur="500" fill="hold"/>
                                        <p:tgtEl>
                                          <p:spTgt spid="6759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97">
                                            <p:txEl>
                                              <p:pRg st="1" end="1"/>
                                            </p:txEl>
                                          </p:spTgt>
                                        </p:tgtEl>
                                        <p:attrNameLst>
                                          <p:attrName>style.visibility</p:attrName>
                                        </p:attrNameLst>
                                      </p:cBhvr>
                                      <p:to>
                                        <p:strVal val="visible"/>
                                      </p:to>
                                    </p:set>
                                    <p:anim calcmode="lin" valueType="num">
                                      <p:cBhvr additive="base">
                                        <p:cTn id="25" dur="500" fill="hold"/>
                                        <p:tgtEl>
                                          <p:spTgt spid="6759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5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597">
                                            <p:txEl>
                                              <p:pRg st="2" end="2"/>
                                            </p:txEl>
                                          </p:spTgt>
                                        </p:tgtEl>
                                        <p:attrNameLst>
                                          <p:attrName>style.visibility</p:attrName>
                                        </p:attrNameLst>
                                      </p:cBhvr>
                                      <p:to>
                                        <p:strVal val="visible"/>
                                      </p:to>
                                    </p:set>
                                    <p:anim calcmode="lin" valueType="num">
                                      <p:cBhvr additive="base">
                                        <p:cTn id="31" dur="500" fill="hold"/>
                                        <p:tgtEl>
                                          <p:spTgt spid="67597">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59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7597">
                                            <p:txEl>
                                              <p:pRg st="3" end="3"/>
                                            </p:txEl>
                                          </p:spTgt>
                                        </p:tgtEl>
                                        <p:attrNameLst>
                                          <p:attrName>style.visibility</p:attrName>
                                        </p:attrNameLst>
                                      </p:cBhvr>
                                      <p:to>
                                        <p:strVal val="visible"/>
                                      </p:to>
                                    </p:set>
                                    <p:anim calcmode="lin" valueType="num">
                                      <p:cBhvr additive="base">
                                        <p:cTn id="37" dur="500" fill="hold"/>
                                        <p:tgtEl>
                                          <p:spTgt spid="67597">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759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utoUpdateAnimBg="0"/>
      <p:bldP spid="6759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3"/>
          <p:cNvSpPr txBox="1">
            <a:spLocks noChangeArrowheads="1"/>
          </p:cNvSpPr>
          <p:nvPr/>
        </p:nvSpPr>
        <p:spPr bwMode="auto">
          <a:xfrm>
            <a:off x="8540754" y="762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8613" name="Rectangle 5"/>
          <p:cNvSpPr>
            <a:spLocks noGrp="1" noChangeArrowheads="1"/>
          </p:cNvSpPr>
          <p:nvPr>
            <p:ph type="title"/>
          </p:nvPr>
        </p:nvSpPr>
        <p:spPr>
          <a:xfrm>
            <a:off x="1403651" y="260654"/>
            <a:ext cx="6192688" cy="646113"/>
          </a:xfrm>
          <a:solidFill>
            <a:schemeClr val="bg2"/>
          </a:solidFill>
        </p:spPr>
        <p:txBody>
          <a:bodyPr wrap="square" anchor="t" anchorCtr="0">
            <a:spAutoFit/>
          </a:bodyPr>
          <a:lstStyle/>
          <a:p>
            <a:pPr eaLnBrk="1" hangingPunct="1">
              <a:defRPr/>
            </a:pPr>
            <a:r>
              <a:rPr lang="ar-JO" sz="3600" b="1" dirty="0">
                <a:solidFill>
                  <a:schemeClr val="tx1"/>
                </a:solidFill>
                <a:effectLst>
                  <a:outerShdw blurRad="38100" dist="38100" dir="2700000" algn="tl">
                    <a:srgbClr val="000000"/>
                  </a:outerShdw>
                </a:effectLst>
                <a:latin typeface="Arial"/>
                <a:ea typeface="SimSun" charset="0"/>
                <a:cs typeface="Arial"/>
              </a:rPr>
              <a:t>التشابهات الإزائية</a:t>
            </a:r>
            <a:endParaRPr lang="en-US" sz="3600" b="1" dirty="0">
              <a:solidFill>
                <a:schemeClr val="tx1"/>
              </a:solidFill>
              <a:effectLst>
                <a:outerShdw blurRad="38100" dist="38100" dir="2700000" algn="tl">
                  <a:srgbClr val="000000"/>
                </a:outerShdw>
              </a:effectLst>
              <a:latin typeface="Arial"/>
              <a:ea typeface="SimSun" charset="0"/>
              <a:cs typeface="Arial"/>
            </a:endParaRPr>
          </a:p>
        </p:txBody>
      </p:sp>
      <p:sp>
        <p:nvSpPr>
          <p:cNvPr id="68614" name="Rectangle 6"/>
          <p:cNvSpPr>
            <a:spLocks noChangeArrowheads="1"/>
          </p:cNvSpPr>
          <p:nvPr/>
        </p:nvSpPr>
        <p:spPr bwMode="auto">
          <a:xfrm>
            <a:off x="228600" y="1143000"/>
            <a:ext cx="8915400" cy="5715000"/>
          </a:xfrm>
          <a:prstGeom prst="rect">
            <a:avLst/>
          </a:prstGeom>
          <a:noFill/>
          <a:ln w="9525">
            <a:noFill/>
            <a:miter lim="800000"/>
            <a:headEnd/>
            <a:tailEnd/>
          </a:ln>
          <a:effectLst/>
        </p:spPr>
        <p:txBody>
          <a:bodyPr lIns="91376" tIns="45688" rIns="91376" bIns="45688" anchor="ctr"/>
          <a:lstStyle/>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متى، مرقس ولوقا مشتابهين بشكل ملحوظ بينما يوحنا مختلف</a:t>
            </a:r>
            <a:endPar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تتفق الأناجيل الثلاثة الأولى ؟</a:t>
            </a:r>
            <a:endPar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اللغة</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المادة المستخدمة</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الترتيب العام للأحداث والأقوال من حياة المسيح</a:t>
            </a:r>
            <a:endPar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الحقائق الرياضية :</a:t>
            </a:r>
            <a:r>
              <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91% من محتوى مرقس موجود في متى</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53% من محتوى مرقس موجود في لوقا</a:t>
            </a:r>
            <a:endPar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7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بعض الإتفاقات تظهر أسئلة حول أصل الأناجيل الإزائية . هل اعتمد الكتاب على مصدر عام ؟ هل كانوا في اعتماد متبادل على بعضهم البعض ؟</a:t>
            </a:r>
            <a:r>
              <a:rPr kumimoji="0" lang="en-US" sz="27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p>
        </p:txBody>
      </p:sp>
      <p:sp>
        <p:nvSpPr>
          <p:cNvPr id="5" name="Text Box 11"/>
          <p:cNvSpPr txBox="1">
            <a:spLocks noChangeArrowheads="1"/>
          </p:cNvSpPr>
          <p:nvPr/>
        </p:nvSpPr>
        <p:spPr bwMode="auto">
          <a:xfrm>
            <a:off x="2267750" y="908720"/>
            <a:ext cx="457199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الكتاب المقدس الدراسي، 1471</a:t>
            </a:r>
            <a:endParaRPr kumimoji="0" lang="en-US" sz="2000" b="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4">
                                            <p:txEl>
                                              <p:pRg st="0" end="0"/>
                                            </p:txEl>
                                          </p:spTgt>
                                        </p:tgtEl>
                                        <p:attrNameLst>
                                          <p:attrName>style.visibility</p:attrName>
                                        </p:attrNameLst>
                                      </p:cBhvr>
                                      <p:to>
                                        <p:strVal val="visible"/>
                                      </p:to>
                                    </p:set>
                                    <p:anim calcmode="lin" valueType="num">
                                      <p:cBhvr>
                                        <p:cTn id="7" dur="500" fill="hold"/>
                                        <p:tgtEl>
                                          <p:spTgt spid="686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8614">
                                            <p:txEl>
                                              <p:pRg st="1" end="1"/>
                                            </p:txEl>
                                          </p:spTgt>
                                        </p:tgtEl>
                                        <p:attrNameLst>
                                          <p:attrName>style.visibility</p:attrName>
                                        </p:attrNameLst>
                                      </p:cBhvr>
                                      <p:to>
                                        <p:strVal val="visible"/>
                                      </p:to>
                                    </p:set>
                                    <p:anim calcmode="lin" valueType="num">
                                      <p:cBhvr>
                                        <p:cTn id="13" dur="500" fill="hold"/>
                                        <p:tgtEl>
                                          <p:spTgt spid="686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86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8614">
                                            <p:txEl>
                                              <p:pRg st="2" end="2"/>
                                            </p:txEl>
                                          </p:spTgt>
                                        </p:tgtEl>
                                        <p:attrNameLst>
                                          <p:attrName>style.visibility</p:attrName>
                                        </p:attrNameLst>
                                      </p:cBhvr>
                                      <p:to>
                                        <p:strVal val="visible"/>
                                      </p:to>
                                    </p:set>
                                    <p:anim calcmode="lin" valueType="num">
                                      <p:cBhvr>
                                        <p:cTn id="19" dur="500" fill="hold"/>
                                        <p:tgtEl>
                                          <p:spTgt spid="686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861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8614">
                                            <p:txEl>
                                              <p:pRg st="3" end="3"/>
                                            </p:txEl>
                                          </p:spTgt>
                                        </p:tgtEl>
                                        <p:attrNameLst>
                                          <p:attrName>style.visibility</p:attrName>
                                        </p:attrNameLst>
                                      </p:cBhvr>
                                      <p:to>
                                        <p:strVal val="visible"/>
                                      </p:to>
                                    </p:set>
                                    <p:anim calcmode="lin" valueType="num">
                                      <p:cBhvr>
                                        <p:cTn id="25" dur="500" fill="hold"/>
                                        <p:tgtEl>
                                          <p:spTgt spid="686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861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8614">
                                            <p:txEl>
                                              <p:pRg st="4" end="4"/>
                                            </p:txEl>
                                          </p:spTgt>
                                        </p:tgtEl>
                                        <p:attrNameLst>
                                          <p:attrName>style.visibility</p:attrName>
                                        </p:attrNameLst>
                                      </p:cBhvr>
                                      <p:to>
                                        <p:strVal val="visible"/>
                                      </p:to>
                                    </p:set>
                                    <p:anim calcmode="lin" valueType="num">
                                      <p:cBhvr>
                                        <p:cTn id="31" dur="500" fill="hold"/>
                                        <p:tgtEl>
                                          <p:spTgt spid="686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861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8614">
                                            <p:txEl>
                                              <p:pRg st="5" end="5"/>
                                            </p:txEl>
                                          </p:spTgt>
                                        </p:tgtEl>
                                        <p:attrNameLst>
                                          <p:attrName>style.visibility</p:attrName>
                                        </p:attrNameLst>
                                      </p:cBhvr>
                                      <p:to>
                                        <p:strVal val="visible"/>
                                      </p:to>
                                    </p:set>
                                    <p:anim calcmode="lin" valueType="num">
                                      <p:cBhvr>
                                        <p:cTn id="37" dur="500" fill="hold"/>
                                        <p:tgtEl>
                                          <p:spTgt spid="6861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861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8614">
                                            <p:txEl>
                                              <p:pRg st="6" end="6"/>
                                            </p:txEl>
                                          </p:spTgt>
                                        </p:tgtEl>
                                        <p:attrNameLst>
                                          <p:attrName>style.visibility</p:attrName>
                                        </p:attrNameLst>
                                      </p:cBhvr>
                                      <p:to>
                                        <p:strVal val="visible"/>
                                      </p:to>
                                    </p:set>
                                    <p:anim calcmode="lin" valueType="num">
                                      <p:cBhvr>
                                        <p:cTn id="43" dur="500" fill="hold"/>
                                        <p:tgtEl>
                                          <p:spTgt spid="6861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861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8614">
                                            <p:txEl>
                                              <p:pRg st="7" end="7"/>
                                            </p:txEl>
                                          </p:spTgt>
                                        </p:tgtEl>
                                        <p:attrNameLst>
                                          <p:attrName>style.visibility</p:attrName>
                                        </p:attrNameLst>
                                      </p:cBhvr>
                                      <p:to>
                                        <p:strVal val="visible"/>
                                      </p:to>
                                    </p:set>
                                    <p:anim calcmode="lin" valueType="num">
                                      <p:cBhvr>
                                        <p:cTn id="49" dur="500" fill="hold"/>
                                        <p:tgtEl>
                                          <p:spTgt spid="6861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68614">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8614">
                                            <p:txEl>
                                              <p:pRg st="8" end="8"/>
                                            </p:txEl>
                                          </p:spTgt>
                                        </p:tgtEl>
                                        <p:attrNameLst>
                                          <p:attrName>style.visibility</p:attrName>
                                        </p:attrNameLst>
                                      </p:cBhvr>
                                      <p:to>
                                        <p:strVal val="visible"/>
                                      </p:to>
                                    </p:set>
                                    <p:anim calcmode="lin" valueType="num">
                                      <p:cBhvr>
                                        <p:cTn id="55" dur="500" fill="hold"/>
                                        <p:tgtEl>
                                          <p:spTgt spid="6861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68614">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56674"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56675" name="Rectangle 3"/>
          <p:cNvSpPr>
            <a:spLocks noChangeArrowheads="1"/>
          </p:cNvSpPr>
          <p:nvPr/>
        </p:nvSpPr>
        <p:spPr bwMode="auto">
          <a:xfrm>
            <a:off x="1152525" y="692154"/>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56676" name="AutoShape 4"/>
          <p:cNvSpPr>
            <a:spLocks noChangeArrowheads="1"/>
          </p:cNvSpPr>
          <p:nvPr/>
        </p:nvSpPr>
        <p:spPr bwMode="auto">
          <a:xfrm>
            <a:off x="1355728" y="850904"/>
            <a:ext cx="6397625" cy="5137150"/>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56677" name="Text Box 5"/>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156678" name="Text Box 6"/>
          <p:cNvSpPr txBox="1">
            <a:spLocks noChangeArrowheads="1"/>
          </p:cNvSpPr>
          <p:nvPr/>
        </p:nvSpPr>
        <p:spPr bwMode="auto">
          <a:xfrm>
            <a:off x="8361805"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13</a:t>
            </a:r>
          </a:p>
        </p:txBody>
      </p:sp>
      <p:grpSp>
        <p:nvGrpSpPr>
          <p:cNvPr id="156679" name="Group 7"/>
          <p:cNvGrpSpPr>
            <a:grpSpLocks/>
          </p:cNvGrpSpPr>
          <p:nvPr/>
        </p:nvGrpSpPr>
        <p:grpSpPr bwMode="auto">
          <a:xfrm>
            <a:off x="1152525" y="701676"/>
            <a:ext cx="6751638" cy="5441950"/>
            <a:chOff x="799" y="501"/>
            <a:chExt cx="4678" cy="3885"/>
          </a:xfrm>
        </p:grpSpPr>
        <p:pic>
          <p:nvPicPr>
            <p:cNvPr id="156686"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96" y="658"/>
              <a:ext cx="2468" cy="3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56687" name="Rectangle 9"/>
            <p:cNvSpPr>
              <a:spLocks noChangeArrowheads="1"/>
            </p:cNvSpPr>
            <p:nvPr/>
          </p:nvSpPr>
          <p:spPr bwMode="auto">
            <a:xfrm>
              <a:off x="799" y="501"/>
              <a:ext cx="4679" cy="3886"/>
            </a:xfrm>
            <a:prstGeom prst="rect">
              <a:avLst/>
            </a:prstGeom>
            <a:solidFill>
              <a:srgbClr val="000000">
                <a:alpha val="50195"/>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grpSp>
      <p:sp>
        <p:nvSpPr>
          <p:cNvPr id="15370" name="Text Box 10"/>
          <p:cNvSpPr txBox="1">
            <a:spLocks noChangeArrowheads="1"/>
          </p:cNvSpPr>
          <p:nvPr/>
        </p:nvSpPr>
        <p:spPr bwMode="auto">
          <a:xfrm>
            <a:off x="2111375" y="4435481"/>
            <a:ext cx="4884738" cy="10593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575"/>
              </a:spcBef>
              <a:spcAft>
                <a:spcPct val="0"/>
              </a:spcAft>
              <a:buClr>
                <a:srgbClr val="FFFF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25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كما تم رؤيتها</a:t>
            </a:r>
          </a:p>
          <a:p>
            <a:pPr marL="0" marR="0" lvl="0" indent="0" algn="ctr" defTabSz="914400" rtl="0" eaLnBrk="1" fontAlgn="base" latinLnBrk="0" hangingPunct="1">
              <a:lnSpc>
                <a:spcPct val="100000"/>
              </a:lnSpc>
              <a:spcBef>
                <a:spcPts val="1575"/>
              </a:spcBef>
              <a:spcAft>
                <a:spcPct val="0"/>
              </a:spcAft>
              <a:buClr>
                <a:srgbClr val="FFFF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25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من أربع عدسات مختلفة</a:t>
            </a:r>
            <a:endParaRPr kumimoji="0" lang="en-GB" sz="25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15371" name="Text Box 11"/>
          <p:cNvSpPr txBox="1">
            <a:spLocks noChangeArrowheads="1"/>
          </p:cNvSpPr>
          <p:nvPr/>
        </p:nvSpPr>
        <p:spPr bwMode="auto">
          <a:xfrm>
            <a:off x="2139950" y="6154340"/>
            <a:ext cx="4289437" cy="531022"/>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wrap="squar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800"/>
              </a:spcBef>
              <a:spcAft>
                <a:spcPct val="0"/>
              </a:spcAft>
              <a:buClr>
                <a:srgbClr val="FFFF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29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مساعد دراسي رقم 21</a:t>
            </a:r>
            <a:endParaRPr kumimoji="0" lang="en-GB" sz="29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156682" name="Text Box 13"/>
          <p:cNvSpPr txBox="1">
            <a:spLocks noChangeArrowheads="1"/>
          </p:cNvSpPr>
          <p:nvPr/>
        </p:nvSpPr>
        <p:spPr bwMode="auto">
          <a:xfrm>
            <a:off x="8703257" y="6482487"/>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2</a:t>
            </a:r>
          </a:p>
        </p:txBody>
      </p:sp>
      <p:sp>
        <p:nvSpPr>
          <p:cNvPr id="156683" name="Title 14"/>
          <p:cNvSpPr>
            <a:spLocks noGrp="1"/>
          </p:cNvSpPr>
          <p:nvPr>
            <p:ph type="title" idx="4294967295"/>
          </p:nvPr>
        </p:nvSpPr>
        <p:spPr bwMode="auto">
          <a:xfrm>
            <a:off x="1219200" y="1905000"/>
            <a:ext cx="6629400" cy="24384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altLang="ja-JP" sz="3900" b="1" dirty="0">
                <a:solidFill>
                  <a:srgbClr val="FFFFFF"/>
                </a:solidFill>
                <a:latin typeface="Arial" panose="020B0604020202020204" pitchFamily="34" charset="0"/>
                <a:cs typeface="Arial" panose="020B0604020202020204" pitchFamily="34" charset="0"/>
              </a:rPr>
              <a:t>صورة مكتملة</a:t>
            </a:r>
            <a:br>
              <a:rPr lang="ar-JO" altLang="ja-JP" sz="3900" b="1" dirty="0">
                <a:solidFill>
                  <a:srgbClr val="FFFFFF"/>
                </a:solidFill>
                <a:latin typeface="Arial" panose="020B0604020202020204" pitchFamily="34" charset="0"/>
                <a:cs typeface="Arial" panose="020B0604020202020204" pitchFamily="34" charset="0"/>
              </a:rPr>
            </a:br>
            <a:r>
              <a:rPr lang="ar-JO" altLang="ja-JP" sz="3900" b="1" dirty="0">
                <a:solidFill>
                  <a:srgbClr val="FFFFFF"/>
                </a:solidFill>
                <a:latin typeface="Arial" panose="020B0604020202020204" pitchFamily="34" charset="0"/>
                <a:cs typeface="Arial" panose="020B0604020202020204" pitchFamily="34" charset="0"/>
              </a:rPr>
              <a:t>للرب</a:t>
            </a:r>
            <a:br>
              <a:rPr lang="ar-JO" altLang="ja-JP" sz="3900" b="1" dirty="0">
                <a:solidFill>
                  <a:srgbClr val="FFFFFF"/>
                </a:solidFill>
                <a:latin typeface="Arial" panose="020B0604020202020204" pitchFamily="34" charset="0"/>
                <a:cs typeface="Arial" panose="020B0604020202020204" pitchFamily="34" charset="0"/>
              </a:rPr>
            </a:br>
            <a:r>
              <a:rPr lang="ar-JO" altLang="ja-JP" sz="3900" b="1" dirty="0">
                <a:solidFill>
                  <a:srgbClr val="FFFFFF"/>
                </a:solidFill>
                <a:latin typeface="Arial" panose="020B0604020202020204" pitchFamily="34" charset="0"/>
                <a:cs typeface="Arial" panose="020B0604020202020204" pitchFamily="34" charset="0"/>
              </a:rPr>
              <a:t>يسوع المسيح</a:t>
            </a:r>
            <a:endParaRPr lang="en-US" dirty="0">
              <a:latin typeface="Arial" panose="020B0604020202020204" pitchFamily="34" charset="0"/>
              <a:cs typeface="Arial" panose="020B0604020202020204" pitchFamily="34" charset="0"/>
            </a:endParaRPr>
          </a:p>
        </p:txBody>
      </p:sp>
      <p:sp>
        <p:nvSpPr>
          <p:cNvPr id="16" name="Text Box 11"/>
          <p:cNvSpPr txBox="1">
            <a:spLocks noChangeArrowheads="1"/>
          </p:cNvSpPr>
          <p:nvPr/>
        </p:nvSpPr>
        <p:spPr bwMode="auto">
          <a:xfrm>
            <a:off x="457200" y="177800"/>
            <a:ext cx="8077200" cy="530225"/>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800"/>
              </a:spcBef>
              <a:spcAft>
                <a:spcPct val="0"/>
              </a:spcAft>
              <a:buClr>
                <a:srgbClr val="FFFF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29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من محاضرة الكتاب المقدس بشكل أساسي</a:t>
            </a:r>
            <a:endParaRPr kumimoji="0" lang="en-GB" sz="29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17" name="TextBox 16"/>
          <p:cNvSpPr txBox="1"/>
          <p:nvPr/>
        </p:nvSpPr>
        <p:spPr>
          <a:xfrm>
            <a:off x="8459792" y="14291"/>
            <a:ext cx="598111"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51أ</a:t>
            </a:r>
            <a:endParaRPr kumimoji="0" lang="en-US"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500" fill="hold"/>
                                        <p:tgtEl>
                                          <p:spTgt spid="15371"/>
                                        </p:tgtEl>
                                        <p:attrNameLst>
                                          <p:attrName>ppt_w</p:attrName>
                                        </p:attrNameLst>
                                      </p:cBhvr>
                                      <p:tavLst>
                                        <p:tav tm="100000">
                                          <p:val>
                                            <p:fltVal val="0"/>
                                          </p:val>
                                        </p:tav>
                                        <p:tav>
                                          <p:val>
                                            <p:strVal val="#ppt_w"/>
                                          </p:val>
                                        </p:tav>
                                      </p:tavLst>
                                    </p:anim>
                                    <p:anim calcmode="lin" valueType="num">
                                      <p:cBhvr>
                                        <p:cTn id="8" dur="500" fill="hold"/>
                                        <p:tgtEl>
                                          <p:spTgt spid="15371"/>
                                        </p:tgtEl>
                                        <p:attrNameLst>
                                          <p:attrName>ppt_h</p:attrName>
                                        </p:attrNameLst>
                                      </p:cBhvr>
                                      <p:tavLst>
                                        <p:tav tm="100000">
                                          <p:val>
                                            <p:fltVal val="0"/>
                                          </p:val>
                                        </p:tav>
                                        <p:tav>
                                          <p:val>
                                            <p:strVal val="#ppt_h"/>
                                          </p:val>
                                        </p:tav>
                                      </p:tavLst>
                                    </p:anim>
                                    <p:anim calcmode="lin" valueType="num">
                                      <p:cBhvr>
                                        <p:cTn id="9" dur="500" fill="hold"/>
                                        <p:tgtEl>
                                          <p:spTgt spid="15371"/>
                                        </p:tgtEl>
                                        <p:attrNameLst>
                                          <p:attrName>ppt_x</p:attrName>
                                        </p:attrNameLst>
                                      </p:cBhvr>
                                      <p:tavLst>
                                        <p:tav tm="100000">
                                          <p:val>
                                            <p:fltVal val="0.5"/>
                                          </p:val>
                                        </p:tav>
                                        <p:tav>
                                          <p:val>
                                            <p:strVal val="#ppt_x"/>
                                          </p:val>
                                        </p:tav>
                                      </p:tavLst>
                                    </p:anim>
                                    <p:anim calcmode="lin" valueType="num">
                                      <p:cBhvr>
                                        <p:cTn id="10" dur="500" fill="hold"/>
                                        <p:tgtEl>
                                          <p:spTgt spid="15371"/>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fill="hold" nodeType="clickEffect">
                                  <p:stCondLst>
                                    <p:cond delay="0"/>
                                  </p:stCondLst>
                                  <p:childTnLst>
                                    <p:set>
                                      <p:cBhvr>
                                        <p:cTn id="14" dur="1" fill="hold">
                                          <p:stCondLst>
                                            <p:cond delay="0"/>
                                          </p:stCondLst>
                                        </p:cTn>
                                        <p:tgtEl>
                                          <p:spTgt spid="15370"/>
                                        </p:tgtEl>
                                        <p:attrNameLst>
                                          <p:attrName>style.visibility</p:attrName>
                                        </p:attrNameLst>
                                      </p:cBhvr>
                                      <p:to>
                                        <p:strVal val="visible"/>
                                      </p:to>
                                    </p:set>
                                    <p:animEffect transition="in" filter="fade">
                                      <p:cBhvr>
                                        <p:cTn id="15" dur="1000"/>
                                        <p:tgtEl>
                                          <p:spTgt spid="15370"/>
                                        </p:tgtEl>
                                      </p:cBhvr>
                                    </p:animEffect>
                                  </p:childTnLst>
                                </p:cTn>
                              </p:par>
                              <p:par>
                                <p:cTn id="16" presetID="23" presetClass="entr" presetSubtype="52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100000">
                                          <p:val>
                                            <p:fltVal val="0"/>
                                          </p:val>
                                        </p:tav>
                                        <p:tav>
                                          <p:val>
                                            <p:strVal val="#ppt_w"/>
                                          </p:val>
                                        </p:tav>
                                      </p:tavLst>
                                    </p:anim>
                                    <p:anim calcmode="lin" valueType="num">
                                      <p:cBhvr>
                                        <p:cTn id="19" dur="500" fill="hold"/>
                                        <p:tgtEl>
                                          <p:spTgt spid="16"/>
                                        </p:tgtEl>
                                        <p:attrNameLst>
                                          <p:attrName>ppt_h</p:attrName>
                                        </p:attrNameLst>
                                      </p:cBhvr>
                                      <p:tavLst>
                                        <p:tav tm="100000">
                                          <p:val>
                                            <p:fltVal val="0"/>
                                          </p:val>
                                        </p:tav>
                                        <p:tav>
                                          <p:val>
                                            <p:strVal val="#ppt_h"/>
                                          </p:val>
                                        </p:tav>
                                      </p:tavLst>
                                    </p:anim>
                                    <p:anim calcmode="lin" valueType="num">
                                      <p:cBhvr>
                                        <p:cTn id="20" dur="500" fill="hold"/>
                                        <p:tgtEl>
                                          <p:spTgt spid="16"/>
                                        </p:tgtEl>
                                        <p:attrNameLst>
                                          <p:attrName>ppt_x</p:attrName>
                                        </p:attrNameLst>
                                      </p:cBhvr>
                                      <p:tavLst>
                                        <p:tav tm="100000">
                                          <p:val>
                                            <p:fltVal val="0.5"/>
                                          </p:val>
                                        </p:tav>
                                        <p:tav>
                                          <p:val>
                                            <p:strVal val="#ppt_x"/>
                                          </p:val>
                                        </p:tav>
                                      </p:tavLst>
                                    </p:anim>
                                    <p:anim calcmode="lin" valueType="num">
                                      <p:cBhvr>
                                        <p:cTn id="21" dur="500" fill="hold"/>
                                        <p:tgtEl>
                                          <p:spTgt spid="16"/>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58722"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58723"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58724" name="AutoShape 4"/>
          <p:cNvSpPr>
            <a:spLocks noChangeArrowheads="1"/>
          </p:cNvSpPr>
          <p:nvPr/>
        </p:nvSpPr>
        <p:spPr bwMode="auto">
          <a:xfrm>
            <a:off x="1355728" y="820738"/>
            <a:ext cx="6397625" cy="5138737"/>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58725" name="Text Box 6"/>
          <p:cNvSpPr txBox="1">
            <a:spLocks noChangeArrowheads="1"/>
          </p:cNvSpPr>
          <p:nvPr/>
        </p:nvSpPr>
        <p:spPr bwMode="auto">
          <a:xfrm>
            <a:off x="8748675" y="4076"/>
            <a:ext cx="22709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16391" name="Text Box 7"/>
          <p:cNvSpPr txBox="1">
            <a:spLocks noChangeArrowheads="1"/>
          </p:cNvSpPr>
          <p:nvPr/>
        </p:nvSpPr>
        <p:spPr bwMode="auto">
          <a:xfrm>
            <a:off x="1468438" y="1714501"/>
            <a:ext cx="6270625" cy="531022"/>
          </a:xfrm>
          <a:prstGeom prst="rect">
            <a:avLst/>
          </a:prstGeom>
          <a:noFill/>
          <a:ln>
            <a:noFill/>
          </a:ln>
          <a:effectLst>
            <a:outerShdw dist="35921"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r" defTabSz="914400" rtl="1" eaLnBrk="1" fontAlgn="base" latinLnBrk="0" hangingPunct="1">
              <a:lnSpc>
                <a:spcPct val="100000"/>
              </a:lnSpc>
              <a:spcBef>
                <a:spcPts val="1800"/>
              </a:spcBef>
              <a:spcAft>
                <a:spcPct val="0"/>
              </a:spcAft>
              <a:buClr>
                <a:srgbClr val="FFFF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29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a:t>
            </a:r>
            <a:r>
              <a:rPr kumimoji="0" lang="en-GB" sz="29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a:t>
            </a:r>
            <a:r>
              <a:rPr kumimoji="0" lang="ar-JO" sz="29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جمهور </a:t>
            </a:r>
            <a:r>
              <a:rPr kumimoji="0" lang="ar-JO" sz="2900" b="1"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محدد</a:t>
            </a:r>
            <a:endParaRPr kumimoji="0" lang="ar-JO" sz="2900" b="1" u="sng"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16392" name="Text Box 8"/>
          <p:cNvSpPr txBox="1">
            <a:spLocks noChangeArrowheads="1"/>
          </p:cNvSpPr>
          <p:nvPr/>
        </p:nvSpPr>
        <p:spPr bwMode="auto">
          <a:xfrm>
            <a:off x="1398588" y="2622555"/>
            <a:ext cx="6270625" cy="531022"/>
          </a:xfrm>
          <a:prstGeom prst="rect">
            <a:avLst/>
          </a:prstGeom>
          <a:noFill/>
          <a:ln>
            <a:noFill/>
          </a:ln>
          <a:effectLst>
            <a:outerShdw dist="35921"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r" defTabSz="914400" rtl="1" eaLnBrk="1" fontAlgn="base" latinLnBrk="0" hangingPunct="1">
              <a:lnSpc>
                <a:spcPct val="100000"/>
              </a:lnSpc>
              <a:spcBef>
                <a:spcPts val="1800"/>
              </a:spcBef>
              <a:spcAft>
                <a:spcPct val="0"/>
              </a:spcAft>
              <a:buClr>
                <a:srgbClr val="FFFF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9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a:t>
            </a:r>
            <a:r>
              <a:rPr kumimoji="0" lang="ar-JO" sz="29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العرض </a:t>
            </a:r>
            <a:r>
              <a:rPr kumimoji="0" lang="ar-JO" sz="2900" b="1"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الفريد</a:t>
            </a:r>
            <a:r>
              <a:rPr kumimoji="0" lang="ar-JO" sz="29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لشخص يسوع المسيح</a:t>
            </a:r>
            <a:endParaRPr kumimoji="0" lang="en-GB" sz="29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16393" name="Text Box 9"/>
          <p:cNvSpPr txBox="1">
            <a:spLocks noChangeArrowheads="1"/>
          </p:cNvSpPr>
          <p:nvPr/>
        </p:nvSpPr>
        <p:spPr bwMode="auto">
          <a:xfrm>
            <a:off x="1509713" y="3935416"/>
            <a:ext cx="6229350" cy="531022"/>
          </a:xfrm>
          <a:prstGeom prst="rect">
            <a:avLst/>
          </a:prstGeom>
          <a:noFill/>
          <a:ln>
            <a:noFill/>
          </a:ln>
          <a:effectLst>
            <a:outerShdw dist="35921"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r" defTabSz="914400" rtl="1" eaLnBrk="1" fontAlgn="base" latinLnBrk="0" hangingPunct="1">
              <a:lnSpc>
                <a:spcPct val="100000"/>
              </a:lnSpc>
              <a:spcBef>
                <a:spcPts val="1800"/>
              </a:spcBef>
              <a:spcAft>
                <a:spcPct val="0"/>
              </a:spcAft>
              <a:buClr>
                <a:srgbClr val="FFFF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9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a:t>
            </a:r>
            <a:r>
              <a:rPr kumimoji="0" lang="ar-JO" sz="29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a:t>
            </a:r>
            <a:r>
              <a:rPr kumimoji="0" lang="ar-JO" sz="2900" b="1"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قصد</a:t>
            </a:r>
            <a:r>
              <a:rPr kumimoji="0" lang="ar-JO" sz="29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ه الأساسي لكتابة الإنجيل</a:t>
            </a:r>
          </a:p>
        </p:txBody>
      </p:sp>
      <p:sp>
        <p:nvSpPr>
          <p:cNvPr id="16394" name="Text Box 10"/>
          <p:cNvSpPr txBox="1">
            <a:spLocks noChangeArrowheads="1"/>
          </p:cNvSpPr>
          <p:nvPr/>
        </p:nvSpPr>
        <p:spPr bwMode="auto">
          <a:xfrm>
            <a:off x="1508132" y="4929198"/>
            <a:ext cx="6230932" cy="531022"/>
          </a:xfrm>
          <a:prstGeom prst="rect">
            <a:avLst/>
          </a:prstGeom>
          <a:noFill/>
          <a:ln>
            <a:noFill/>
          </a:ln>
          <a:effectLst>
            <a:outerShdw dist="35921"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r" defTabSz="914400" rtl="1" eaLnBrk="1" fontAlgn="base" latinLnBrk="0" hangingPunct="1">
              <a:lnSpc>
                <a:spcPct val="100000"/>
              </a:lnSpc>
              <a:spcBef>
                <a:spcPts val="1800"/>
              </a:spcBef>
              <a:spcAft>
                <a:spcPct val="0"/>
              </a:spcAft>
              <a:buClr>
                <a:srgbClr val="FFFF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9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a:t>
            </a:r>
            <a:r>
              <a:rPr kumimoji="0" lang="ar-JO" sz="29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a:t>
            </a:r>
            <a:r>
              <a:rPr kumimoji="0" lang="ar-JO" sz="2900" b="1"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تاريخ</a:t>
            </a:r>
            <a:r>
              <a:rPr kumimoji="0" lang="ar-JO" sz="29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كتابته</a:t>
            </a:r>
            <a:endParaRPr kumimoji="0" lang="en-GB" sz="2900" b="1"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158730" name="Text Box 11"/>
          <p:cNvSpPr txBox="1">
            <a:spLocks noChangeArrowheads="1"/>
          </p:cNvSpPr>
          <p:nvPr/>
        </p:nvSpPr>
        <p:spPr bwMode="auto">
          <a:xfrm>
            <a:off x="8361808" y="6540007"/>
            <a:ext cx="291216"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14</a:t>
            </a:r>
          </a:p>
        </p:txBody>
      </p:sp>
      <p:sp>
        <p:nvSpPr>
          <p:cNvPr id="158731" name="Text Box 12"/>
          <p:cNvSpPr txBox="1">
            <a:spLocks noChangeArrowheads="1"/>
          </p:cNvSpPr>
          <p:nvPr/>
        </p:nvSpPr>
        <p:spPr bwMode="auto">
          <a:xfrm>
            <a:off x="8703257" y="6485662"/>
            <a:ext cx="262362" cy="300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4</a:t>
            </a:r>
          </a:p>
        </p:txBody>
      </p:sp>
      <p:sp>
        <p:nvSpPr>
          <p:cNvPr id="14" name="Title 13"/>
          <p:cNvSpPr>
            <a:spLocks noGrp="1"/>
          </p:cNvSpPr>
          <p:nvPr>
            <p:ph type="title" idx="4294967295"/>
          </p:nvPr>
        </p:nvSpPr>
        <p:spPr>
          <a:xfrm>
            <a:off x="457200" y="990606"/>
            <a:ext cx="8229600" cy="792163"/>
          </a:xfrm>
          <a:prstGeom prst="rect">
            <a:avLst/>
          </a:prstGeom>
        </p:spPr>
        <p:txBody>
          <a:bodyPr lIns="91376" tIns="45688" rIns="91376" bIns="45688"/>
          <a:lstStyle/>
          <a:p>
            <a:pPr>
              <a:defRPr/>
            </a:pPr>
            <a:r>
              <a:rPr lang="ar-JO" sz="3600" b="1" cap="all" dirty="0">
                <a:solidFill>
                  <a:srgbClr val="66FFFF"/>
                </a:solidFill>
                <a:latin typeface="Arial" panose="020B0604020202020204" pitchFamily="34" charset="0"/>
                <a:cs typeface="Arial" panose="020B0604020202020204" pitchFamily="34" charset="0"/>
              </a:rPr>
              <a:t>كل إنجيل كتب له </a:t>
            </a:r>
            <a:endParaRPr lang="en-GB" sz="3600" b="1" cap="all" dirty="0">
              <a:solidFill>
                <a:srgbClr val="66FFFF"/>
              </a:solidFill>
              <a:latin typeface="Arial" panose="020B0604020202020204" pitchFamily="34" charset="0"/>
              <a:cs typeface="Arial" panose="020B0604020202020204" pitchFamily="34" charset="0"/>
            </a:endParaRPr>
          </a:p>
        </p:txBody>
      </p:sp>
      <p:sp>
        <p:nvSpPr>
          <p:cNvPr id="15" name="TextBox 14"/>
          <p:cNvSpPr txBox="1"/>
          <p:nvPr/>
        </p:nvSpPr>
        <p:spPr>
          <a:xfrm>
            <a:off x="8459792" y="5"/>
            <a:ext cx="598111"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51أ</a:t>
            </a:r>
            <a:endParaRPr kumimoji="0" lang="en-US" sz="24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left)">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393"/>
                                        </p:tgtEl>
                                        <p:attrNameLst>
                                          <p:attrName>style.visibility</p:attrName>
                                        </p:attrNameLst>
                                      </p:cBhvr>
                                      <p:to>
                                        <p:strVal val="visible"/>
                                      </p:to>
                                    </p:set>
                                    <p:animEffect transition="in" filter="wipe(left)">
                                      <p:cBhvr>
                                        <p:cTn id="17" dur="500"/>
                                        <p:tgtEl>
                                          <p:spTgt spid="163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394"/>
                                        </p:tgtEl>
                                        <p:attrNameLst>
                                          <p:attrName>style.visibility</p:attrName>
                                        </p:attrNameLst>
                                      </p:cBhvr>
                                      <p:to>
                                        <p:strVal val="visible"/>
                                      </p:to>
                                    </p:set>
                                    <p:animEffect transition="in" filter="wipe(left)">
                                      <p:cBhvr>
                                        <p:cTn id="22"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8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9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5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6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DejaVu Sans"/>
      </a:majorFont>
      <a:minorFont>
        <a:latin typeface="Arial"/>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221</TotalTime>
  <Words>5466</Words>
  <Application>Microsoft Macintosh PowerPoint</Application>
  <PresentationFormat>On-screen Show (4:3)</PresentationFormat>
  <Paragraphs>1175</Paragraphs>
  <Slides>50</Slides>
  <Notes>43</Notes>
  <HiddenSlides>0</HiddenSlides>
  <MMClips>0</MMClips>
  <ScaleCrop>false</ScaleCrop>
  <HeadingPairs>
    <vt:vector size="6" baseType="variant">
      <vt:variant>
        <vt:lpstr>Fonts Used</vt:lpstr>
      </vt:variant>
      <vt:variant>
        <vt:i4>12</vt:i4>
      </vt:variant>
      <vt:variant>
        <vt:lpstr>Theme</vt:lpstr>
      </vt:variant>
      <vt:variant>
        <vt:i4>27</vt:i4>
      </vt:variant>
      <vt:variant>
        <vt:lpstr>Slide Titles</vt:lpstr>
      </vt:variant>
      <vt:variant>
        <vt:i4>50</vt:i4>
      </vt:variant>
    </vt:vector>
  </HeadingPairs>
  <TitlesOfParts>
    <vt:vector size="89" baseType="lpstr">
      <vt:lpstr>26</vt:lpstr>
      <vt:lpstr>MS Gothic</vt:lpstr>
      <vt:lpstr>ＭＳ Ｐゴシック</vt:lpstr>
      <vt:lpstr>Times</vt:lpstr>
      <vt:lpstr>Arial</vt:lpstr>
      <vt:lpstr>Arial Black</vt:lpstr>
      <vt:lpstr>Calibri</vt:lpstr>
      <vt:lpstr>Comic Sans MS</vt:lpstr>
      <vt:lpstr>Garamond</vt:lpstr>
      <vt:lpstr>Helvetica</vt:lpstr>
      <vt:lpstr>Times New Roman</vt:lpstr>
      <vt:lpstr>Wingdings</vt:lpstr>
      <vt:lpstr>5_Blank Presentation</vt:lpstr>
      <vt:lpstr>3_Default Design</vt:lpstr>
      <vt:lpstr>Orbit</vt:lpstr>
      <vt:lpstr>5_Default Design</vt:lpstr>
      <vt:lpstr>6_Default Design</vt:lpstr>
      <vt:lpstr>13_Blank Presentation</vt:lpstr>
      <vt:lpstr>18_Default Design</vt:lpstr>
      <vt:lpstr>1_Capsules</vt:lpstr>
      <vt:lpstr>2_Capsules</vt:lpstr>
      <vt:lpstr>15_Blank Presentation</vt:lpstr>
      <vt:lpstr>4_Default Design</vt:lpstr>
      <vt:lpstr>Default Design</vt:lpstr>
      <vt:lpstr>3_Blank Presentation</vt:lpstr>
      <vt:lpstr>7_Orbit</vt:lpstr>
      <vt:lpstr>6_Blank Presentation</vt:lpstr>
      <vt:lpstr>4_Blank Presentation</vt:lpstr>
      <vt:lpstr>9_Blank Presentation</vt:lpstr>
      <vt:lpstr>8_Orbit</vt:lpstr>
      <vt:lpstr>9_Orbit</vt:lpstr>
      <vt:lpstr>14_Blank Presentation</vt:lpstr>
      <vt:lpstr>5_Fireball</vt:lpstr>
      <vt:lpstr>7_Default Design</vt:lpstr>
      <vt:lpstr>Stream</vt:lpstr>
      <vt:lpstr>Ribbons</vt:lpstr>
      <vt:lpstr>6_Fireball</vt:lpstr>
      <vt:lpstr>10_Office Theme</vt:lpstr>
      <vt:lpstr>2_Orbit</vt:lpstr>
      <vt:lpstr>تفسير                    أدب العهد الجديد</vt:lpstr>
      <vt:lpstr>تفسير          الأناجيل         وأعمال الرسل</vt:lpstr>
      <vt:lpstr>توازي هيكل العهد القديم والعهد الجديد</vt:lpstr>
      <vt:lpstr>بناء العهد الجديد</vt:lpstr>
      <vt:lpstr>الأناجيل</vt:lpstr>
      <vt:lpstr>الأناجيل  الإزائية</vt:lpstr>
      <vt:lpstr>التشابهات الإزائية</vt:lpstr>
      <vt:lpstr>صورة مكتملة للرب يسوع المسيح</vt:lpstr>
      <vt:lpstr>كل إنجيل كتب له </vt:lpstr>
      <vt:lpstr>أربع صور فردية…</vt:lpstr>
      <vt:lpstr>تأطير الأناجيل</vt:lpstr>
      <vt:lpstr>جمهور الأناجيل</vt:lpstr>
      <vt:lpstr>يصور يسوع كأنه</vt:lpstr>
      <vt:lpstr>يصور يسوع كأنه</vt:lpstr>
      <vt:lpstr>الكلمة غريبة الصوت</vt:lpstr>
      <vt:lpstr>الإزائية (النظر معاً)</vt:lpstr>
      <vt:lpstr>التداخل بين الأناجيل</vt:lpstr>
      <vt:lpstr>يوحنا : تجميع الرسالة</vt:lpstr>
      <vt:lpstr>مشكلة الإزائية</vt:lpstr>
      <vt:lpstr>مخطط أولوية مرقس</vt:lpstr>
      <vt:lpstr>تأريخ الأناجيل الإزائية</vt:lpstr>
      <vt:lpstr>فرضية المصدرين</vt:lpstr>
      <vt:lpstr>متى أعتقد أنها كتبت</vt:lpstr>
      <vt:lpstr>فرضية المصادر الأربعة</vt:lpstr>
      <vt:lpstr>حلول المشكلة الإزائية</vt:lpstr>
      <vt:lpstr>حلول المشكلة الإزائية</vt:lpstr>
      <vt:lpstr>نظرة عامة على العهد الجديد</vt:lpstr>
      <vt:lpstr>كتاب العهد الجديد</vt:lpstr>
      <vt:lpstr>مقارنة الأناجيل الأربعة</vt:lpstr>
      <vt:lpstr>مقارنة الأناجيل الأربعة</vt:lpstr>
      <vt:lpstr>مقارنة الأناجيل الأربعة</vt:lpstr>
      <vt:lpstr>PowerPoint Presentation</vt:lpstr>
      <vt:lpstr>PowerPoint Presentation</vt:lpstr>
      <vt:lpstr>PowerPoint Presentation</vt:lpstr>
      <vt:lpstr>Clearing History</vt:lpstr>
      <vt:lpstr>How Well Do You Know the Life of Christ?</vt:lpstr>
      <vt:lpstr>أسباب اعتبار مرقس أول الأناجيل</vt:lpstr>
      <vt:lpstr>مؤشرات أن متى                       هو كاتب الإنجيل الأول</vt:lpstr>
      <vt:lpstr>المؤشر الخارجي رقم 1 شهادة يوسابيوس (القرن الرابع)</vt:lpstr>
      <vt:lpstr>المؤشر الخارجي رقم 1 شهادة يوسابيوس (القرن الرابع)</vt:lpstr>
      <vt:lpstr>المؤشر الخارجي رقم 2 ورقة بردي من حوالي 50م</vt:lpstr>
      <vt:lpstr>مؤشر خارجي رقم 3 صاحب الترتيب الأول في العهد الجديد</vt:lpstr>
      <vt:lpstr>إيريناوس  180 م</vt:lpstr>
      <vt:lpstr>مبادئ تفسير الأناجيل بشكل مناسب</vt:lpstr>
      <vt:lpstr>السامري الصالح (لوقا 10)</vt:lpstr>
      <vt:lpstr>تفسير أوغسطينوس الرمزي                                 لمثل السامري الصالح (لوقا ١٥)</vt:lpstr>
      <vt:lpstr>تفسير     الرسائل</vt:lpstr>
      <vt:lpstr>نظرةٌ عامَّةٌ إلى العهد الجديد (وفق تسلسلٍ زمنيّ)</vt:lpstr>
      <vt:lpstr>الرابط للعرض التقديميِّ "دراسة الكتاب المقدَّس (علم التفسير)" متاحٌ على الموقع الإلكترونيّ:  BibleStudyDownloads.org</vt:lpstr>
      <vt:lpstr>Black</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the Gospels &amp; Acts</dc:title>
  <dc:creator>Dr Rick Griffith</dc:creator>
  <cp:lastModifiedBy>Rick Griffith</cp:lastModifiedBy>
  <cp:revision>16</cp:revision>
  <dcterms:created xsi:type="dcterms:W3CDTF">2013-03-10T09:28:27Z</dcterms:created>
  <dcterms:modified xsi:type="dcterms:W3CDTF">2024-01-15T07:49:17Z</dcterms:modified>
</cp:coreProperties>
</file>