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1.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4.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5.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6.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7.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8.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9.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0.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2.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3.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4.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5.xml" ContentType="application/vnd.openxmlformats-officedocument.theme+xml"/>
  <Override PartName="/ppt/slideLayouts/slideLayout244.xml" ContentType="application/vnd.openxmlformats-officedocument.presentationml.slideLayout+xml"/>
  <Override PartName="/ppt/theme/theme26.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7.xml" ContentType="application/vnd.openxmlformats-officedocument.theme+xml"/>
  <Override PartName="/ppt/slideLayouts/slideLayout256.xml" ContentType="application/vnd.openxmlformats-officedocument.presentationml.slideLayout+xml"/>
  <Override PartName="/ppt/theme/theme28.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9.xml" ContentType="application/vnd.openxmlformats-officedocument.theme+xml"/>
  <Override PartName="/ppt/slideLayouts/slideLayout268.xml" ContentType="application/vnd.openxmlformats-officedocument.presentationml.slideLayout+xml"/>
  <Override PartName="/ppt/theme/theme30.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31.xml" ContentType="application/vnd.openxmlformats-officedocument.theme+xml"/>
  <Override PartName="/ppt/slideLayouts/slideLayout280.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7" r:id="rId1"/>
    <p:sldMasterId id="2147483804" r:id="rId2"/>
    <p:sldMasterId id="2147483847" r:id="rId3"/>
    <p:sldMasterId id="2147483871" r:id="rId4"/>
    <p:sldMasterId id="2147483873" r:id="rId5"/>
    <p:sldMasterId id="2147483876" r:id="rId6"/>
    <p:sldMasterId id="2147483889" r:id="rId7"/>
    <p:sldMasterId id="2147483901" r:id="rId8"/>
    <p:sldMasterId id="2147483913" r:id="rId9"/>
    <p:sldMasterId id="2147483939" r:id="rId10"/>
    <p:sldMasterId id="2147483951" r:id="rId11"/>
    <p:sldMasterId id="2147483963" r:id="rId12"/>
    <p:sldMasterId id="2147483975" r:id="rId13"/>
    <p:sldMasterId id="2147483987" r:id="rId14"/>
    <p:sldMasterId id="2147483999" r:id="rId15"/>
    <p:sldMasterId id="2147484011" r:id="rId16"/>
    <p:sldMasterId id="2147484023" r:id="rId17"/>
    <p:sldMasterId id="2147484037" r:id="rId18"/>
    <p:sldMasterId id="2147484040" r:id="rId19"/>
    <p:sldMasterId id="2147484052" r:id="rId20"/>
    <p:sldMasterId id="2147484064" r:id="rId21"/>
    <p:sldMasterId id="2147484076" r:id="rId22"/>
    <p:sldMasterId id="2147484079" r:id="rId23"/>
    <p:sldMasterId id="2147484092" r:id="rId24"/>
    <p:sldMasterId id="2147484105" r:id="rId25"/>
    <p:sldMasterId id="2147484118" r:id="rId26"/>
    <p:sldMasterId id="2147484120" r:id="rId27"/>
    <p:sldMasterId id="2147484132" r:id="rId28"/>
    <p:sldMasterId id="2147484134" r:id="rId29"/>
    <p:sldMasterId id="2147484146" r:id="rId30"/>
    <p:sldMasterId id="2147484148" r:id="rId31"/>
    <p:sldMasterId id="2147484160" r:id="rId32"/>
  </p:sldMasterIdLst>
  <p:notesMasterIdLst>
    <p:notesMasterId r:id="rId99"/>
  </p:notesMasterIdLst>
  <p:sldIdLst>
    <p:sldId id="309" r:id="rId33"/>
    <p:sldId id="310" r:id="rId34"/>
    <p:sldId id="328" r:id="rId35"/>
    <p:sldId id="329" r:id="rId36"/>
    <p:sldId id="332" r:id="rId37"/>
    <p:sldId id="333" r:id="rId38"/>
    <p:sldId id="336" r:id="rId39"/>
    <p:sldId id="334" r:id="rId40"/>
    <p:sldId id="335" r:id="rId41"/>
    <p:sldId id="330" r:id="rId42"/>
    <p:sldId id="331" r:id="rId43"/>
    <p:sldId id="312" r:id="rId44"/>
    <p:sldId id="313" r:id="rId45"/>
    <p:sldId id="314" r:id="rId46"/>
    <p:sldId id="315" r:id="rId47"/>
    <p:sldId id="316" r:id="rId48"/>
    <p:sldId id="586" r:id="rId49"/>
    <p:sldId id="587" r:id="rId50"/>
    <p:sldId id="319" r:id="rId51"/>
    <p:sldId id="320" r:id="rId52"/>
    <p:sldId id="321" r:id="rId53"/>
    <p:sldId id="322" r:id="rId54"/>
    <p:sldId id="323" r:id="rId55"/>
    <p:sldId id="324" r:id="rId56"/>
    <p:sldId id="325" r:id="rId57"/>
    <p:sldId id="326" r:id="rId58"/>
    <p:sldId id="327" r:id="rId59"/>
    <p:sldId id="274" r:id="rId60"/>
    <p:sldId id="4187" r:id="rId61"/>
    <p:sldId id="4885" r:id="rId62"/>
    <p:sldId id="4173" r:id="rId63"/>
    <p:sldId id="4174" r:id="rId64"/>
    <p:sldId id="4227" r:id="rId65"/>
    <p:sldId id="4176" r:id="rId66"/>
    <p:sldId id="318" r:id="rId67"/>
    <p:sldId id="5199" r:id="rId68"/>
    <p:sldId id="5235" r:id="rId69"/>
    <p:sldId id="5233" r:id="rId70"/>
    <p:sldId id="5242" r:id="rId71"/>
    <p:sldId id="5254" r:id="rId72"/>
    <p:sldId id="391" r:id="rId73"/>
    <p:sldId id="530" r:id="rId74"/>
    <p:sldId id="289" r:id="rId75"/>
    <p:sldId id="290" r:id="rId76"/>
    <p:sldId id="291" r:id="rId77"/>
    <p:sldId id="292" r:id="rId78"/>
    <p:sldId id="293" r:id="rId79"/>
    <p:sldId id="294" r:id="rId80"/>
    <p:sldId id="526" r:id="rId81"/>
    <p:sldId id="5255" r:id="rId82"/>
    <p:sldId id="901" r:id="rId83"/>
    <p:sldId id="905" r:id="rId84"/>
    <p:sldId id="906" r:id="rId85"/>
    <p:sldId id="4079" r:id="rId86"/>
    <p:sldId id="5456" r:id="rId87"/>
    <p:sldId id="302" r:id="rId88"/>
    <p:sldId id="285" r:id="rId89"/>
    <p:sldId id="5457" r:id="rId90"/>
    <p:sldId id="4915" r:id="rId91"/>
    <p:sldId id="306" r:id="rId92"/>
    <p:sldId id="287" r:id="rId93"/>
    <p:sldId id="4916" r:id="rId94"/>
    <p:sldId id="5458" r:id="rId95"/>
    <p:sldId id="4925" r:id="rId96"/>
    <p:sldId id="337" r:id="rId97"/>
    <p:sldId id="4884" r:id="rId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090" autoAdjust="0"/>
    <p:restoredTop sz="94249" autoAdjust="0"/>
  </p:normalViewPr>
  <p:slideViewPr>
    <p:cSldViewPr snapToGrid="0" snapToObjects="1">
      <p:cViewPr varScale="1">
        <p:scale>
          <a:sx n="117" d="100"/>
          <a:sy n="117" d="100"/>
        </p:scale>
        <p:origin x="184" y="10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227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0.xml"/><Relationship Id="rId47" Type="http://schemas.openxmlformats.org/officeDocument/2006/relationships/slide" Target="slides/slide15.xml"/><Relationship Id="rId63" Type="http://schemas.openxmlformats.org/officeDocument/2006/relationships/slide" Target="slides/slide31.xml"/><Relationship Id="rId68" Type="http://schemas.openxmlformats.org/officeDocument/2006/relationships/slide" Target="slides/slide36.xml"/><Relationship Id="rId84" Type="http://schemas.openxmlformats.org/officeDocument/2006/relationships/slide" Target="slides/slide52.xml"/><Relationship Id="rId89" Type="http://schemas.openxmlformats.org/officeDocument/2006/relationships/slide" Target="slides/slide57.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5.xml"/><Relationship Id="rId53" Type="http://schemas.openxmlformats.org/officeDocument/2006/relationships/slide" Target="slides/slide21.xml"/><Relationship Id="rId58" Type="http://schemas.openxmlformats.org/officeDocument/2006/relationships/slide" Target="slides/slide26.xml"/><Relationship Id="rId74" Type="http://schemas.openxmlformats.org/officeDocument/2006/relationships/slide" Target="slides/slide42.xml"/><Relationship Id="rId79" Type="http://schemas.openxmlformats.org/officeDocument/2006/relationships/slide" Target="slides/slide47.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58.xml"/><Relationship Id="rId95" Type="http://schemas.openxmlformats.org/officeDocument/2006/relationships/slide" Target="slides/slide6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1.xml"/><Relationship Id="rId48" Type="http://schemas.openxmlformats.org/officeDocument/2006/relationships/slide" Target="slides/slide16.xml"/><Relationship Id="rId64" Type="http://schemas.openxmlformats.org/officeDocument/2006/relationships/slide" Target="slides/slide32.xml"/><Relationship Id="rId69" Type="http://schemas.openxmlformats.org/officeDocument/2006/relationships/slide" Target="slides/slide37.xml"/><Relationship Id="rId80" Type="http://schemas.openxmlformats.org/officeDocument/2006/relationships/slide" Target="slides/slide48.xml"/><Relationship Id="rId85" Type="http://schemas.openxmlformats.org/officeDocument/2006/relationships/slide" Target="slides/slide5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1.xml"/><Relationship Id="rId38" Type="http://schemas.openxmlformats.org/officeDocument/2006/relationships/slide" Target="slides/slide6.xml"/><Relationship Id="rId46" Type="http://schemas.openxmlformats.org/officeDocument/2006/relationships/slide" Target="slides/slide14.xml"/><Relationship Id="rId59" Type="http://schemas.openxmlformats.org/officeDocument/2006/relationships/slide" Target="slides/slide27.xml"/><Relationship Id="rId67" Type="http://schemas.openxmlformats.org/officeDocument/2006/relationships/slide" Target="slides/slide35.xml"/><Relationship Id="rId103"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9.xml"/><Relationship Id="rId54" Type="http://schemas.openxmlformats.org/officeDocument/2006/relationships/slide" Target="slides/slide22.xml"/><Relationship Id="rId62" Type="http://schemas.openxmlformats.org/officeDocument/2006/relationships/slide" Target="slides/slide30.xml"/><Relationship Id="rId70" Type="http://schemas.openxmlformats.org/officeDocument/2006/relationships/slide" Target="slides/slide38.xml"/><Relationship Id="rId75" Type="http://schemas.openxmlformats.org/officeDocument/2006/relationships/slide" Target="slides/slide43.xml"/><Relationship Id="rId83" Type="http://schemas.openxmlformats.org/officeDocument/2006/relationships/slide" Target="slides/slide51.xml"/><Relationship Id="rId88" Type="http://schemas.openxmlformats.org/officeDocument/2006/relationships/slide" Target="slides/slide56.xml"/><Relationship Id="rId91" Type="http://schemas.openxmlformats.org/officeDocument/2006/relationships/slide" Target="slides/slide59.xml"/><Relationship Id="rId96"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slide" Target="slides/slide28.xml"/><Relationship Id="rId65" Type="http://schemas.openxmlformats.org/officeDocument/2006/relationships/slide" Target="slides/slide33.xml"/><Relationship Id="rId73" Type="http://schemas.openxmlformats.org/officeDocument/2006/relationships/slide" Target="slides/slide41.xml"/><Relationship Id="rId78" Type="http://schemas.openxmlformats.org/officeDocument/2006/relationships/slide" Target="slides/slide46.xml"/><Relationship Id="rId81" Type="http://schemas.openxmlformats.org/officeDocument/2006/relationships/slide" Target="slides/slide49.xml"/><Relationship Id="rId86" Type="http://schemas.openxmlformats.org/officeDocument/2006/relationships/slide" Target="slides/slide54.xml"/><Relationship Id="rId94" Type="http://schemas.openxmlformats.org/officeDocument/2006/relationships/slide" Target="slides/slide62.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61" Type="http://schemas.openxmlformats.org/officeDocument/2006/relationships/slide" Target="slides/slide29.xml"/><Relationship Id="rId82" Type="http://schemas.openxmlformats.org/officeDocument/2006/relationships/slide" Target="slides/slide5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C28FC1-83FD-C44C-905A-26471746FBDF}" type="datetimeFigureOut">
              <a:rPr lang="en-US" smtClean="0"/>
              <a:t>1/17/24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F99180-F7D1-C644-8AA1-552E0FD896F7}" type="slidenum">
              <a:rPr lang="en-US" smtClean="0"/>
              <a:t>‹#›</a:t>
            </a:fld>
            <a:endParaRPr lang="en-US"/>
          </a:p>
        </p:txBody>
      </p:sp>
    </p:spTree>
    <p:extLst>
      <p:ext uri="{BB962C8B-B14F-4D97-AF65-F5344CB8AC3E}">
        <p14:creationId xmlns:p14="http://schemas.microsoft.com/office/powerpoint/2010/main" val="5297670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biblia.com/bible/nlt/Eph%205.27" TargetMode="External"/><Relationship Id="rId3" Type="http://schemas.openxmlformats.org/officeDocument/2006/relationships/hyperlink" Target="http://biblia.com/bible/nlt/1%20Peter%201.14-16" TargetMode="External"/><Relationship Id="rId7" Type="http://schemas.openxmlformats.org/officeDocument/2006/relationships/hyperlink" Target="http://biblia.com/bible/nlt/Eph%201.4"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biblia.com/bible/nlt/1%20Cor%201.30" TargetMode="External"/><Relationship Id="rId5" Type="http://schemas.openxmlformats.org/officeDocument/2006/relationships/hyperlink" Target="http://biblia.com/bible/nlt/John%2015.10-14" TargetMode="External"/><Relationship Id="rId4" Type="http://schemas.openxmlformats.org/officeDocument/2006/relationships/hyperlink" Target="http://biblia.com/bible/nlt/1%20John%203.7"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7D1023-F454-FE47-9A89-9DF407BF5D6D}" type="slidenum">
              <a:rPr lang="en-US" sz="1200">
                <a:solidFill>
                  <a:prstClr val="black"/>
                </a:solidFill>
              </a:rPr>
              <a:pPr eaLnBrk="1" hangingPunct="1"/>
              <a:t>2</a:t>
            </a:fld>
            <a:endParaRPr lang="en-US" sz="1200">
              <a:solidFill>
                <a:prstClr val="black"/>
              </a:solidFill>
            </a:endParaRPr>
          </a:p>
        </p:txBody>
      </p:sp>
      <p:sp>
        <p:nvSpPr>
          <p:cNvPr id="929794"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Times New Roman" charset="0"/>
              <a:cs typeface="ＭＳ Ｐゴシック" charset="0"/>
            </a:endParaRPr>
          </a:p>
        </p:txBody>
      </p:sp>
      <p:sp>
        <p:nvSpPr>
          <p:cNvPr id="929795" name="Rectangle 3"/>
          <p:cNvSpPr>
            <a:spLocks noGrp="1" noRot="1" noChangeAspect="1" noChangeArrowheads="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B09BDA-545E-3740-98CA-81170B4670D4}" type="slidenum">
              <a:rPr lang="en-US" sz="1200" b="1">
                <a:solidFill>
                  <a:srgbClr val="000000"/>
                </a:solidFill>
                <a:latin typeface="Arial Narrow" charset="0"/>
              </a:rPr>
              <a:pPr eaLnBrk="1" hangingPunct="1"/>
              <a:t>28</a:t>
            </a:fld>
            <a:endParaRPr lang="en-US" sz="1200" b="1">
              <a:solidFill>
                <a:srgbClr val="000000"/>
              </a:solidFill>
              <a:latin typeface="Arial Narrow" charset="0"/>
            </a:endParaRPr>
          </a:p>
        </p:txBody>
      </p:sp>
      <p:sp>
        <p:nvSpPr>
          <p:cNvPr id="964610" name="Rectangle 2"/>
          <p:cNvSpPr>
            <a:spLocks noGrp="1" noRot="1" noChangeAspect="1" noChangeArrowheads="1" noTextEdit="1"/>
          </p:cNvSpPr>
          <p:nvPr>
            <p:ph type="sldImg"/>
          </p:nvPr>
        </p:nvSpPr>
        <p:spPr>
          <a:ln/>
        </p:spPr>
      </p:sp>
      <p:sp>
        <p:nvSpPr>
          <p:cNvPr id="964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a:t>
            </a:r>
            <a:r>
              <a:rPr lang="en-SG" sz="1200" b="1" i="0" u="none" strike="noStrike" kern="1200" baseline="0">
                <a:solidFill>
                  <a:schemeClr val="tx1"/>
                </a:solidFill>
                <a:latin typeface="Arial"/>
                <a:ea typeface="+mn-ea"/>
                <a:cs typeface="Arial"/>
              </a:rPr>
              <a:t>Esther</a:t>
            </a:r>
            <a:r>
              <a:rPr lang="en-SG" sz="1200" b="0" i="0" u="none" strike="noStrike" kern="1200" baseline="0">
                <a:solidFill>
                  <a:schemeClr val="tx1"/>
                </a:solidFill>
                <a:latin typeface="Arial"/>
                <a:ea typeface="+mn-ea"/>
                <a:cs typeface="Arial"/>
              </a:rPr>
              <a:t> kept her Jewish nationality a secret (cf. v. 20), not telling Hegai, her maids, or anyone else </a:t>
            </a:r>
            <a:r>
              <a:rPr lang="en-SG" sz="1200" b="1" i="0" u="none" strike="noStrike" kern="1200" baseline="0">
                <a:solidFill>
                  <a:schemeClr val="tx1"/>
                </a:solidFill>
                <a:latin typeface="Arial"/>
                <a:ea typeface="+mn-ea"/>
                <a:cs typeface="Arial"/>
              </a:rPr>
              <a:t>because Mordecai had</a:t>
            </a:r>
            <a:r>
              <a:rPr lang="en-SG" sz="1200" b="0" i="0" u="none" strike="noStrike" kern="1200" baseline="0">
                <a:solidFill>
                  <a:schemeClr val="tx1"/>
                </a:solidFill>
                <a:latin typeface="Arial"/>
                <a:ea typeface="+mn-ea"/>
                <a:cs typeface="Arial"/>
              </a:rPr>
              <a:t> told </a:t>
            </a:r>
            <a:r>
              <a:rPr lang="en-SG" sz="1200" b="1" i="0" u="none" strike="noStrike" kern="1200" baseline="0">
                <a:solidFill>
                  <a:schemeClr val="tx1"/>
                </a:solidFill>
                <a:latin typeface="Arial"/>
                <a:ea typeface="+mn-ea"/>
                <a:cs typeface="Arial"/>
              </a:rPr>
              <a:t>her</a:t>
            </a:r>
            <a:r>
              <a:rPr lang="en-SG" sz="1200" b="0" i="0" u="none" strike="noStrike" kern="1200" baseline="0">
                <a:solidFill>
                  <a:schemeClr val="tx1"/>
                </a:solidFill>
                <a:latin typeface="Arial"/>
                <a:ea typeface="+mn-ea"/>
                <a:cs typeface="Arial"/>
              </a:rPr>
              <a:t> not to. From this and other statements in the book it is clear the author was making the point that God protected and used Esther and Mordecai </a:t>
            </a:r>
            <a:r>
              <a:rPr lang="en-SG" sz="1200" b="0" i="1" u="none" strike="noStrike" kern="1200" baseline="0">
                <a:solidFill>
                  <a:schemeClr val="tx1"/>
                </a:solidFill>
                <a:latin typeface="Arial"/>
                <a:ea typeface="+mn-ea"/>
                <a:cs typeface="Arial"/>
              </a:rPr>
              <a:t>in spite of</a:t>
            </a:r>
            <a:r>
              <a:rPr lang="en-SG" sz="1200" b="0" i="0" u="none" strike="noStrike" kern="1200" baseline="0">
                <a:solidFill>
                  <a:schemeClr val="tx1"/>
                </a:solidFill>
                <a:latin typeface="Arial"/>
                <a:ea typeface="+mn-ea"/>
                <a:cs typeface="Arial"/>
              </a:rPr>
              <a:t> the fact that they were not living according to the Law commanded by God to the people of Israel. By Law Esther was not to marry a pagan (Deut. 7:1-4) or have sexual relations with a man who was not her husband (Ex. 20:14), and yet this was the purpose of her being included in the harem. </a:t>
            </a:r>
            <a:r>
              <a:rPr lang="en-SG" sz="1200" b="1" i="0" u="none" strike="noStrike" kern="1200" baseline="0">
                <a:solidFill>
                  <a:schemeClr val="tx1"/>
                </a:solidFill>
                <a:latin typeface="Arial"/>
                <a:ea typeface="+mn-ea"/>
                <a:cs typeface="Arial"/>
              </a:rPr>
              <a:t>Esther</a:t>
            </a:r>
            <a:r>
              <a:rPr lang="en-SG" sz="1200" b="0" i="0" u="none" strike="noStrike" kern="1200" baseline="0">
                <a:solidFill>
                  <a:schemeClr val="tx1"/>
                </a:solidFill>
                <a:latin typeface="Arial"/>
                <a:ea typeface="+mn-ea"/>
                <a:cs typeface="Arial"/>
              </a:rPr>
              <a:t> could be contrasted with Daniel who refused to eat the things from the king’s table (Dan. 1:5) because the food would include items considered unclean by the Jewish Law. Apparently Esther had no qualms about the food she ate (Es. 2:9). She certainly did not set herself apart as Daniel had done" (John A. Martin, "Esther," in </a:t>
            </a:r>
            <a:r>
              <a:rPr lang="en-SG" sz="1200" b="0" i="1" u="none" strike="noStrike" kern="1200" baseline="0">
                <a:solidFill>
                  <a:schemeClr val="tx1"/>
                </a:solidFill>
                <a:latin typeface="Arial"/>
                <a:ea typeface="+mn-ea"/>
                <a:cs typeface="Arial"/>
              </a:rPr>
              <a:t>The Bible Knowledge Commentary</a:t>
            </a:r>
            <a:r>
              <a:rPr lang="en-SG" sz="1200" b="0" i="0" u="none" strike="noStrike" kern="1200" baseline="0">
                <a:solidFill>
                  <a:schemeClr val="tx1"/>
                </a:solidFill>
                <a:latin typeface="Arial"/>
                <a:ea typeface="+mn-ea"/>
                <a:cs typeface="Arial"/>
              </a:rPr>
              <a:t>, 1:704).</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sym typeface="Times New Roman"/>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sym typeface="Times New Roman"/>
            </a:endParaRPr>
          </a:p>
        </p:txBody>
      </p:sp>
    </p:spTree>
    <p:extLst>
      <p:ext uri="{BB962C8B-B14F-4D97-AF65-F5344CB8AC3E}">
        <p14:creationId xmlns:p14="http://schemas.microsoft.com/office/powerpoint/2010/main" val="2239420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F964FF3-8045-1946-BCAB-EE86919BEBBE}"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5C0B21-BD5C-D249-9BD0-F9DEBCE65238}"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916F3B-0DCD-784F-BC8F-AC9118647C61}"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080B3E-1BE5-7945-848A-F44A1F2C6195}"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34939B-DAC0-EC4C-83C4-289F2E74525C}" type="slidenum">
              <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sym typeface="Times New Roman"/>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249C4FAF-901B-2C41-8E2D-BAAD3ABEB3CC}"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The 5 poetic books show where the people of the historical books obey or disobey the exhortations of the prophetical books.</a:t>
            </a:r>
          </a:p>
          <a:p>
            <a:r>
              <a:rPr lang="en-US" dirty="0">
                <a:latin typeface="Times New Roman" charset="0"/>
                <a:ea typeface="ＭＳ Ｐゴシック" charset="0"/>
                <a:cs typeface="ＭＳ Ｐゴシック" charset="0"/>
              </a:rPr>
              <a:t>In English, the 5 books progressively have longer names.</a:t>
            </a:r>
          </a:p>
          <a:p>
            <a:r>
              <a:rPr lang="en-US" dirty="0">
                <a:latin typeface="Times New Roman" charset="0"/>
                <a:ea typeface="ＭＳ Ｐゴシック" charset="0"/>
                <a:cs typeface="ＭＳ Ｐゴシック" charset="0"/>
              </a:rPr>
              <a:t>_______</a:t>
            </a:r>
          </a:p>
          <a:p>
            <a:pPr eaLnBrk="1" hangingPunct="1"/>
            <a:r>
              <a:rPr lang="en-US" dirty="0">
                <a:latin typeface="Arial" charset="0"/>
                <a:ea typeface="ＭＳ Ｐゴシック" charset="0"/>
                <a:cs typeface="ＭＳ Ｐゴシック" charset="0"/>
              </a:rPr>
              <a:t>OS-18-Wisdom &amp; Poetry-22</a:t>
            </a:r>
          </a:p>
          <a:p>
            <a:pPr eaLnBrk="1" hangingPunct="1"/>
            <a:r>
              <a:rPr lang="en-US">
                <a:latin typeface="Arial" charset="0"/>
                <a:ea typeface="ＭＳ Ｐゴシック" charset="0"/>
                <a:cs typeface="ＭＳ Ｐゴシック" charset="0"/>
              </a:rPr>
              <a:t>OS-18-Job-22</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94A5E507-78C7-094C-909F-379909F3C9EC}" type="slidenum">
              <a:rPr kumimoji="0" lang="en-US" sz="1200" b="1" i="0" u="none" strike="noStrike" kern="1200" cap="none" spc="0" normalizeH="0" baseline="0" noProof="0">
                <a:ln>
                  <a:noFill/>
                </a:ln>
                <a:solidFill>
                  <a:srgbClr val="99CCFF"/>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37</a:t>
            </a:fld>
            <a:endParaRPr kumimoji="0" lang="en-US" sz="1200" b="1"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Often we use the terms </a:t>
            </a:r>
            <a:r>
              <a:rPr lang="en-US" i="1" dirty="0"/>
              <a:t>wisdom</a:t>
            </a:r>
            <a:r>
              <a:rPr lang="en-US" i="0" dirty="0"/>
              <a:t> and </a:t>
            </a:r>
            <a:r>
              <a:rPr lang="en-US" i="1" dirty="0"/>
              <a:t>poetic</a:t>
            </a:r>
            <a:r>
              <a:rPr lang="en-US" i="0" dirty="0"/>
              <a:t> interchangeably, but there are some important differences.</a:t>
            </a:r>
          </a:p>
          <a:p>
            <a:pPr eaLnBrk="1" hangingPunct="1"/>
            <a:r>
              <a:rPr lang="en-US" i="0" dirty="0"/>
              <a:t>________</a:t>
            </a:r>
          </a:p>
          <a:p>
            <a:pPr eaLnBrk="1" hangingPunct="1"/>
            <a:r>
              <a:rPr lang="en-US" dirty="0">
                <a:latin typeface="Arial" charset="0"/>
                <a:ea typeface="ＭＳ Ｐゴシック" charset="0"/>
                <a:cs typeface="ＭＳ Ｐゴシック" charset="0"/>
              </a:rPr>
              <a:t>OS-18-Wisdom </a:t>
            </a:r>
            <a:r>
              <a:rPr lang="en-US">
                <a:latin typeface="Arial" charset="0"/>
                <a:ea typeface="ＭＳ Ｐゴシック" charset="0"/>
                <a:cs typeface="ＭＳ Ｐゴシック" charset="0"/>
              </a:rPr>
              <a:t>&amp; Poetry-23</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OS-18-Job-23</a:t>
            </a:r>
          </a:p>
        </p:txBody>
      </p:sp>
    </p:spTree>
    <p:extLst>
      <p:ext uri="{BB962C8B-B14F-4D97-AF65-F5344CB8AC3E}">
        <p14:creationId xmlns:p14="http://schemas.microsoft.com/office/powerpoint/2010/main" val="2758987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Scene 5 (Uz): Satan responds to God's permission by hurting Job with sores and a merciless wife, yet Job again responds righteously (2:7-10).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Times New Roman"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Times New Roman" charset="0"/>
            </a:endParaRPr>
          </a:p>
        </p:txBody>
      </p:sp>
    </p:spTree>
    <p:extLst>
      <p:ext uri="{BB962C8B-B14F-4D97-AF65-F5344CB8AC3E}">
        <p14:creationId xmlns:p14="http://schemas.microsoft.com/office/powerpoint/2010/main" val="3008289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B09BDA-545E-3740-98CA-81170B4670D4}" type="slidenum">
              <a:rPr lang="en-US" sz="1200" b="1">
                <a:solidFill>
                  <a:srgbClr val="000000"/>
                </a:solidFill>
                <a:latin typeface="Arial Narrow" charset="0"/>
              </a:rPr>
              <a:pPr eaLnBrk="1" hangingPunct="1"/>
              <a:t>3</a:t>
            </a:fld>
            <a:endParaRPr lang="en-US" sz="1200" b="1">
              <a:solidFill>
                <a:srgbClr val="000000"/>
              </a:solidFill>
              <a:latin typeface="Arial Narrow" charset="0"/>
            </a:endParaRPr>
          </a:p>
        </p:txBody>
      </p:sp>
      <p:sp>
        <p:nvSpPr>
          <p:cNvPr id="964610" name="Rectangle 2"/>
          <p:cNvSpPr>
            <a:spLocks noGrp="1" noRot="1" noChangeAspect="1" noChangeArrowheads="1" noTextEdit="1"/>
          </p:cNvSpPr>
          <p:nvPr>
            <p:ph type="sldImg"/>
          </p:nvPr>
        </p:nvSpPr>
        <p:spPr>
          <a:ln/>
        </p:spPr>
      </p:sp>
      <p:sp>
        <p:nvSpPr>
          <p:cNvPr id="964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D76C8B-F4B5-5D4F-98CA-F133E11400ED}"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BCAE99-8799-C840-B898-D1F2E870DCE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8658" name="Rectangle 1026"/>
          <p:cNvSpPr>
            <a:spLocks noGrp="1" noRot="1" noChangeAspect="1" noChangeArrowheads="1" noTextEdit="1"/>
          </p:cNvSpPr>
          <p:nvPr>
            <p:ph type="sldImg"/>
          </p:nvPr>
        </p:nvSpPr>
        <p:spPr>
          <a:ln/>
        </p:spPr>
      </p:sp>
      <p:sp>
        <p:nvSpPr>
          <p:cNvPr id="19865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A927A5-F83D-0744-809D-D9EC64E70C6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18B837-3E37-2842-B6EB-EF5FA79413FC}" type="slidenum">
              <a:rPr lang="en-US" sz="1200">
                <a:solidFill>
                  <a:srgbClr val="000000"/>
                </a:solidFill>
              </a:rPr>
              <a:pPr eaLnBrk="1" hangingPunct="1"/>
              <a:t>43</a:t>
            </a:fld>
            <a:endParaRPr lang="en-US" sz="1200">
              <a:solidFill>
                <a:srgbClr val="000000"/>
              </a:solidFill>
            </a:endParaRPr>
          </a:p>
        </p:txBody>
      </p:sp>
      <p:sp>
        <p:nvSpPr>
          <p:cNvPr id="991234" name="Rectangle 1026"/>
          <p:cNvSpPr>
            <a:spLocks noGrp="1" noRot="1" noChangeAspect="1" noChangeArrowheads="1"/>
          </p:cNvSpPr>
          <p:nvPr>
            <p:ph type="sldImg"/>
          </p:nvPr>
        </p:nvSpPr>
        <p:spPr>
          <a:solidFill>
            <a:srgbClr val="FFFFFF"/>
          </a:solidFill>
          <a:ln/>
        </p:spPr>
      </p:sp>
      <p:sp>
        <p:nvSpPr>
          <p:cNvPr id="991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120328-3A33-0E4F-897A-1DBCEAC1024C}" type="slidenum">
              <a:rPr lang="en-US" sz="1200">
                <a:solidFill>
                  <a:srgbClr val="000000"/>
                </a:solidFill>
              </a:rPr>
              <a:pPr eaLnBrk="1" hangingPunct="1"/>
              <a:t>44</a:t>
            </a:fld>
            <a:endParaRPr lang="en-US" sz="1200">
              <a:solidFill>
                <a:srgbClr val="000000"/>
              </a:solidFill>
            </a:endParaRPr>
          </a:p>
        </p:txBody>
      </p:sp>
      <p:sp>
        <p:nvSpPr>
          <p:cNvPr id="993282" name="Rectangle 2"/>
          <p:cNvSpPr>
            <a:spLocks noGrp="1" noRot="1" noChangeAspect="1" noChangeArrowheads="1"/>
          </p:cNvSpPr>
          <p:nvPr>
            <p:ph type="sldImg"/>
          </p:nvPr>
        </p:nvSpPr>
        <p:spPr>
          <a:solidFill>
            <a:srgbClr val="FFFFFF"/>
          </a:solidFill>
          <a:ln/>
        </p:spPr>
      </p:sp>
      <p:sp>
        <p:nvSpPr>
          <p:cNvPr id="99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75E74B-AE9D-DA43-B78F-8A942A606A53}" type="slidenum">
              <a:rPr lang="en-US" sz="1200">
                <a:solidFill>
                  <a:srgbClr val="000000"/>
                </a:solidFill>
              </a:rPr>
              <a:pPr eaLnBrk="1" hangingPunct="1"/>
              <a:t>45</a:t>
            </a:fld>
            <a:endParaRPr lang="en-US" sz="1200">
              <a:solidFill>
                <a:srgbClr val="000000"/>
              </a:solidFill>
            </a:endParaRPr>
          </a:p>
        </p:txBody>
      </p:sp>
      <p:sp>
        <p:nvSpPr>
          <p:cNvPr id="995330" name="Rectangle 2"/>
          <p:cNvSpPr>
            <a:spLocks noGrp="1" noRot="1" noChangeAspect="1" noChangeArrowheads="1"/>
          </p:cNvSpPr>
          <p:nvPr>
            <p:ph type="sldImg"/>
          </p:nvPr>
        </p:nvSpPr>
        <p:spPr>
          <a:solidFill>
            <a:srgbClr val="FFFFFF"/>
          </a:solidFill>
          <a:ln/>
        </p:spPr>
      </p:sp>
      <p:sp>
        <p:nvSpPr>
          <p:cNvPr id="995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3D9F03-91FF-BA4B-BF46-E02F0F37468A}" type="slidenum">
              <a:rPr lang="en-US" sz="1200">
                <a:solidFill>
                  <a:srgbClr val="000000"/>
                </a:solidFill>
              </a:rPr>
              <a:pPr eaLnBrk="1" hangingPunct="1"/>
              <a:t>46</a:t>
            </a:fld>
            <a:endParaRPr lang="en-US" sz="1200">
              <a:solidFill>
                <a:srgbClr val="000000"/>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782EEA-939C-2E4B-ACF0-3A1BAB6F7E01}" type="slidenum">
              <a:rPr lang="en-US" sz="1200">
                <a:solidFill>
                  <a:srgbClr val="000000"/>
                </a:solidFill>
              </a:rPr>
              <a:pPr eaLnBrk="1" hangingPunct="1"/>
              <a:t>47</a:t>
            </a:fld>
            <a:endParaRPr lang="en-US" sz="1200">
              <a:solidFill>
                <a:srgbClr val="000000"/>
              </a:solidFill>
            </a:endParaRPr>
          </a:p>
        </p:txBody>
      </p:sp>
      <p:sp>
        <p:nvSpPr>
          <p:cNvPr id="999426" name="Rectangle 2"/>
          <p:cNvSpPr>
            <a:spLocks noGrp="1" noRot="1" noChangeAspect="1" noChangeArrowheads="1"/>
          </p:cNvSpPr>
          <p:nvPr>
            <p:ph type="sldImg"/>
          </p:nvPr>
        </p:nvSpPr>
        <p:spPr>
          <a:solidFill>
            <a:srgbClr val="FFFFFF"/>
          </a:solidFill>
          <a:ln/>
        </p:spPr>
      </p:sp>
      <p:sp>
        <p:nvSpPr>
          <p:cNvPr id="99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C857D6-63D5-AE4C-9370-0DA193B12070}" type="slidenum">
              <a:rPr lang="en-US" sz="1200">
                <a:solidFill>
                  <a:prstClr val="black"/>
                </a:solidFill>
              </a:rPr>
              <a:pPr eaLnBrk="1" hangingPunct="1"/>
              <a:t>48</a:t>
            </a:fld>
            <a:endParaRPr lang="en-US" sz="1200">
              <a:solidFill>
                <a:prstClr val="black"/>
              </a:solidFill>
            </a:endParaRPr>
          </a:p>
        </p:txBody>
      </p:sp>
      <p:sp>
        <p:nvSpPr>
          <p:cNvPr id="1001474" name="Rectangle 2"/>
          <p:cNvSpPr>
            <a:spLocks noGrp="1" noRot="1" noChangeAspect="1" noChangeArrowheads="1"/>
          </p:cNvSpPr>
          <p:nvPr>
            <p:ph type="sldImg"/>
          </p:nvPr>
        </p:nvSpPr>
        <p:spPr>
          <a:solidFill>
            <a:srgbClr val="FFFFFF"/>
          </a:solidFill>
          <a:ln/>
        </p:spPr>
      </p:sp>
      <p:sp>
        <p:nvSpPr>
          <p:cNvPr id="100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(19/9/17 15:28) -----</a:t>
            </a:r>
          </a:p>
          <a:p>
            <a:r>
              <a:rPr lang="en-US"/>
              <a:t>Poetry is a literary style that arranges sounds or content with a meter that aids memory or stirs emotion, often through figures of speech.</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5258CB-6DD3-164C-A7FA-331D5955FF9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41308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baseline="0"/>
          </a:p>
          <a:p>
            <a:pPr>
              <a:buFont typeface="Wingdings" pitchFamily="2" charset="2"/>
              <a:buChar char="Ø"/>
            </a:pPr>
            <a:r>
              <a:rPr lang="en-NZ"/>
              <a:t>Moralising</a:t>
            </a:r>
          </a:p>
          <a:p>
            <a:pPr lvl="1">
              <a:buFont typeface="Wingdings" pitchFamily="2" charset="2"/>
              <a:buChar char="Ø"/>
            </a:pPr>
            <a:r>
              <a:rPr lang="en-NZ"/>
              <a:t>Reducing everything to a list of do’s and don’t’s </a:t>
            </a:r>
            <a:br>
              <a:rPr lang="en-NZ"/>
            </a:br>
            <a:endParaRPr lang="en-NZ"/>
          </a:p>
          <a:p>
            <a:pPr>
              <a:buFont typeface="Wingdings" pitchFamily="2" charset="2"/>
              <a:buChar char="Ø"/>
            </a:pPr>
            <a:r>
              <a:rPr lang="en-NZ"/>
              <a:t>Allegorising</a:t>
            </a:r>
          </a:p>
          <a:p>
            <a:pPr lvl="1">
              <a:buFont typeface="Wingdings" pitchFamily="2" charset="2"/>
              <a:buChar char="Ø"/>
            </a:pPr>
            <a:r>
              <a:rPr lang="en-NZ"/>
              <a:t>Everything written is about me and my situation</a:t>
            </a:r>
            <a:br>
              <a:rPr lang="en-NZ"/>
            </a:br>
            <a:endParaRPr lang="en-NZ"/>
          </a:p>
          <a:p>
            <a:pPr>
              <a:buFont typeface="Wingdings" pitchFamily="2" charset="2"/>
              <a:buChar char="Ø"/>
            </a:pPr>
            <a:r>
              <a:rPr lang="en-NZ"/>
              <a:t>Spiritualising</a:t>
            </a:r>
          </a:p>
          <a:p>
            <a:pPr lvl="1">
              <a:buFont typeface="Wingdings" pitchFamily="2" charset="2"/>
              <a:buChar char="Ø"/>
            </a:pPr>
            <a:r>
              <a:rPr lang="en-NZ"/>
              <a:t>Significant elements of the text are about me.</a:t>
            </a:r>
            <a:br>
              <a:rPr lang="en-NZ"/>
            </a:br>
            <a:endParaRPr lang="en-NZ"/>
          </a:p>
          <a:p>
            <a:pPr>
              <a:buFont typeface="Wingdings" pitchFamily="2" charset="2"/>
              <a:buChar char="Ø"/>
            </a:pPr>
            <a:r>
              <a:rPr lang="en-NZ"/>
              <a:t>Imitating Bible Characters.</a:t>
            </a:r>
          </a:p>
          <a:p>
            <a:pPr lvl="1">
              <a:buFont typeface="Wingdings" pitchFamily="2" charset="2"/>
              <a:buChar char="Ø"/>
            </a:pPr>
            <a:r>
              <a:rPr lang="en-NZ"/>
              <a:t>The lesson is to be like or not be like every character I read of.</a:t>
            </a:r>
          </a:p>
          <a:p>
            <a:endParaRPr lang="en-NZ"/>
          </a:p>
        </p:txBody>
      </p:sp>
      <p:sp>
        <p:nvSpPr>
          <p:cNvPr id="4" name="Slide Number Placeholder 3"/>
          <p:cNvSpPr>
            <a:spLocks noGrp="1"/>
          </p:cNvSpPr>
          <p:nvPr>
            <p:ph type="sldNum" sz="quarter" idx="10"/>
          </p:nvPr>
        </p:nvSpPr>
        <p:spPr/>
        <p:txBody>
          <a:bodyPr/>
          <a:lstStyle/>
          <a:p>
            <a:fld id="{6657BFAB-1D06-4398-AED8-579D3CDDD224}" type="slidenum">
              <a:rPr lang="en-NZ" smtClean="0">
                <a:solidFill>
                  <a:prstClr val="black"/>
                </a:solidFill>
                <a:latin typeface="Calibri"/>
              </a:rPr>
              <a:pPr/>
              <a:t>4</a:t>
            </a:fld>
            <a:endParaRPr lang="en-NZ">
              <a:solidFill>
                <a:prstClr val="black"/>
              </a:solidFill>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16C7ED-820D-7848-A322-50E028A6D0A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4386" name="Rectangle 2"/>
          <p:cNvSpPr>
            <a:spLocks noGrp="1" noRot="1" noChangeAspect="1" noChangeArrowheads="1" noTextEdit="1"/>
          </p:cNvSpPr>
          <p:nvPr>
            <p:ph type="sldImg"/>
          </p:nvPr>
        </p:nvSpPr>
        <p:spPr>
          <a:xfrm>
            <a:off x="1143000" y="685800"/>
            <a:ext cx="4572000" cy="3429000"/>
          </a:xfrm>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898544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3D3E0A-A530-844F-AA9C-D594BAADAAB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rPr>
              <a:t>Some psalms overlap these categories to fit into two or more.</a:t>
            </a:r>
          </a:p>
          <a:p>
            <a:pPr eaLnBrk="1" hangingPunct="1"/>
            <a:endParaRPr lang="en-US" dirty="0">
              <a:latin typeface="Arial" charset="0"/>
            </a:endParaRPr>
          </a:p>
        </p:txBody>
      </p:sp>
    </p:spTree>
    <p:extLst>
      <p:ext uri="{BB962C8B-B14F-4D97-AF65-F5344CB8AC3E}">
        <p14:creationId xmlns:p14="http://schemas.microsoft.com/office/powerpoint/2010/main" val="2726983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199090-146B-F44F-AF85-8C8F5C652E6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8882" name="Rectangle 2"/>
          <p:cNvSpPr>
            <a:spLocks noGrp="1" noRot="1" noChangeAspect="1" noChangeArrowheads="1" noTextEdit="1"/>
          </p:cNvSpPr>
          <p:nvPr>
            <p:ph type="sldImg"/>
          </p:nvPr>
        </p:nvSpPr>
        <p:spPr>
          <a:xfrm>
            <a:off x="1143000" y="685800"/>
            <a:ext cx="4572000" cy="3429000"/>
          </a:xfrm>
          <a:ln/>
        </p:spPr>
      </p:sp>
      <p:sp>
        <p:nvSpPr>
          <p:cNvPr id="378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rPr>
              <a:t>Keep these guidelines in mind to make sure you are not applying psalms inappropriately.</a:t>
            </a:r>
          </a:p>
          <a:p>
            <a:pPr eaLnBrk="1" hangingPunct="1"/>
            <a:endParaRPr lang="en-US" dirty="0">
              <a:latin typeface="Arial" charset="0"/>
            </a:endParaRPr>
          </a:p>
        </p:txBody>
      </p:sp>
    </p:spTree>
    <p:extLst>
      <p:ext uri="{BB962C8B-B14F-4D97-AF65-F5344CB8AC3E}">
        <p14:creationId xmlns:p14="http://schemas.microsoft.com/office/powerpoint/2010/main" val="2218893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874C38-D919-634F-9944-9548EA482DC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0930" name="Rectangle 2"/>
          <p:cNvSpPr>
            <a:spLocks noGrp="1" noRot="1" noChangeAspect="1" noChangeArrowheads="1" noTextEdit="1"/>
          </p:cNvSpPr>
          <p:nvPr>
            <p:ph type="sldImg"/>
          </p:nvPr>
        </p:nvSpPr>
        <p:spPr>
          <a:xfrm>
            <a:off x="1143000" y="685800"/>
            <a:ext cx="4572000" cy="3429000"/>
          </a:xfrm>
          <a:ln/>
        </p:spPr>
      </p:sp>
      <p:sp>
        <p:nvSpPr>
          <p:cNvPr id="380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rPr>
              <a:t>View this slide in Slide Show mode and read each section of verses before animating it to see if the emotional tone rises or falls.</a:t>
            </a:r>
          </a:p>
          <a:p>
            <a:pPr eaLnBrk="1" hangingPunct="1"/>
            <a:endParaRPr lang="en-US" dirty="0">
              <a:latin typeface="Arial" charset="0"/>
            </a:endParaRPr>
          </a:p>
        </p:txBody>
      </p:sp>
    </p:spTree>
    <p:extLst>
      <p:ext uri="{BB962C8B-B14F-4D97-AF65-F5344CB8AC3E}">
        <p14:creationId xmlns:p14="http://schemas.microsoft.com/office/powerpoint/2010/main" val="843109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a:xfrm>
            <a:off x="1150938" y="692150"/>
            <a:ext cx="4556125" cy="3416300"/>
          </a:xfrm>
          <a:ln/>
        </p:spPr>
      </p:sp>
      <p:sp>
        <p:nvSpPr>
          <p:cNvPr id="1914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a:r>
              <a:rPr lang="ar-JO" dirty="0">
                <a:latin typeface="Arial" panose="020B0604020202020204" pitchFamily="34" charset="0"/>
                <a:ea typeface="ＭＳ Ｐゴシック" charset="0"/>
                <a:cs typeface="Arial" panose="020B0604020202020204" pitchFamily="34" charset="0"/>
              </a:rPr>
              <a:t>الترتيب التسلسليُّ المسيحيُّ لأسفار العهد القديم يُظهِر جوانب متوازيةً كثيرة في الهيكليَّة؛ حيث يظهر التوازي ما بين الأسفار التاريخيَّة السبعة عشر والأسفار النبويَّة السبعة عشر. كما أنَّ كلا الجزئين ينقسمان بعْدَ الأسفار الخمسة الأُولى من الأسفار السبعة عشر المكوِّنة لكلِّ جزء، ويظهر التوازي هنا أيضًا مع الأسفار الشِّعْريَّة الخمسة. وحتَّى طول أسماء هذه الأسفار يتزايد تدريجيًّا في اللغة الإنجليزيَّة. نلاحظ في الجزئين المختصَّيْن بالأسفار التاريخيَّة والأسفار النبويَّة أنَّ السبي حدث قبْلَ آخِر ثلاثة أسفارٍ من كلِّ جزء. أخيرًا، يمكننا أن نلاحظ وجود تقسيماتٍ فرعيَّةٍ مرتبطةٍ بالكتاب الثاني في الأسفار التاريخيَّة والكتاب الثاني في الأسفار النبويَّة (وهما الخروج وإرميا)، حيث يُبيِّن هذان السفران قصَّةَ طرْدِ اليهود من أرض مصر وقصَّةَ طرْدِهم من أرض إسرائيل على التوالي. إذا أردنا أن نتذكَّر عدد أسفار العهد القديم فلنفكِّرْ في (9+3)، ولنفكِّرْ في (9 </a:t>
            </a:r>
            <a:r>
              <a:rPr lang="en-US" dirty="0">
                <a:latin typeface="Arial" panose="020B0604020202020204" pitchFamily="34" charset="0"/>
                <a:ea typeface="ＭＳ Ｐゴシック" charset="0"/>
                <a:cs typeface="Arial" panose="020B0604020202020204" pitchFamily="34" charset="0"/>
              </a:rPr>
              <a:t> x</a:t>
            </a:r>
            <a:r>
              <a:rPr lang="ar-JO" dirty="0">
                <a:latin typeface="Arial" panose="020B0604020202020204" pitchFamily="34" charset="0"/>
                <a:ea typeface="ＭＳ Ｐゴシック" charset="0"/>
                <a:cs typeface="Arial" panose="020B0604020202020204" pitchFamily="34" charset="0"/>
              </a:rPr>
              <a:t>3) للعهد الجديد. </a:t>
            </a:r>
          </a:p>
          <a:p>
            <a:pPr algn="r" rtl="1"/>
            <a:endParaRPr lang="ar-JO"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The</a:t>
            </a:r>
            <a:r>
              <a:rPr lang="en-US" baseline="0" dirty="0">
                <a:latin typeface="Arial" panose="020B0604020202020204" pitchFamily="34" charset="0"/>
                <a:ea typeface="ＭＳ Ｐゴシック" charset="0"/>
                <a:cs typeface="Arial" panose="020B0604020202020204" pitchFamily="34" charset="0"/>
              </a:rPr>
              <a:t> Christian arrangement of the OT shows many parallels in structure.  The 17 historical books parallel the 17 prophetical books, and both sections are divided after the first 5 books, which is itself parallel to the 5 poetic books.  Even the titles of these 5 books in English become longer from Job to Song of Solomon. In the history and prophecy sections, the exile took place prior to the last three books.  Finally, subdivisions associated with the second books in the history and prophecy sections (Exodus and Jeremiah) show how Jews were kicked out of Egypt and Israel, respectively.  As for remembering the number of OT books, think 3+9, and the NT, 3x9.</a:t>
            </a:r>
          </a:p>
          <a:p>
            <a:r>
              <a:rPr lang="en-US" baseline="0" dirty="0">
                <a:latin typeface="Arial" panose="020B0604020202020204" pitchFamily="34" charset="0"/>
                <a:ea typeface="ＭＳ Ｐゴシック" charset="0"/>
                <a:cs typeface="Arial" panose="020B0604020202020204" pitchFamily="34" charset="0"/>
              </a:rPr>
              <a:t>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 Slides-123</a:t>
            </a:r>
          </a:p>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93 on Supplements</a:t>
            </a:r>
            <a:endParaRPr lang="zh-CN" alt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0927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55</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يُظهِر هذا الرسم البيانيُّ أيضًا أنَّ العهد الجديد قد حلَّ محلَّ العهد القديم (الموسويّ).</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0" dirty="0">
              <a:effectLst/>
            </a:endParaRPr>
          </a:p>
          <a:p>
            <a:endParaRPr lang="en-US"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BG-13-Present &amp; Future Geog-74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BS-14-OT_Literature-55</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NS-09-Gal-148-p9g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A43241-BF1E-4A4C-ABE0-743FC8B8E251}"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7346" name="Rectangle 2"/>
          <p:cNvSpPr>
            <a:spLocks noGrp="1" noRot="1" noChangeAspect="1" noChangeArrowheads="1"/>
          </p:cNvSpPr>
          <p:nvPr>
            <p:ph type="sldImg"/>
          </p:nvPr>
        </p:nvSpPr>
        <p:spPr>
          <a:xfrm>
            <a:off x="985838" y="733425"/>
            <a:ext cx="4886325" cy="3665538"/>
          </a:xfrm>
          <a:solidFill>
            <a:srgbClr val="FFFFFF"/>
          </a:solidFill>
          <a:ln/>
        </p:spPr>
      </p:sp>
      <p:sp>
        <p:nvSpPr>
          <p:cNvPr id="57347" name="Rectangle 3"/>
          <p:cNvSpPr>
            <a:spLocks noGrp="1" noChangeArrowheads="1"/>
          </p:cNvSpPr>
          <p:nvPr>
            <p:ph type="body" idx="1"/>
          </p:nvPr>
        </p:nvSpPr>
        <p:spPr>
          <a:xfrm>
            <a:off x="685800" y="4643438"/>
            <a:ext cx="5486400" cy="4397375"/>
          </a:xfrm>
          <a:solidFill>
            <a:srgbClr val="FFFFFF"/>
          </a:solidFill>
          <a:ln>
            <a:solidFill>
              <a:srgbClr val="000000"/>
            </a:solidFill>
          </a:ln>
        </p:spPr>
        <p:txBody>
          <a:bodyPr/>
          <a:lstStyle/>
          <a:p>
            <a:pPr eaLnBrk="1" hangingPunct="1"/>
            <a:r>
              <a:rPr lang="en-US">
                <a:latin typeface="Times New Roman" charset="0"/>
              </a:rPr>
              <a:t>Quoted by Gerhard von Rad, Old Testament Theology (New York: ET, 1962), 2:33.</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________________</a:t>
            </a:r>
          </a:p>
          <a:p>
            <a:r>
              <a:rPr lang="en-US" dirty="0"/>
              <a:t>BS-14-OT Literature-58</a:t>
            </a:r>
          </a:p>
          <a:p>
            <a:r>
              <a:rPr lang="en-US" dirty="0"/>
              <a:t>OS-23-Prophets Intro-20</a:t>
            </a:r>
          </a:p>
          <a:p>
            <a:endParaRPr lang="en-US" dirty="0"/>
          </a:p>
          <a:p>
            <a:endParaRPr lang="en-US" dirty="0"/>
          </a:p>
        </p:txBody>
      </p:sp>
      <p:sp>
        <p:nvSpPr>
          <p:cNvPr id="4" name="Slide Number Placeholder 3"/>
          <p:cNvSpPr>
            <a:spLocks noGrp="1"/>
          </p:cNvSpPr>
          <p:nvPr>
            <p:ph type="sldNum" sz="quarter" idx="5"/>
          </p:nvPr>
        </p:nvSpPr>
        <p:spPr/>
        <p:txBody>
          <a:bodyPr/>
          <a:lstStyle/>
          <a:p>
            <a:fld id="{2DF99180-F7D1-C644-8AA1-552E0FD896F7}" type="slidenum">
              <a:rPr lang="en-US" smtClean="0"/>
              <a:t>58</a:t>
            </a:fld>
            <a:endParaRPr lang="en-US"/>
          </a:p>
        </p:txBody>
      </p:sp>
    </p:spTree>
    <p:extLst>
      <p:ext uri="{BB962C8B-B14F-4D97-AF65-F5344CB8AC3E}">
        <p14:creationId xmlns:p14="http://schemas.microsoft.com/office/powerpoint/2010/main" val="615240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2FF2C9-5EE5-124A-BB05-2803BDBB6A0C}"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Times New Roman" charset="0"/>
                <a:ea typeface="ＭＳ Ｐゴシック" charset="0"/>
                <a:cs typeface="ＭＳ Ｐゴシック" charset="0"/>
              </a:rPr>
              <a:t>سلايد عوبديا 14، وسلايد إرميا 28</a:t>
            </a:r>
          </a:p>
          <a:p>
            <a:pPr algn="r"/>
            <a:r>
              <a:rPr lang="ar-JO" dirty="0">
                <a:latin typeface="Times New Roman" charset="0"/>
                <a:ea typeface="ＭＳ Ｐゴシック" charset="0"/>
                <a:cs typeface="ＭＳ Ｐゴシック" charset="0"/>
              </a:rPr>
              <a:t>كلن لدى المملكة المتحدة الملوك شاول وداود وسليمان. ومع ذلك كانت لدى المملكة المتحدة اشارات تحذيرية مثل (أس دي أس) التي تشبه تقريباً اشارة التحذير (أس أو أس). بالتأكيد لأن المملكة المتحدة انقسمت مع إسرائيل، في خروجها في الشمال (بريكست) هذا بدأ في زمن أنبياء ما قبل السبي. </a:t>
            </a:r>
          </a:p>
          <a:p>
            <a:pPr algn="r"/>
            <a:r>
              <a:rPr lang="ar-JO" dirty="0">
                <a:latin typeface="Times New Roman" charset="0"/>
                <a:ea typeface="ＭＳ Ｐゴシック" charset="0"/>
                <a:cs typeface="ＭＳ Ｐゴシック" charset="0"/>
              </a:rPr>
              <a:t>كان إسرائيل أول من قال (آه) للرب رفضاً لذلك أرسل الله هوشع وعاموس. في هذا الأثناء كانت آشور في حال أسوأ. وبعد التوبة الأولى في زمن يونان، قالوا لاحقا (لا) فأرسل لهم الله كل من يونان وناحوم لتحذيرهم.</a:t>
            </a:r>
          </a:p>
          <a:p>
            <a:pPr algn="r"/>
            <a:r>
              <a:rPr lang="ar-JO" dirty="0">
                <a:latin typeface="Times New Roman" charset="0"/>
                <a:ea typeface="ＭＳ Ｐゴシック" charset="0"/>
                <a:cs typeface="ＭＳ Ｐゴシック" charset="0"/>
              </a:rPr>
              <a:t>بالطبع، أدوم كانوا قرابة دم لإسرائيل، وكان عليهم أن يعرفوا ذلك بشكل أفضل، لكنهم كانوا سيئين حقاً، لذلك أرسل لهم الله عوبديا.</a:t>
            </a:r>
          </a:p>
          <a:p>
            <a:pPr algn="r"/>
            <a:r>
              <a:rPr lang="ar-JO" dirty="0">
                <a:latin typeface="Times New Roman" charset="0"/>
                <a:ea typeface="ＭＳ Ｐゴシック" charset="0"/>
                <a:cs typeface="ＭＳ Ｐゴシック" charset="0"/>
              </a:rPr>
              <a:t>اليهود الذين كانوا في السبي، كان لهم النبيين حزقيال ودانيال، النبيين الوحيدين في السبي اللذين حمل أسميهما حرفان تعني السبي.</a:t>
            </a:r>
          </a:p>
          <a:p>
            <a:pPr algn="r"/>
            <a:r>
              <a:rPr lang="ar-JO" dirty="0">
                <a:latin typeface="Times New Roman" charset="0"/>
                <a:ea typeface="ＭＳ Ｐゴシック" charset="0"/>
                <a:cs typeface="ＭＳ Ｐゴシック" charset="0"/>
              </a:rPr>
              <a:t>لكن الله أعاد شعب يهوذا كيهود إلى أورشليم وأقام لهم ثلاثة أنبياء (حجي وزكريا وملاخي). </a:t>
            </a:r>
          </a:p>
          <a:p>
            <a:pPr algn="r"/>
            <a:r>
              <a:rPr lang="ar-JO" dirty="0">
                <a:latin typeface="Times New Roman" charset="0"/>
                <a:ea typeface="ＭＳ Ｐゴシック" charset="0"/>
                <a:cs typeface="ＭＳ Ｐゴシック" charset="0"/>
              </a:rPr>
              <a:t>لكننا لا يمكن أن ننسى المجموعة الكبيرة من الأنبياء في زمن ما قبل السبي، لكن كيف يمكننا تذكر جميع السبعة أنبياء منهم؟ </a:t>
            </a:r>
          </a:p>
          <a:p>
            <a:pPr algn="r"/>
            <a:r>
              <a:rPr lang="ar-JO" dirty="0">
                <a:latin typeface="Times New Roman" charset="0"/>
                <a:ea typeface="ＭＳ Ｐゴシック" charset="0"/>
                <a:cs typeface="ＭＳ Ｐゴシック" charset="0"/>
              </a:rPr>
              <a:t>لحسن الحظ توجد أغنية للأطفال تقول (متلألئ.. متلألئ) (تونكل.. تونكل باللغة الإنجليزية) تتضمن حروفاً من أسمائهم الأولى (في الإنجليزية) التي تغني مراراً وتكراراً ولا يمكن أن تنسى.</a:t>
            </a:r>
          </a:p>
          <a:p>
            <a:r>
              <a:rPr lang="en-US" baseline="0" dirty="0">
                <a:latin typeface="Times New Roman" charset="0"/>
                <a:ea typeface="ＭＳ Ｐゴシック" charset="0"/>
                <a:cs typeface="ＭＳ Ｐゴシック" charset="0"/>
              </a:rPr>
              <a:t>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OS-00-OT Book Overviews-616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OS-23-Prophets Intro-12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OS-31-Obadiah-14</a:t>
            </a:r>
          </a:p>
          <a:p>
            <a:pPr algn="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________________</a:t>
            </a:r>
          </a:p>
          <a:p>
            <a:r>
              <a:rPr lang="en-US" dirty="0"/>
              <a:t>BS-14-OT Literature-60</a:t>
            </a:r>
          </a:p>
          <a:p>
            <a:r>
              <a:rPr lang="en-US" dirty="0"/>
              <a:t>OS-23-Prophets Intro-21</a:t>
            </a:r>
          </a:p>
          <a:p>
            <a:endParaRPr lang="en-US" dirty="0"/>
          </a:p>
        </p:txBody>
      </p:sp>
      <p:sp>
        <p:nvSpPr>
          <p:cNvPr id="4" name="Slide Number Placeholder 3"/>
          <p:cNvSpPr>
            <a:spLocks noGrp="1"/>
          </p:cNvSpPr>
          <p:nvPr>
            <p:ph type="sldNum" sz="quarter" idx="5"/>
          </p:nvPr>
        </p:nvSpPr>
        <p:spPr/>
        <p:txBody>
          <a:bodyPr/>
          <a:lstStyle/>
          <a:p>
            <a:fld id="{2DF99180-F7D1-C644-8AA1-552E0FD896F7}" type="slidenum">
              <a:rPr lang="en-US" smtClean="0"/>
              <a:t>60</a:t>
            </a:fld>
            <a:endParaRPr lang="en-US"/>
          </a:p>
        </p:txBody>
      </p:sp>
    </p:spTree>
    <p:extLst>
      <p:ext uri="{BB962C8B-B14F-4D97-AF65-F5344CB8AC3E}">
        <p14:creationId xmlns:p14="http://schemas.microsoft.com/office/powerpoint/2010/main" val="3277322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6657BFAB-1D06-4398-AED8-579D3CDDD224}" type="slidenum">
              <a:rPr lang="en-NZ" smtClean="0">
                <a:solidFill>
                  <a:prstClr val="black"/>
                </a:solidFill>
                <a:latin typeface="Calibri"/>
              </a:rPr>
              <a:pPr/>
              <a:t>5</a:t>
            </a:fld>
            <a:endParaRPr lang="en-NZ">
              <a:solidFill>
                <a:prstClr val="black"/>
              </a:solidFill>
              <a:latin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25E1D-E49F-7747-A79C-CAC8D6308096}"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eaLnBrk="1" hangingPunct="1"/>
            <a:r>
              <a:rPr lang="ar-JO" dirty="0">
                <a:latin typeface="Times New Roman" charset="0"/>
                <a:cs typeface="Geneva" charset="0"/>
              </a:rPr>
              <a:t>ومع ذلك قد تكون هناك فجوات بين القمم. هذه لم ترى من قبل الأنبياء الذين عرفوا أنهم تحدثوا عن المستقبل فقط، لكنهم لم يعرفوا إلى أي مدى تشير نبوءاتهم. بشكل عام وجد هناك خمس فترات زمنية، تخللت عصر النبي نفسه.</a:t>
            </a:r>
            <a:endParaRPr lang="en-US" dirty="0">
              <a:latin typeface="Times New Roman" charset="0"/>
              <a:cs typeface="Geneva" charset="0"/>
            </a:endParaRPr>
          </a:p>
          <a:p>
            <a:pPr algn="r" eaLnBrk="1" hangingPunct="1"/>
            <a:endParaRPr lang="en-US" dirty="0">
              <a:latin typeface="Times New Roman" charset="0"/>
              <a:cs typeface="Geneva" charset="0"/>
            </a:endParaRPr>
          </a:p>
          <a:p>
            <a:pPr eaLnBrk="1" hangingPunct="1"/>
            <a:r>
              <a:rPr lang="en-US" dirty="0">
                <a:latin typeface="Times New Roman" charset="0"/>
                <a:cs typeface="Geneva" charset="0"/>
              </a:rPr>
              <a:t>The prophets often looked to the future </a:t>
            </a:r>
            <a:r>
              <a:rPr lang="en-US" baseline="0" dirty="0">
                <a:latin typeface="Times New Roman" charset="0"/>
                <a:cs typeface="Geneva" charset="0"/>
              </a:rPr>
              <a:t>but did not know how far their prophecies referred. It is like a person standing on a mountain looking into the distance and seeing what appears to be the same mountain. However, the person standing at these same mountains from the side can clearly see significant gaps between the peaks. Such is the viewpoint that we have thousands of years later. There generally existed five time periods, including the prophet’s own era. Isaiah especially prophesied of each of these time periods in the chapters above.</a:t>
            </a:r>
          </a:p>
          <a:p>
            <a:pPr eaLnBrk="1" hangingPunct="1"/>
            <a:r>
              <a:rPr lang="en-US" baseline="0" dirty="0">
                <a:latin typeface="Times New Roman" charset="0"/>
                <a:cs typeface="Geneva" charset="0"/>
              </a:rPr>
              <a:t>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aseline="0" dirty="0">
                <a:latin typeface="Times New Roman" charset="0"/>
                <a:cs typeface="Geneva" charset="0"/>
              </a:rPr>
              <a:t>Common-334</a:t>
            </a:r>
          </a:p>
          <a:p>
            <a:pPr eaLnBrk="1" hangingPunct="1"/>
            <a:r>
              <a:rPr lang="en-US" baseline="0" dirty="0">
                <a:latin typeface="Times New Roman" charset="0"/>
                <a:cs typeface="Geneva" charset="0"/>
              </a:rPr>
              <a:t>BE-31-Obadiah-64</a:t>
            </a:r>
          </a:p>
          <a:p>
            <a:pPr eaLnBrk="1" hangingPunct="1"/>
            <a:r>
              <a:rPr lang="en-US" baseline="0" dirty="0">
                <a:latin typeface="Times New Roman" charset="0"/>
                <a:cs typeface="Geneva" charset="0"/>
              </a:rPr>
              <a:t>OS-OT_Book_Overviews-782_pp42a_and_347a-613</a:t>
            </a:r>
          </a:p>
          <a:p>
            <a:pPr eaLnBrk="1" hangingPunct="1"/>
            <a:r>
              <a:rPr lang="en-US" baseline="0" dirty="0">
                <a:latin typeface="Times New Roman" charset="0"/>
                <a:cs typeface="Geneva" charset="0"/>
              </a:rPr>
              <a:t>OS-23-Prophets_Introduction-19</a:t>
            </a:r>
          </a:p>
          <a:p>
            <a:pPr eaLnBrk="1" hangingPunct="1"/>
            <a:r>
              <a:rPr lang="en-US" baseline="0" dirty="0">
                <a:latin typeface="Times New Roman" charset="0"/>
                <a:cs typeface="Geneva" charset="0"/>
              </a:rPr>
              <a:t>OS-23-Isaiah1-12—slide 362</a:t>
            </a:r>
          </a:p>
          <a:p>
            <a:pPr eaLnBrk="1" hangingPunct="1"/>
            <a:r>
              <a:rPr lang="en-US" baseline="0">
                <a:latin typeface="Times New Roman" charset="0"/>
                <a:cs typeface="Geneva" charset="0"/>
              </a:rPr>
              <a:t>OS-31-Obadiah-13</a:t>
            </a:r>
          </a:p>
          <a:p>
            <a:pPr algn="r" eaLnBrk="1" hangingPunct="1"/>
            <a:endParaRPr lang="en-US" dirty="0">
              <a:latin typeface="Times New Roman" charset="0"/>
              <a:cs typeface="Geneva"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25E1D-E49F-7747-A79C-CAC8D6308096}"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1150938" y="692150"/>
            <a:ext cx="4556125" cy="3416300"/>
          </a:xfrm>
          <a:ln/>
        </p:spPr>
      </p:sp>
      <p:sp>
        <p:nvSpPr>
          <p:cNvPr id="71683" name="Notes Placeholder 2"/>
          <p:cNvSpPr>
            <a:spLocks noGrp="1"/>
          </p:cNvSpPr>
          <p:nvPr>
            <p:ph type="body" idx="1"/>
          </p:nvPr>
        </p:nvSpPr>
        <p:spPr>
          <a:noFill/>
          <a:ln/>
        </p:spPr>
        <p:txBody>
          <a:bodyPr/>
          <a:lstStyle/>
          <a:p>
            <a:r>
              <a:rPr lang="en-US" b="0" dirty="0">
                <a:latin typeface="Arial" panose="020B0604020202020204" pitchFamily="34" charset="0"/>
                <a:cs typeface="Arial" panose="020B0604020202020204" pitchFamily="34" charset="0"/>
              </a:rPr>
              <a:t>The OT prophets are typically not taught in most churches and yet play a crucial role in the OT to link the Historical, Poetic, and Pentateuch sections. These covenant preachers fit into the end of OT chronology and thus look back at both the Abrahamic and Mosaic covenants in their blessing and judgment aspects, respectively. This includes both the forthtelling role to warn Israel of the conditions of the Mosaic requirements (Lev 26; Deut 28), as well as the foretelling role to remind the nation of unconditional blessings of the Abrahamic promises (Gen 12 &amp; 15). </a:t>
            </a:r>
          </a:p>
          <a:p>
            <a:r>
              <a:rPr lang="en-US" b="0" dirty="0">
                <a:latin typeface="Arial" panose="020B0604020202020204" pitchFamily="34" charset="0"/>
                <a:cs typeface="Arial" panose="020B0604020202020204" pitchFamily="34" charset="0"/>
              </a:rPr>
              <a:t>———————————————————</a:t>
            </a:r>
          </a:p>
          <a:p>
            <a:r>
              <a:rPr lang="en-US" b="0" dirty="0">
                <a:latin typeface="Arial" panose="020B0604020202020204" pitchFamily="34" charset="0"/>
                <a:cs typeface="Arial" panose="020B0604020202020204" pitchFamily="34" charset="0"/>
              </a:rPr>
              <a:t>Common Slides English-153</a:t>
            </a:r>
          </a:p>
          <a:p>
            <a:r>
              <a:rPr lang="en-US" b="0" dirty="0">
                <a:latin typeface="Arial" panose="020B0604020202020204" pitchFamily="34" charset="0"/>
                <a:cs typeface="Arial" panose="020B0604020202020204" pitchFamily="34" charset="0"/>
              </a:rPr>
              <a:t>00-Intro &amp; Biblical Theology-slide 18</a:t>
            </a:r>
          </a:p>
          <a:p>
            <a:r>
              <a:rPr lang="en-US" b="0" dirty="0">
                <a:latin typeface="Arial" panose="020B0604020202020204" pitchFamily="34" charset="0"/>
                <a:cs typeface="Arial" panose="020B0604020202020204" pitchFamily="34" charset="0"/>
              </a:rPr>
              <a:t>00_OT Book Overviews under Isaiah</a:t>
            </a:r>
            <a:r>
              <a:rPr lang="en-US" b="0" baseline="0" dirty="0">
                <a:latin typeface="Arial" panose="020B0604020202020204" pitchFamily="34" charset="0"/>
                <a:cs typeface="Arial" panose="020B0604020202020204" pitchFamily="34" charset="0"/>
              </a:rPr>
              <a:t> section-453</a:t>
            </a:r>
          </a:p>
          <a:p>
            <a:r>
              <a:rPr lang="en-US" b="0" baseline="0" dirty="0">
                <a:latin typeface="Arial" panose="020B0604020202020204" pitchFamily="34" charset="0"/>
                <a:cs typeface="Arial" panose="020B0604020202020204" pitchFamily="34" charset="0"/>
              </a:rPr>
              <a:t>23-Prophets Intro-27</a:t>
            </a:r>
          </a:p>
          <a:p>
            <a:r>
              <a:rPr lang="en-US" b="0" baseline="0" dirty="0">
                <a:latin typeface="Arial" panose="020B0604020202020204" pitchFamily="34" charset="0"/>
                <a:cs typeface="Arial" panose="020B0604020202020204" pitchFamily="34" charset="0"/>
              </a:rPr>
              <a:t>23-Isaiah_1-12-Slide 13</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28-Hosea-54</a:t>
            </a:r>
          </a:p>
          <a:p>
            <a:r>
              <a:rPr lang="en-US" b="0" dirty="0">
                <a:latin typeface="Arial" panose="020B0604020202020204" pitchFamily="34" charset="0"/>
                <a:cs typeface="Arial" panose="020B0604020202020204" pitchFamily="34" charset="0"/>
              </a:rPr>
              <a:t>31-Obadiah-26</a:t>
            </a:r>
          </a:p>
        </p:txBody>
      </p:sp>
    </p:spTree>
    <p:extLst>
      <p:ext uri="{BB962C8B-B14F-4D97-AF65-F5344CB8AC3E}">
        <p14:creationId xmlns:p14="http://schemas.microsoft.com/office/powerpoint/2010/main" val="225387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BS Bible Study (Hermeneutics) in Arabic</a:t>
            </a:r>
          </a:p>
          <a:p>
            <a:r>
              <a:rPr lang="en-US" dirty="0"/>
              <a:t>______________</a:t>
            </a:r>
          </a:p>
          <a:p>
            <a:r>
              <a:rPr lang="en-US" dirty="0"/>
              <a:t>Common-</a:t>
            </a:r>
            <a:r>
              <a:rPr lang="en-US" dirty="0">
                <a:latin typeface="Arial" charset="0"/>
                <a:ea typeface="ＭＳ Ｐゴシック" charset="0"/>
              </a:rPr>
              <a:t>14</a:t>
            </a:r>
            <a:endParaRPr lang="en-US" dirty="0"/>
          </a:p>
        </p:txBody>
      </p:sp>
    </p:spTree>
    <p:extLst>
      <p:ext uri="{BB962C8B-B14F-4D97-AF65-F5344CB8AC3E}">
        <p14:creationId xmlns:p14="http://schemas.microsoft.com/office/powerpoint/2010/main" val="876681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rtl="0"/>
            <a:r>
              <a:rPr lang="en-NZ" sz="1200" kern="1200" baseline="0">
                <a:solidFill>
                  <a:schemeClr val="tx1"/>
                </a:solidFill>
                <a:latin typeface="+mn-lt"/>
                <a:ea typeface="+mn-ea"/>
                <a:cs typeface="+mn-cs"/>
              </a:rPr>
              <a:t>ESV 2 Chronicles 30:7  </a:t>
            </a:r>
            <a:r>
              <a:rPr lang="en-NZ" sz="1200" b="1" kern="1200" baseline="0">
                <a:solidFill>
                  <a:schemeClr val="tx1"/>
                </a:solidFill>
                <a:latin typeface="+mn-lt"/>
                <a:ea typeface="+mn-ea"/>
                <a:cs typeface="+mn-cs"/>
              </a:rPr>
              <a:t>Do not be like </a:t>
            </a:r>
            <a:r>
              <a:rPr lang="en-NZ" sz="1200" kern="1200" baseline="0">
                <a:solidFill>
                  <a:schemeClr val="tx1"/>
                </a:solidFill>
                <a:latin typeface="+mn-lt"/>
                <a:ea typeface="+mn-ea"/>
                <a:cs typeface="+mn-cs"/>
              </a:rPr>
              <a:t>your fathers and your brothers, who were faithless to the LORD God of their fathers, so that he made them a desolation, as you see. </a:t>
            </a:r>
            <a:r>
              <a:rPr lang="en-NZ" sz="1200" kern="1200" baseline="30000">
                <a:solidFill>
                  <a:schemeClr val="tx1"/>
                </a:solidFill>
                <a:latin typeface="+mn-lt"/>
                <a:ea typeface="+mn-ea"/>
                <a:cs typeface="+mn-cs"/>
              </a:rPr>
              <a:t>4</a:t>
            </a:r>
            <a:r>
              <a:rPr lang="en-NZ" sz="1200" kern="1200" baseline="0">
                <a:solidFill>
                  <a:schemeClr val="tx1"/>
                </a:solidFill>
                <a:latin typeface="+mn-lt"/>
                <a:ea typeface="+mn-ea"/>
                <a:cs typeface="+mn-cs"/>
              </a:rPr>
              <a:t> </a:t>
            </a:r>
            <a:r>
              <a:rPr lang="en-NZ" sz="1200" b="1" kern="1200" baseline="0">
                <a:solidFill>
                  <a:schemeClr val="tx1"/>
                </a:solidFill>
                <a:latin typeface="+mn-lt"/>
                <a:ea typeface="+mn-ea"/>
                <a:cs typeface="+mn-cs"/>
              </a:rPr>
              <a:t>Do not be like </a:t>
            </a:r>
            <a:r>
              <a:rPr lang="en-NZ" sz="1200" kern="1200" baseline="0">
                <a:solidFill>
                  <a:schemeClr val="tx1"/>
                </a:solidFill>
                <a:latin typeface="+mn-lt"/>
                <a:ea typeface="+mn-ea"/>
                <a:cs typeface="+mn-cs"/>
              </a:rPr>
              <a:t>your fathers, to whom the former prophets cried out, 'Thus says the LORD of hosts, Return from your evil ways and from your evil deeds.' But they did not hear or pay attention to me, declares the LORD.</a:t>
            </a:r>
          </a:p>
          <a:p>
            <a:pPr rtl="0"/>
            <a:endParaRPr lang="en-NZ" sz="1200" kern="1200" baseline="0">
              <a:solidFill>
                <a:schemeClr val="tx1"/>
              </a:solidFill>
              <a:latin typeface="+mn-lt"/>
              <a:ea typeface="+mn-ea"/>
              <a:cs typeface="+mn-cs"/>
            </a:endParaRPr>
          </a:p>
          <a:p>
            <a:pPr rtl="0"/>
            <a:r>
              <a:rPr lang="en-NZ" sz="1200" kern="1200" baseline="0">
                <a:solidFill>
                  <a:schemeClr val="tx1"/>
                </a:solidFill>
                <a:latin typeface="+mn-lt"/>
                <a:ea typeface="+mn-ea"/>
                <a:cs typeface="+mn-cs"/>
              </a:rPr>
              <a:t>ESV Matthew 6:8  </a:t>
            </a:r>
            <a:r>
              <a:rPr lang="en-NZ" sz="1200" b="1" kern="1200" baseline="0">
                <a:solidFill>
                  <a:schemeClr val="tx1"/>
                </a:solidFill>
                <a:latin typeface="+mn-lt"/>
                <a:ea typeface="+mn-ea"/>
                <a:cs typeface="+mn-cs"/>
              </a:rPr>
              <a:t>Do not be like </a:t>
            </a:r>
            <a:r>
              <a:rPr lang="en-NZ" sz="1200" kern="1200" baseline="0">
                <a:solidFill>
                  <a:schemeClr val="tx1"/>
                </a:solidFill>
                <a:latin typeface="+mn-lt"/>
                <a:ea typeface="+mn-ea"/>
                <a:cs typeface="+mn-cs"/>
              </a:rPr>
              <a:t>them, for your Father knows what you need before you ask him.</a:t>
            </a:r>
          </a:p>
          <a:p>
            <a:pPr rtl="0"/>
            <a:endParaRPr lang="en-NZ" sz="1200" kern="1200" baseline="0">
              <a:solidFill>
                <a:schemeClr val="tx1"/>
              </a:solidFill>
              <a:latin typeface="+mn-lt"/>
              <a:ea typeface="+mn-ea"/>
              <a:cs typeface="+mn-cs"/>
            </a:endParaRPr>
          </a:p>
          <a:p>
            <a:pPr rtl="0"/>
            <a:r>
              <a:rPr lang="en-NZ" sz="1200" baseline="0"/>
              <a:t> "</a:t>
            </a:r>
            <a:r>
              <a:rPr lang="en-NZ" sz="1200" kern="1200" baseline="0">
                <a:solidFill>
                  <a:schemeClr val="tx1"/>
                </a:solidFill>
                <a:latin typeface="+mn-lt"/>
                <a:ea typeface="+mn-ea"/>
                <a:cs typeface="+mn-cs"/>
              </a:rPr>
              <a:t>We should not be like Cain, who was of the evil one and murdered his brother. And why did he murder him? Because his own deeds were evil and his brother's righteous." (1 Jn. 3:12 ESV)</a:t>
            </a:r>
          </a:p>
          <a:p>
            <a:pPr rtl="0"/>
            <a:endParaRPr lang="en-NZ" sz="1200" kern="1200" baseline="0">
              <a:solidFill>
                <a:schemeClr val="tx1"/>
              </a:solidFill>
              <a:latin typeface="+mn-lt"/>
              <a:ea typeface="+mn-ea"/>
              <a:cs typeface="+mn-cs"/>
            </a:endParaRPr>
          </a:p>
          <a:p>
            <a:pPr rtl="0"/>
            <a:r>
              <a:rPr lang="en-NZ" sz="1200" baseline="0"/>
              <a:t> "</a:t>
            </a:r>
            <a:r>
              <a:rPr lang="en-NZ" sz="1200" kern="1200" baseline="0">
                <a:solidFill>
                  <a:schemeClr val="tx1"/>
                </a:solidFill>
                <a:latin typeface="+mn-lt"/>
                <a:ea typeface="+mn-ea"/>
                <a:cs typeface="+mn-cs"/>
              </a:rPr>
              <a:t>Woe to them! For they walked in the way of Cain and abandoned themselves for the sake of gain to Balaam's error and perished in Korah's rebellion." (Jude 1:11 ESV)</a:t>
            </a:r>
          </a:p>
          <a:p>
            <a:pPr rtl="0"/>
            <a:endParaRPr lang="en-NZ" sz="1200" kern="1200" baseline="0">
              <a:solidFill>
                <a:schemeClr val="tx1"/>
              </a:solidFill>
              <a:latin typeface="+mn-lt"/>
              <a:ea typeface="+mn-ea"/>
              <a:cs typeface="+mn-cs"/>
            </a:endParaRPr>
          </a:p>
          <a:p>
            <a:r>
              <a:rPr lang="en-NZ" sz="1200" b="1" i="0" u="none" strike="noStrike" kern="1200">
                <a:solidFill>
                  <a:schemeClr val="tx1"/>
                </a:solidFill>
                <a:latin typeface="+mn-lt"/>
                <a:ea typeface="+mn-ea"/>
                <a:cs typeface="+mn-cs"/>
                <a:hlinkClick r:id="rId3"/>
              </a:rPr>
              <a:t>1 Peter 1:14-16</a:t>
            </a:r>
            <a:r>
              <a:rPr lang="en-NZ" sz="1200" b="1" i="0" kern="1200">
                <a:solidFill>
                  <a:schemeClr val="tx1"/>
                </a:solidFill>
                <a:latin typeface="+mn-lt"/>
                <a:ea typeface="+mn-ea"/>
                <a:cs typeface="+mn-cs"/>
              </a:rPr>
              <a:t> </a:t>
            </a:r>
            <a:r>
              <a:rPr lang="en-NZ" sz="1200" b="0" i="0" kern="1200">
                <a:solidFill>
                  <a:schemeClr val="tx1"/>
                </a:solidFill>
                <a:latin typeface="+mn-lt"/>
                <a:ea typeface="+mn-ea"/>
                <a:cs typeface="+mn-cs"/>
              </a:rPr>
              <a:t>"So you must live as God’s obedient children. Don’t slip back into your old ways of living to satisfy your own desires. You didn’t know any better then. But now you must be holy in everything you do, just as God who chose you is holy. For the Scriptures say, “You must be holy because I am holy.” </a:t>
            </a:r>
            <a:br>
              <a:rPr lang="en-NZ" sz="1200" b="0" i="0" kern="1200">
                <a:solidFill>
                  <a:schemeClr val="tx1"/>
                </a:solidFill>
                <a:latin typeface="+mn-lt"/>
                <a:ea typeface="+mn-ea"/>
                <a:cs typeface="+mn-cs"/>
              </a:rPr>
            </a:br>
            <a:br>
              <a:rPr lang="en-NZ" sz="1200" b="0" i="0" kern="1200">
                <a:solidFill>
                  <a:schemeClr val="tx1"/>
                </a:solidFill>
                <a:latin typeface="+mn-lt"/>
                <a:ea typeface="+mn-ea"/>
                <a:cs typeface="+mn-cs"/>
              </a:rPr>
            </a:br>
            <a:endParaRPr lang="en-NZ" sz="1200" b="0" i="0" kern="1200">
              <a:solidFill>
                <a:schemeClr val="tx1"/>
              </a:solidFill>
              <a:latin typeface="+mn-lt"/>
              <a:ea typeface="+mn-ea"/>
              <a:cs typeface="+mn-cs"/>
            </a:endParaRPr>
          </a:p>
          <a:p>
            <a:r>
              <a:rPr lang="en-NZ" sz="1200" b="1" i="0" u="none" strike="noStrike" kern="1200">
                <a:solidFill>
                  <a:schemeClr val="tx1"/>
                </a:solidFill>
                <a:latin typeface="+mn-lt"/>
                <a:ea typeface="+mn-ea"/>
                <a:cs typeface="+mn-cs"/>
                <a:hlinkClick r:id="rId4"/>
              </a:rPr>
              <a:t>1 John 3:7</a:t>
            </a:r>
            <a:r>
              <a:rPr lang="en-NZ" sz="1200" b="1" i="0" kern="1200">
                <a:solidFill>
                  <a:schemeClr val="tx1"/>
                </a:solidFill>
                <a:latin typeface="+mn-lt"/>
                <a:ea typeface="+mn-ea"/>
                <a:cs typeface="+mn-cs"/>
              </a:rPr>
              <a:t> </a:t>
            </a:r>
            <a:r>
              <a:rPr lang="en-NZ" sz="1200" b="0" i="0" kern="1200">
                <a:solidFill>
                  <a:schemeClr val="tx1"/>
                </a:solidFill>
                <a:latin typeface="+mn-lt"/>
                <a:ea typeface="+mn-ea"/>
                <a:cs typeface="+mn-cs"/>
              </a:rPr>
              <a:t>"Dear children, don’t let anyone deceive you about this: When people do what is right, it shows that they are righteous, even as Christ is righteous." </a:t>
            </a:r>
            <a:br>
              <a:rPr lang="en-NZ" sz="1200" b="0" i="0" kern="1200">
                <a:solidFill>
                  <a:schemeClr val="tx1"/>
                </a:solidFill>
                <a:latin typeface="+mn-lt"/>
                <a:ea typeface="+mn-ea"/>
                <a:cs typeface="+mn-cs"/>
              </a:rPr>
            </a:br>
            <a:br>
              <a:rPr lang="en-NZ" sz="1200" b="0" i="0" kern="1200">
                <a:solidFill>
                  <a:schemeClr val="tx1"/>
                </a:solidFill>
                <a:latin typeface="+mn-lt"/>
                <a:ea typeface="+mn-ea"/>
                <a:cs typeface="+mn-cs"/>
              </a:rPr>
            </a:br>
            <a:endParaRPr lang="en-NZ" sz="1200" b="0" i="0" kern="1200">
              <a:solidFill>
                <a:schemeClr val="tx1"/>
              </a:solidFill>
              <a:latin typeface="+mn-lt"/>
              <a:ea typeface="+mn-ea"/>
              <a:cs typeface="+mn-cs"/>
            </a:endParaRPr>
          </a:p>
          <a:p>
            <a:r>
              <a:rPr lang="en-NZ" sz="1200" b="1" i="0" u="none" strike="noStrike" kern="1200">
                <a:solidFill>
                  <a:schemeClr val="tx1"/>
                </a:solidFill>
                <a:latin typeface="+mn-lt"/>
                <a:ea typeface="+mn-ea"/>
                <a:cs typeface="+mn-cs"/>
                <a:hlinkClick r:id="rId5"/>
              </a:rPr>
              <a:t>John 15:10-14</a:t>
            </a:r>
            <a:r>
              <a:rPr lang="en-NZ" sz="1200" b="1" i="0" kern="1200">
                <a:solidFill>
                  <a:schemeClr val="tx1"/>
                </a:solidFill>
                <a:latin typeface="+mn-lt"/>
                <a:ea typeface="+mn-ea"/>
                <a:cs typeface="+mn-cs"/>
              </a:rPr>
              <a:t> </a:t>
            </a:r>
            <a:r>
              <a:rPr lang="en-NZ" sz="1200" b="0" i="0" kern="1200">
                <a:solidFill>
                  <a:schemeClr val="tx1"/>
                </a:solidFill>
                <a:latin typeface="+mn-lt"/>
                <a:ea typeface="+mn-ea"/>
                <a:cs typeface="+mn-cs"/>
              </a:rPr>
              <a:t>Jesus says, "When you obey my commandments, you remain in my love, just as I obey my Father’s commandments and remain in his love. I have told you these things so that you will be filled with my joy. Yes, your joy will overflow! This is my commandment: Love each other in the same way I have loved you. There is no greater love than to lay down one’s life for one’s friends. You are my friends if you do what I command."</a:t>
            </a:r>
            <a:br>
              <a:rPr lang="en-NZ" sz="1200" b="0" i="0" kern="1200">
                <a:solidFill>
                  <a:schemeClr val="tx1"/>
                </a:solidFill>
                <a:latin typeface="+mn-lt"/>
                <a:ea typeface="+mn-ea"/>
                <a:cs typeface="+mn-cs"/>
              </a:rPr>
            </a:br>
            <a:br>
              <a:rPr lang="en-NZ" sz="1200" b="0" i="0" kern="1200">
                <a:solidFill>
                  <a:schemeClr val="tx1"/>
                </a:solidFill>
                <a:latin typeface="+mn-lt"/>
                <a:ea typeface="+mn-ea"/>
                <a:cs typeface="+mn-cs"/>
              </a:rPr>
            </a:br>
            <a:endParaRPr lang="en-NZ" sz="1200" b="0" i="0" kern="1200">
              <a:solidFill>
                <a:schemeClr val="tx1"/>
              </a:solidFill>
              <a:latin typeface="+mn-lt"/>
              <a:ea typeface="+mn-ea"/>
              <a:cs typeface="+mn-cs"/>
            </a:endParaRPr>
          </a:p>
          <a:p>
            <a:r>
              <a:rPr lang="en-NZ" sz="1200" b="1" i="0" u="none" strike="noStrike" kern="1200">
                <a:solidFill>
                  <a:schemeClr val="tx1"/>
                </a:solidFill>
                <a:latin typeface="+mn-lt"/>
                <a:ea typeface="+mn-ea"/>
                <a:cs typeface="+mn-cs"/>
                <a:hlinkClick r:id="rId6"/>
              </a:rPr>
              <a:t>1 Cor 1:30</a:t>
            </a:r>
            <a:r>
              <a:rPr lang="en-NZ" sz="1200" b="1" i="0" kern="1200">
                <a:solidFill>
                  <a:schemeClr val="tx1"/>
                </a:solidFill>
                <a:latin typeface="+mn-lt"/>
                <a:ea typeface="+mn-ea"/>
                <a:cs typeface="+mn-cs"/>
              </a:rPr>
              <a:t> </a:t>
            </a:r>
            <a:r>
              <a:rPr lang="en-NZ" sz="1200" b="0" i="0" kern="1200">
                <a:solidFill>
                  <a:schemeClr val="tx1"/>
                </a:solidFill>
                <a:latin typeface="+mn-lt"/>
                <a:ea typeface="+mn-ea"/>
                <a:cs typeface="+mn-cs"/>
              </a:rPr>
              <a:t>"God has united you with Christ Jesus. For our benefit God made him to be wisdom itself. Christ made us right with God; he made us pure and holy, and he freed us from sin." </a:t>
            </a:r>
            <a:br>
              <a:rPr lang="en-NZ" sz="1200" b="0" i="0" kern="1200">
                <a:solidFill>
                  <a:schemeClr val="tx1"/>
                </a:solidFill>
                <a:latin typeface="+mn-lt"/>
                <a:ea typeface="+mn-ea"/>
                <a:cs typeface="+mn-cs"/>
              </a:rPr>
            </a:br>
            <a:br>
              <a:rPr lang="en-NZ" sz="1200" b="0" i="0" kern="1200">
                <a:solidFill>
                  <a:schemeClr val="tx1"/>
                </a:solidFill>
                <a:latin typeface="+mn-lt"/>
                <a:ea typeface="+mn-ea"/>
                <a:cs typeface="+mn-cs"/>
              </a:rPr>
            </a:br>
            <a:endParaRPr lang="en-NZ" sz="1200" b="0" i="0" kern="1200">
              <a:solidFill>
                <a:schemeClr val="tx1"/>
              </a:solidFill>
              <a:latin typeface="+mn-lt"/>
              <a:ea typeface="+mn-ea"/>
              <a:cs typeface="+mn-cs"/>
            </a:endParaRPr>
          </a:p>
          <a:p>
            <a:r>
              <a:rPr lang="en-NZ" sz="1200" b="1" i="0" u="none" strike="noStrike" kern="1200">
                <a:solidFill>
                  <a:schemeClr val="tx1"/>
                </a:solidFill>
                <a:latin typeface="+mn-lt"/>
                <a:ea typeface="+mn-ea"/>
                <a:cs typeface="+mn-cs"/>
                <a:hlinkClick r:id="rId7"/>
              </a:rPr>
              <a:t>Eph 1:4</a:t>
            </a:r>
            <a:r>
              <a:rPr lang="en-NZ" sz="1200" b="1" i="0" kern="1200">
                <a:solidFill>
                  <a:schemeClr val="tx1"/>
                </a:solidFill>
                <a:latin typeface="+mn-lt"/>
                <a:ea typeface="+mn-ea"/>
                <a:cs typeface="+mn-cs"/>
              </a:rPr>
              <a:t> "</a:t>
            </a:r>
            <a:r>
              <a:rPr lang="en-NZ" sz="1200" b="0" i="0" kern="1200">
                <a:solidFill>
                  <a:schemeClr val="tx1"/>
                </a:solidFill>
                <a:latin typeface="+mn-lt"/>
                <a:ea typeface="+mn-ea"/>
                <a:cs typeface="+mn-cs"/>
              </a:rPr>
              <a:t>Even before he made the world, God loved us and chose us in Christ to be holy and without fault in his eyes." </a:t>
            </a:r>
            <a:br>
              <a:rPr lang="en-NZ" sz="1200" b="0" i="0" kern="1200">
                <a:solidFill>
                  <a:schemeClr val="tx1"/>
                </a:solidFill>
                <a:latin typeface="+mn-lt"/>
                <a:ea typeface="+mn-ea"/>
                <a:cs typeface="+mn-cs"/>
              </a:rPr>
            </a:br>
            <a:br>
              <a:rPr lang="en-NZ" sz="1200" b="0" i="0" kern="1200">
                <a:solidFill>
                  <a:schemeClr val="tx1"/>
                </a:solidFill>
                <a:latin typeface="+mn-lt"/>
                <a:ea typeface="+mn-ea"/>
                <a:cs typeface="+mn-cs"/>
              </a:rPr>
            </a:br>
            <a:endParaRPr lang="en-NZ" sz="1200" b="0" i="0" kern="1200">
              <a:solidFill>
                <a:schemeClr val="tx1"/>
              </a:solidFill>
              <a:latin typeface="+mn-lt"/>
              <a:ea typeface="+mn-ea"/>
              <a:cs typeface="+mn-cs"/>
            </a:endParaRPr>
          </a:p>
          <a:p>
            <a:r>
              <a:rPr lang="en-NZ" sz="1200" b="1" i="0" u="none" strike="noStrike" kern="1200">
                <a:solidFill>
                  <a:schemeClr val="tx1"/>
                </a:solidFill>
                <a:latin typeface="+mn-lt"/>
                <a:ea typeface="+mn-ea"/>
                <a:cs typeface="+mn-cs"/>
                <a:hlinkClick r:id="rId8"/>
              </a:rPr>
              <a:t>Eph 5:27</a:t>
            </a:r>
            <a:r>
              <a:rPr lang="en-NZ" sz="1200" b="1" i="0" kern="1200">
                <a:solidFill>
                  <a:schemeClr val="tx1"/>
                </a:solidFill>
                <a:latin typeface="+mn-lt"/>
                <a:ea typeface="+mn-ea"/>
                <a:cs typeface="+mn-cs"/>
              </a:rPr>
              <a:t> "</a:t>
            </a:r>
            <a:r>
              <a:rPr lang="en-NZ" sz="1200" b="0" i="0" kern="1200">
                <a:solidFill>
                  <a:schemeClr val="tx1"/>
                </a:solidFill>
                <a:latin typeface="+mn-lt"/>
                <a:ea typeface="+mn-ea"/>
                <a:cs typeface="+mn-cs"/>
              </a:rPr>
              <a:t>He did this to present her to himself as a glorious church without a spot or wrinkle or any other blemish. Instead, she will be holy and without fault." </a:t>
            </a:r>
          </a:p>
          <a:p>
            <a:pPr rtl="0"/>
            <a:endParaRPr lang="en-NZ" sz="1200" kern="1200" baseline="0">
              <a:solidFill>
                <a:schemeClr val="tx1"/>
              </a:solidFill>
              <a:latin typeface="+mn-lt"/>
              <a:ea typeface="+mn-ea"/>
              <a:cs typeface="+mn-cs"/>
            </a:endParaRPr>
          </a:p>
          <a:p>
            <a:pPr rtl="0"/>
            <a:r>
              <a:rPr lang="en-NZ" sz="1200" baseline="0"/>
              <a:t> </a:t>
            </a:r>
            <a:endParaRPr lang="en-NZ"/>
          </a:p>
        </p:txBody>
      </p:sp>
      <p:sp>
        <p:nvSpPr>
          <p:cNvPr id="4" name="Slide Number Placeholder 3"/>
          <p:cNvSpPr>
            <a:spLocks noGrp="1"/>
          </p:cNvSpPr>
          <p:nvPr>
            <p:ph type="sldNum" sz="quarter" idx="10"/>
          </p:nvPr>
        </p:nvSpPr>
        <p:spPr/>
        <p:txBody>
          <a:bodyPr/>
          <a:lstStyle/>
          <a:p>
            <a:fld id="{6657BFAB-1D06-4398-AED8-579D3CDDD224}" type="slidenum">
              <a:rPr lang="en-NZ" smtClean="0">
                <a:solidFill>
                  <a:prstClr val="black"/>
                </a:solidFill>
                <a:latin typeface="Calibri"/>
              </a:rPr>
              <a:pPr/>
              <a:t>9</a:t>
            </a:fld>
            <a:endParaRPr lang="en-NZ">
              <a:solidFill>
                <a:prstClr val="black"/>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a:t>Suggestions from participants last week.</a:t>
            </a:r>
          </a:p>
        </p:txBody>
      </p:sp>
      <p:sp>
        <p:nvSpPr>
          <p:cNvPr id="4" name="Slide Number Placeholder 3"/>
          <p:cNvSpPr>
            <a:spLocks noGrp="1"/>
          </p:cNvSpPr>
          <p:nvPr>
            <p:ph type="sldNum" sz="quarter" idx="10"/>
          </p:nvPr>
        </p:nvSpPr>
        <p:spPr/>
        <p:txBody>
          <a:bodyPr/>
          <a:lstStyle/>
          <a:p>
            <a:fld id="{DF76F036-7A91-40AC-9839-152B9ABFA060}" type="slidenum">
              <a:rPr lang="en-NZ" smtClean="0">
                <a:solidFill>
                  <a:prstClr val="black"/>
                </a:solidFill>
                <a:latin typeface="Calibri"/>
              </a:rPr>
              <a:pPr/>
              <a:t>13</a:t>
            </a:fld>
            <a:endParaRPr lang="en-NZ">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a:t>My attempts.</a:t>
            </a:r>
          </a:p>
        </p:txBody>
      </p:sp>
      <p:sp>
        <p:nvSpPr>
          <p:cNvPr id="4" name="Slide Number Placeholder 3"/>
          <p:cNvSpPr>
            <a:spLocks noGrp="1"/>
          </p:cNvSpPr>
          <p:nvPr>
            <p:ph type="sldNum" sz="quarter" idx="10"/>
          </p:nvPr>
        </p:nvSpPr>
        <p:spPr/>
        <p:txBody>
          <a:bodyPr/>
          <a:lstStyle/>
          <a:p>
            <a:fld id="{DF76F036-7A91-40AC-9839-152B9ABFA060}" type="slidenum">
              <a:rPr lang="en-NZ" smtClean="0">
                <a:solidFill>
                  <a:prstClr val="black"/>
                </a:solidFill>
                <a:latin typeface="Calibri"/>
              </a:rPr>
              <a:pPr/>
              <a:t>14</a:t>
            </a:fld>
            <a:endParaRPr lang="en-NZ">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In</a:t>
            </a:r>
            <a:r>
              <a:rPr lang="en-NZ" baseline="0" dirty="0"/>
              <a:t> 1 Sam 17, David was a type of Christ because his victory was for Israel and they rejoiced over it (1 Sam 18:6).  Their chasing the army was only the mop-up job of a victory already won for them.  Today God’s enemies are not always people.  Jesus defeated Satan and sin for us, and we can rejoice in that.  </a:t>
            </a:r>
            <a:endParaRPr lang="en-NZ" dirty="0"/>
          </a:p>
        </p:txBody>
      </p:sp>
      <p:sp>
        <p:nvSpPr>
          <p:cNvPr id="4" name="Slide Number Placeholder 3"/>
          <p:cNvSpPr>
            <a:spLocks noGrp="1"/>
          </p:cNvSpPr>
          <p:nvPr>
            <p:ph type="sldNum" sz="quarter" idx="10"/>
          </p:nvPr>
        </p:nvSpPr>
        <p:spPr/>
        <p:txBody>
          <a:bodyPr/>
          <a:lstStyle/>
          <a:p>
            <a:fld id="{DF76F036-7A91-40AC-9839-152B9ABFA060}" type="slidenum">
              <a:rPr lang="en-NZ" smtClean="0">
                <a:solidFill>
                  <a:prstClr val="black"/>
                </a:solidFill>
                <a:latin typeface="Calibri"/>
              </a:rPr>
              <a:pPr/>
              <a:t>19</a:t>
            </a:fld>
            <a:endParaRPr lang="en-NZ">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DF76F036-7A91-40AC-9839-152B9ABFA060}" type="slidenum">
              <a:rPr lang="en-NZ" smtClean="0">
                <a:solidFill>
                  <a:prstClr val="black"/>
                </a:solidFill>
                <a:latin typeface="Calibri"/>
              </a:rPr>
              <a:pPr/>
              <a:t>21</a:t>
            </a:fld>
            <a:endParaRPr lang="en-NZ">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MS PGothic"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MS PGothic"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MS PGothic"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MS PGothic" charset="0"/>
              </a:endParaRPr>
            </a:p>
          </p:txBody>
        </p:sp>
      </p:grpSp>
      <p:sp>
        <p:nvSpPr>
          <p:cNvPr id="93193"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3194"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eaLnBrk="1" hangingPunct="1">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eaLnBrk="1" hangingPunct="1">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eaLnBrk="1" hangingPunct="1">
              <a:defRPr>
                <a:solidFill>
                  <a:srgbClr val="003300"/>
                </a:solidFill>
                <a:latin typeface="Arial" charset="0"/>
                <a:cs typeface="ＭＳ Ｐゴシック" charset="0"/>
              </a:defRPr>
            </a:lvl1pPr>
          </a:lstStyle>
          <a:p>
            <a:pPr>
              <a:defRPr/>
            </a:pPr>
            <a:fld id="{B7AC2DB1-4C4E-4547-9971-B18F37939C13}" type="slidenum">
              <a:rPr lang="zh-CN" altLang="en-US"/>
              <a:pPr>
                <a:defRPr/>
              </a:pPr>
              <a:t>‹#›</a:t>
            </a:fld>
            <a:endParaRPr lang="en-US" altLang="zh-CN"/>
          </a:p>
        </p:txBody>
      </p:sp>
    </p:spTree>
    <p:extLst>
      <p:ext uri="{BB962C8B-B14F-4D97-AF65-F5344CB8AC3E}">
        <p14:creationId xmlns:p14="http://schemas.microsoft.com/office/powerpoint/2010/main" val="995674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2"/>
          <p:cNvSpPr>
            <a:spLocks noGrp="1" noChangeArrowheads="1"/>
          </p:cNvSpPr>
          <p:nvPr>
            <p:ph type="sldNum" sz="quarter" idx="12"/>
          </p:nvPr>
        </p:nvSpPr>
        <p:spPr/>
        <p:txBody>
          <a:bodyPr/>
          <a:lstStyle>
            <a:lvl1pPr eaLnBrk="1" hangingPunct="1">
              <a:defRPr>
                <a:latin typeface="Arial" charset="0"/>
                <a:cs typeface="ＭＳ Ｐゴシック" charset="0"/>
              </a:defRPr>
            </a:lvl1pPr>
          </a:lstStyle>
          <a:p>
            <a:pPr>
              <a:defRPr/>
            </a:pPr>
            <a:fld id="{41D454D9-2017-654C-8CD7-349202C3C2CA}" type="slidenum">
              <a:rPr lang="zh-CN" altLang="en-US"/>
              <a:pPr>
                <a:defRPr/>
              </a:pPr>
              <a:t>‹#›</a:t>
            </a:fld>
            <a:endParaRPr lang="en-US" altLang="zh-CN"/>
          </a:p>
        </p:txBody>
      </p:sp>
    </p:spTree>
    <p:extLst>
      <p:ext uri="{BB962C8B-B14F-4D97-AF65-F5344CB8AC3E}">
        <p14:creationId xmlns:p14="http://schemas.microsoft.com/office/powerpoint/2010/main" val="18343092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F39A79C-AE42-4449-9A49-22A667C6D4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1567"/>
      </p:ext>
    </p:extLst>
  </p:cSld>
  <p:clrMapOvr>
    <a:masterClrMapping/>
  </p:clrMapOvr>
  <p:transition>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C4CCEDF-DC1F-AA4F-A768-E483A33E25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9059268"/>
      </p:ext>
    </p:extLst>
  </p:cSld>
  <p:clrMapOvr>
    <a:masterClrMapping/>
  </p:clrMapOvr>
  <p:transition>
    <p:fade thruBlk="1"/>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70A9428D-AC20-EE4F-AF8A-969AA1DA1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6454928"/>
      </p:ext>
    </p:extLst>
  </p:cSld>
  <p:clrMapOvr>
    <a:masterClrMapping/>
  </p:clrMapOvr>
  <p:transition>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a:solidFill>
                  <a:srgbClr val="FFFFFF"/>
                </a:solidFill>
                <a:ea typeface="ＭＳ Ｐゴシック" charset="0"/>
                <a:cs typeface="ＭＳ Ｐゴシック" charset="0"/>
              </a:defRPr>
            </a:lvl1pPr>
          </a:lstStyle>
          <a:p>
            <a:pPr>
              <a:defRPr/>
            </a:pPr>
            <a:fld id="{6C7A6E9B-2AE1-4384-B62E-85DE6B68614A}" type="datetimeFigureOut">
              <a:rPr lang="en-NZ"/>
              <a:pPr>
                <a:defRPr/>
              </a:pPr>
              <a:t>17/01/24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a:solidFill>
                  <a:srgbClr val="EBDDC3"/>
                </a:solidFill>
                <a:ea typeface="ＭＳ Ｐゴシック" charset="0"/>
                <a:cs typeface="ＭＳ Ｐゴシック" charset="0"/>
              </a:defRPr>
            </a:lvl1pPr>
          </a:lstStyle>
          <a:p>
            <a:pPr>
              <a:defRPr/>
            </a:pPr>
            <a:fld id="{61542705-C7D3-1F4F-A914-EF89A426973F}" type="slidenum">
              <a:rPr lang="en-NZ"/>
              <a:pPr>
                <a:defRPr/>
              </a:pPr>
              <a:t>‹#›</a:t>
            </a:fld>
            <a:endParaRPr lang="en-NZ"/>
          </a:p>
        </p:txBody>
      </p:sp>
    </p:spTree>
    <p:extLst>
      <p:ext uri="{BB962C8B-B14F-4D97-AF65-F5344CB8AC3E}">
        <p14:creationId xmlns:p14="http://schemas.microsoft.com/office/powerpoint/2010/main" val="2843465444"/>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17/01/24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6C7C376F-20E2-B34D-8A9D-E6AF416512B4}" type="slidenum">
              <a:rPr lang="en-NZ"/>
              <a:pPr>
                <a:defRPr/>
              </a:pPr>
              <a:t>‹#›</a:t>
            </a:fld>
            <a:endParaRPr lang="en-NZ"/>
          </a:p>
        </p:txBody>
      </p:sp>
    </p:spTree>
    <p:extLst>
      <p:ext uri="{BB962C8B-B14F-4D97-AF65-F5344CB8AC3E}">
        <p14:creationId xmlns:p14="http://schemas.microsoft.com/office/powerpoint/2010/main" val="17544338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17/01/24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a:solidFill>
                  <a:srgbClr val="FFFFFF"/>
                </a:solidFill>
                <a:ea typeface="ＭＳ Ｐゴシック" charset="0"/>
                <a:cs typeface="ＭＳ Ｐゴシック" charset="0"/>
              </a:defRPr>
            </a:lvl1pPr>
          </a:lstStyle>
          <a:p>
            <a:pPr>
              <a:defRPr/>
            </a:pPr>
            <a:fld id="{043E5CAE-6056-BA47-9E07-A7D5B7E3CB23}"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12567939"/>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17/01/24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5CEF2FB-D837-3A44-BCB2-14C6B3344DA5}"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798775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17/01/24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464AA0E6-6752-C640-B122-360D59524F0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0378251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17/01/24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00CB8317-B709-0045-9702-865ED2A775E4}" type="slidenum">
              <a:rPr lang="en-NZ"/>
              <a:pPr>
                <a:defRPr/>
              </a:pPr>
              <a:t>‹#›</a:t>
            </a:fld>
            <a:endParaRPr lang="en-NZ"/>
          </a:p>
        </p:txBody>
      </p:sp>
    </p:spTree>
    <p:extLst>
      <p:ext uri="{BB962C8B-B14F-4D97-AF65-F5344CB8AC3E}">
        <p14:creationId xmlns:p14="http://schemas.microsoft.com/office/powerpoint/2010/main" val="13428081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17/01/24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a:solidFill>
                  <a:srgbClr val="775F55"/>
                </a:solidFill>
                <a:ea typeface="ＭＳ Ｐゴシック" charset="0"/>
                <a:cs typeface="ＭＳ Ｐゴシック" charset="0"/>
              </a:defRPr>
            </a:lvl1pPr>
          </a:lstStyle>
          <a:p>
            <a:pPr>
              <a:defRPr/>
            </a:pPr>
            <a:fld id="{96D2E583-10E9-1842-AFF0-E5BE168B1D58}" type="slidenum">
              <a:rPr lang="en-NZ"/>
              <a:pPr>
                <a:defRPr/>
              </a:pPr>
              <a:t>‹#›</a:t>
            </a:fld>
            <a:endParaRPr lang="en-NZ"/>
          </a:p>
        </p:txBody>
      </p:sp>
    </p:spTree>
    <p:extLst>
      <p:ext uri="{BB962C8B-B14F-4D97-AF65-F5344CB8AC3E}">
        <p14:creationId xmlns:p14="http://schemas.microsoft.com/office/powerpoint/2010/main" val="2429303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2"/>
          <p:cNvSpPr>
            <a:spLocks noGrp="1" noChangeArrowheads="1"/>
          </p:cNvSpPr>
          <p:nvPr>
            <p:ph type="sldNum" sz="quarter" idx="12"/>
          </p:nvPr>
        </p:nvSpPr>
        <p:spPr/>
        <p:txBody>
          <a:bodyPr/>
          <a:lstStyle>
            <a:lvl1pPr eaLnBrk="1" hangingPunct="1">
              <a:defRPr>
                <a:latin typeface="Arial" charset="0"/>
                <a:cs typeface="ＭＳ Ｐゴシック" charset="0"/>
              </a:defRPr>
            </a:lvl1pPr>
          </a:lstStyle>
          <a:p>
            <a:pPr>
              <a:defRPr/>
            </a:pPr>
            <a:fld id="{22F0983F-2429-2F44-A7F5-810D87B9AB74}" type="slidenum">
              <a:rPr lang="zh-CN" altLang="en-US"/>
              <a:pPr>
                <a:defRPr/>
              </a:pPr>
              <a:t>‹#›</a:t>
            </a:fld>
            <a:endParaRPr lang="en-US" altLang="zh-CN"/>
          </a:p>
        </p:txBody>
      </p:sp>
    </p:spTree>
    <p:extLst>
      <p:ext uri="{BB962C8B-B14F-4D97-AF65-F5344CB8AC3E}">
        <p14:creationId xmlns:p14="http://schemas.microsoft.com/office/powerpoint/2010/main" val="23615748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17/01/24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DC808BC0-2D95-0F4F-AB37-5240BE7D2425}" type="slidenum">
              <a:rPr lang="en-NZ"/>
              <a:pPr>
                <a:defRPr/>
              </a:pPr>
              <a:t>‹#›</a:t>
            </a:fld>
            <a:endParaRPr lang="en-NZ"/>
          </a:p>
        </p:txBody>
      </p:sp>
    </p:spTree>
    <p:extLst>
      <p:ext uri="{BB962C8B-B14F-4D97-AF65-F5344CB8AC3E}">
        <p14:creationId xmlns:p14="http://schemas.microsoft.com/office/powerpoint/2010/main" val="11334334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17/01/24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a:ea typeface="ＭＳ Ｐゴシック" charset="0"/>
                <a:cs typeface="ＭＳ Ｐゴシック" charset="0"/>
              </a:defRPr>
            </a:lvl1pPr>
          </a:lstStyle>
          <a:p>
            <a:pPr>
              <a:defRPr/>
            </a:pPr>
            <a:fld id="{6533E4FB-6BB4-9A4D-97E1-D79CF0BD104F}"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627765631"/>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17/01/24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BF8474-CE5D-A944-8313-36FFD3627ACE}" type="slidenum">
              <a:rPr lang="en-NZ"/>
              <a:pPr>
                <a:defRPr/>
              </a:pPr>
              <a:t>‹#›</a:t>
            </a:fld>
            <a:endParaRPr lang="en-NZ"/>
          </a:p>
        </p:txBody>
      </p:sp>
    </p:spTree>
    <p:extLst>
      <p:ext uri="{BB962C8B-B14F-4D97-AF65-F5344CB8AC3E}">
        <p14:creationId xmlns:p14="http://schemas.microsoft.com/office/powerpoint/2010/main" val="8763215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17/01/24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699F95BA-3D15-2242-8287-0559CC5015FB}" type="slidenum">
              <a:rPr lang="en-NZ"/>
              <a:pPr>
                <a:defRPr/>
              </a:pPr>
              <a:t>‹#›</a:t>
            </a:fld>
            <a:endParaRPr lang="en-NZ"/>
          </a:p>
        </p:txBody>
      </p:sp>
    </p:spTree>
    <p:extLst>
      <p:ext uri="{BB962C8B-B14F-4D97-AF65-F5344CB8AC3E}">
        <p14:creationId xmlns:p14="http://schemas.microsoft.com/office/powerpoint/2010/main" val="3161151864"/>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60003276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12141923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6854699"/>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93199163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9183847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09489421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7F07C5-1B68-104F-9E42-27732E321551}" type="slidenum">
              <a:rPr lang="en-US"/>
              <a:pPr>
                <a:defRPr/>
              </a:pPr>
              <a:t>‹#›</a:t>
            </a:fld>
            <a:endParaRPr lang="en-US"/>
          </a:p>
        </p:txBody>
      </p:sp>
    </p:spTree>
    <p:extLst>
      <p:ext uri="{BB962C8B-B14F-4D97-AF65-F5344CB8AC3E}">
        <p14:creationId xmlns:p14="http://schemas.microsoft.com/office/powerpoint/2010/main" val="23317321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9994914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6110773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247564384"/>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27065720"/>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403750820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30158979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2130471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8376722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6691449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63693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03788D-8517-944B-B149-AC58218F6B6A}" type="slidenum">
              <a:rPr lang="en-US"/>
              <a:pPr>
                <a:defRPr/>
              </a:pPr>
              <a:t>‹#›</a:t>
            </a:fld>
            <a:endParaRPr lang="en-US"/>
          </a:p>
        </p:txBody>
      </p:sp>
    </p:spTree>
    <p:extLst>
      <p:ext uri="{BB962C8B-B14F-4D97-AF65-F5344CB8AC3E}">
        <p14:creationId xmlns:p14="http://schemas.microsoft.com/office/powerpoint/2010/main" val="37079629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3476189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129080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9081922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996615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14644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8923542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40995828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pPr>
                <a:defRPr/>
              </a:pPr>
              <a:t>‹#›</a:t>
            </a:fld>
            <a:endParaRPr lang="en-US"/>
          </a:p>
        </p:txBody>
      </p:sp>
    </p:spTree>
    <p:extLst>
      <p:ext uri="{BB962C8B-B14F-4D97-AF65-F5344CB8AC3E}">
        <p14:creationId xmlns:p14="http://schemas.microsoft.com/office/powerpoint/2010/main" val="22543676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pPr>
                <a:defRPr/>
              </a:pPr>
              <a:t>‹#›</a:t>
            </a:fld>
            <a:endParaRPr lang="en-US"/>
          </a:p>
        </p:txBody>
      </p:sp>
    </p:spTree>
    <p:extLst>
      <p:ext uri="{BB962C8B-B14F-4D97-AF65-F5344CB8AC3E}">
        <p14:creationId xmlns:p14="http://schemas.microsoft.com/office/powerpoint/2010/main" val="10228694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pPr>
                <a:defRPr/>
              </a:pPr>
              <a:t>‹#›</a:t>
            </a:fld>
            <a:endParaRPr lang="en-US"/>
          </a:p>
        </p:txBody>
      </p:sp>
    </p:spTree>
    <p:extLst>
      <p:ext uri="{BB962C8B-B14F-4D97-AF65-F5344CB8AC3E}">
        <p14:creationId xmlns:p14="http://schemas.microsoft.com/office/powerpoint/2010/main" val="1803695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1A8E9-CF10-944D-A4BB-53EC03AD9E52}" type="slidenum">
              <a:rPr lang="en-US"/>
              <a:pPr>
                <a:defRPr/>
              </a:pPr>
              <a:t>‹#›</a:t>
            </a:fld>
            <a:endParaRPr lang="en-US"/>
          </a:p>
        </p:txBody>
      </p:sp>
    </p:spTree>
    <p:extLst>
      <p:ext uri="{BB962C8B-B14F-4D97-AF65-F5344CB8AC3E}">
        <p14:creationId xmlns:p14="http://schemas.microsoft.com/office/powerpoint/2010/main" val="41532329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pPr>
                <a:defRPr/>
              </a:pPr>
              <a:t>‹#›</a:t>
            </a:fld>
            <a:endParaRPr lang="en-US"/>
          </a:p>
        </p:txBody>
      </p:sp>
    </p:spTree>
    <p:extLst>
      <p:ext uri="{BB962C8B-B14F-4D97-AF65-F5344CB8AC3E}">
        <p14:creationId xmlns:p14="http://schemas.microsoft.com/office/powerpoint/2010/main" val="3154703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pPr>
                <a:defRPr/>
              </a:pPr>
              <a:t>‹#›</a:t>
            </a:fld>
            <a:endParaRPr lang="en-US"/>
          </a:p>
        </p:txBody>
      </p:sp>
    </p:spTree>
    <p:extLst>
      <p:ext uri="{BB962C8B-B14F-4D97-AF65-F5344CB8AC3E}">
        <p14:creationId xmlns:p14="http://schemas.microsoft.com/office/powerpoint/2010/main" val="8808880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pPr>
                <a:defRPr/>
              </a:pPr>
              <a:t>‹#›</a:t>
            </a:fld>
            <a:endParaRPr lang="en-US"/>
          </a:p>
        </p:txBody>
      </p:sp>
    </p:spTree>
    <p:extLst>
      <p:ext uri="{BB962C8B-B14F-4D97-AF65-F5344CB8AC3E}">
        <p14:creationId xmlns:p14="http://schemas.microsoft.com/office/powerpoint/2010/main" val="23696748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pPr>
                <a:defRPr/>
              </a:pPr>
              <a:t>‹#›</a:t>
            </a:fld>
            <a:endParaRPr lang="en-US"/>
          </a:p>
        </p:txBody>
      </p:sp>
    </p:spTree>
    <p:extLst>
      <p:ext uri="{BB962C8B-B14F-4D97-AF65-F5344CB8AC3E}">
        <p14:creationId xmlns:p14="http://schemas.microsoft.com/office/powerpoint/2010/main" val="37293919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pPr>
                <a:defRPr/>
              </a:pPr>
              <a:t>‹#›</a:t>
            </a:fld>
            <a:endParaRPr lang="en-US"/>
          </a:p>
        </p:txBody>
      </p:sp>
    </p:spTree>
    <p:extLst>
      <p:ext uri="{BB962C8B-B14F-4D97-AF65-F5344CB8AC3E}">
        <p14:creationId xmlns:p14="http://schemas.microsoft.com/office/powerpoint/2010/main" val="11526374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pPr>
                <a:defRPr/>
              </a:pPr>
              <a:t>‹#›</a:t>
            </a:fld>
            <a:endParaRPr lang="en-US"/>
          </a:p>
        </p:txBody>
      </p:sp>
    </p:spTree>
    <p:extLst>
      <p:ext uri="{BB962C8B-B14F-4D97-AF65-F5344CB8AC3E}">
        <p14:creationId xmlns:p14="http://schemas.microsoft.com/office/powerpoint/2010/main" val="212472328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pPr>
                <a:defRPr/>
              </a:pPr>
              <a:t>‹#›</a:t>
            </a:fld>
            <a:endParaRPr lang="en-US"/>
          </a:p>
        </p:txBody>
      </p:sp>
    </p:spTree>
    <p:extLst>
      <p:ext uri="{BB962C8B-B14F-4D97-AF65-F5344CB8AC3E}">
        <p14:creationId xmlns:p14="http://schemas.microsoft.com/office/powerpoint/2010/main" val="30044505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2374 h 3264"/>
                <a:gd name="T2" fmla="*/ 0 w 1699"/>
                <a:gd name="T3" fmla="*/ 790 h 3264"/>
                <a:gd name="T4" fmla="*/ 0 w 1699"/>
                <a:gd name="T5" fmla="*/ 145 h 3264"/>
                <a:gd name="T6" fmla="*/ 0 w 1699"/>
                <a:gd name="T7" fmla="*/ 145 h 3264"/>
                <a:gd name="T8" fmla="*/ 0 w 1699"/>
                <a:gd name="T9" fmla="*/ 46 h 3264"/>
                <a:gd name="T10" fmla="*/ 0 w 1699"/>
                <a:gd name="T11" fmla="*/ 112 h 3264"/>
                <a:gd name="T12" fmla="*/ 0 w 1699"/>
                <a:gd name="T13" fmla="*/ 721 h 3264"/>
                <a:gd name="T14" fmla="*/ 0 w 1699"/>
                <a:gd name="T15" fmla="*/ 1833 h 3264"/>
                <a:gd name="T16" fmla="*/ 0 w 1699"/>
                <a:gd name="T17" fmla="*/ 3326 h 3264"/>
                <a:gd name="T18" fmla="*/ 0 w 1699"/>
                <a:gd name="T19" fmla="*/ 5314 h 3264"/>
                <a:gd name="T20" fmla="*/ 0 w 1699"/>
                <a:gd name="T21" fmla="*/ 7139 h 3264"/>
                <a:gd name="T22" fmla="*/ 0 w 1699"/>
                <a:gd name="T23" fmla="*/ 10078 h 3264"/>
                <a:gd name="T24" fmla="*/ 0 w 1699"/>
                <a:gd name="T25" fmla="*/ 12780 h 3264"/>
                <a:gd name="T26" fmla="*/ 0 w 1699"/>
                <a:gd name="T27" fmla="*/ 13797 h 3264"/>
                <a:gd name="T28" fmla="*/ 0 w 1699"/>
                <a:gd name="T29" fmla="*/ 14603 h 3264"/>
                <a:gd name="T30" fmla="*/ 0 w 1699"/>
                <a:gd name="T31" fmla="*/ 14603 h 3264"/>
                <a:gd name="T32" fmla="*/ 0 w 1699"/>
                <a:gd name="T33" fmla="*/ 14469 h 3264"/>
                <a:gd name="T34" fmla="*/ 0 w 1699"/>
                <a:gd name="T35" fmla="*/ 14671 h 3264"/>
                <a:gd name="T36" fmla="*/ 0 w 1699"/>
                <a:gd name="T37" fmla="*/ 14302 h 3264"/>
                <a:gd name="T38" fmla="*/ 0 w 1699"/>
                <a:gd name="T39" fmla="*/ 13321 h 3264"/>
                <a:gd name="T40" fmla="*/ 0 w 1699"/>
                <a:gd name="T41" fmla="*/ 11972 h 3264"/>
                <a:gd name="T42" fmla="*/ 0 w 1699"/>
                <a:gd name="T43" fmla="*/ 10078 h 3264"/>
                <a:gd name="T44" fmla="*/ 0 w 1699"/>
                <a:gd name="T45" fmla="*/ 8188 h 3264"/>
                <a:gd name="T46" fmla="*/ 0 w 1699"/>
                <a:gd name="T47" fmla="*/ 5686 h 3264"/>
                <a:gd name="T48" fmla="*/ 0 w 1699"/>
                <a:gd name="T49" fmla="*/ 4131 h 3264"/>
                <a:gd name="T50" fmla="*/ 0 w 1699"/>
                <a:gd name="T51" fmla="*/ 2374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69 h 457"/>
                    <a:gd name="T4" fmla="*/ 187 w 2161"/>
                    <a:gd name="T5" fmla="*/ 336 h 457"/>
                    <a:gd name="T6" fmla="*/ 351 w 2161"/>
                    <a:gd name="T7" fmla="*/ 306 h 457"/>
                    <a:gd name="T8" fmla="*/ 561 w 2161"/>
                    <a:gd name="T9" fmla="*/ 284 h 457"/>
                    <a:gd name="T10" fmla="*/ 852 w 2161"/>
                    <a:gd name="T11" fmla="*/ 262 h 457"/>
                    <a:gd name="T12" fmla="*/ 1164 w 2161"/>
                    <a:gd name="T13" fmla="*/ 262 h 457"/>
                    <a:gd name="T14" fmla="*/ 1538 w 2161"/>
                    <a:gd name="T15" fmla="*/ 321 h 457"/>
                    <a:gd name="T16" fmla="*/ 1755 w 2161"/>
                    <a:gd name="T17" fmla="*/ 404 h 457"/>
                    <a:gd name="T18" fmla="*/ 1904 w 2161"/>
                    <a:gd name="T19" fmla="*/ 456 h 457"/>
                    <a:gd name="T20" fmla="*/ 2046 w 2161"/>
                    <a:gd name="T21" fmla="*/ 426 h 457"/>
                    <a:gd name="T22" fmla="*/ 2106 w 2161"/>
                    <a:gd name="T23" fmla="*/ 351 h 457"/>
                    <a:gd name="T24" fmla="*/ 2106 w 2161"/>
                    <a:gd name="T25" fmla="*/ 254 h 457"/>
                    <a:gd name="T26" fmla="*/ 2001 w 2161"/>
                    <a:gd name="T27" fmla="*/ 154 h 457"/>
                    <a:gd name="T28" fmla="*/ 1164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44 h 585"/>
                    <a:gd name="T2" fmla="*/ 274 w 2341"/>
                    <a:gd name="T3" fmla="*/ 518 h 585"/>
                    <a:gd name="T4" fmla="*/ 72 w 2341"/>
                    <a:gd name="T5" fmla="*/ 489 h 585"/>
                    <a:gd name="T6" fmla="*/ 5 w 2341"/>
                    <a:gd name="T7" fmla="*/ 376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4 w 2341"/>
                    <a:gd name="T19" fmla="*/ 7 h 585"/>
                    <a:gd name="T20" fmla="*/ 1775 w 2341"/>
                    <a:gd name="T21" fmla="*/ 7 h 585"/>
                    <a:gd name="T22" fmla="*/ 2201 w 2341"/>
                    <a:gd name="T23" fmla="*/ 52 h 585"/>
                    <a:gd name="T24" fmla="*/ 2284 w 2341"/>
                    <a:gd name="T25" fmla="*/ 111 h 585"/>
                    <a:gd name="T26" fmla="*/ 2329 w 2341"/>
                    <a:gd name="T27" fmla="*/ 246 h 585"/>
                    <a:gd name="T28" fmla="*/ 2336 w 2341"/>
                    <a:gd name="T29" fmla="*/ 376 h 585"/>
                    <a:gd name="T30" fmla="*/ 2321 w 2341"/>
                    <a:gd name="T31" fmla="*/ 459 h 585"/>
                    <a:gd name="T32" fmla="*/ 2336 w 2341"/>
                    <a:gd name="T33" fmla="*/ 541 h 585"/>
                    <a:gd name="T34" fmla="*/ 2306 w 2341"/>
                    <a:gd name="T35" fmla="*/ 586 h 585"/>
                    <a:gd name="T36" fmla="*/ 2231 w 2341"/>
                    <a:gd name="T37" fmla="*/ 556 h 585"/>
                    <a:gd name="T38" fmla="*/ 2059 w 2341"/>
                    <a:gd name="T39" fmla="*/ 489 h 585"/>
                    <a:gd name="T40" fmla="*/ 1775 w 2341"/>
                    <a:gd name="T41" fmla="*/ 451 h 585"/>
                    <a:gd name="T42" fmla="*/ 1610 w 2341"/>
                    <a:gd name="T43" fmla="*/ 451 h 585"/>
                    <a:gd name="T44" fmla="*/ 1326 w 2341"/>
                    <a:gd name="T45" fmla="*/ 421 h 585"/>
                    <a:gd name="T46" fmla="*/ 1192 w 2341"/>
                    <a:gd name="T47" fmla="*/ 414 h 585"/>
                    <a:gd name="T48" fmla="*/ 895 w 2341"/>
                    <a:gd name="T49" fmla="*/ 429 h 585"/>
                    <a:gd name="T50" fmla="*/ 671 w 2341"/>
                    <a:gd name="T51" fmla="*/ 414 h 585"/>
                    <a:gd name="T52" fmla="*/ 506 w 2341"/>
                    <a:gd name="T53" fmla="*/ 444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87 w 157"/>
                  <a:gd name="T1" fmla="*/ 8 h 337"/>
                  <a:gd name="T2" fmla="*/ 154 w 157"/>
                  <a:gd name="T3" fmla="*/ 198 h 337"/>
                  <a:gd name="T4" fmla="*/ 139 w 157"/>
                  <a:gd name="T5" fmla="*/ 340 h 337"/>
                  <a:gd name="T6" fmla="*/ 0 w 157"/>
                  <a:gd name="T7" fmla="*/ 0 h 337"/>
                  <a:gd name="T8" fmla="*/ 87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69 h 396"/>
                  <a:gd name="T2" fmla="*/ 105 w 808"/>
                  <a:gd name="T3" fmla="*/ 369 h 396"/>
                  <a:gd name="T4" fmla="*/ 255 w 808"/>
                  <a:gd name="T5" fmla="*/ 309 h 396"/>
                  <a:gd name="T6" fmla="*/ 474 w 808"/>
                  <a:gd name="T7" fmla="*/ 112 h 396"/>
                  <a:gd name="T8" fmla="*/ 307 w 808"/>
                  <a:gd name="T9" fmla="*/ 67 h 396"/>
                  <a:gd name="T10" fmla="*/ 232 w 808"/>
                  <a:gd name="T11" fmla="*/ 22 h 396"/>
                  <a:gd name="T12" fmla="*/ 352 w 808"/>
                  <a:gd name="T13" fmla="*/ 22 h 396"/>
                  <a:gd name="T14" fmla="*/ 527 w 808"/>
                  <a:gd name="T15" fmla="*/ 74 h 396"/>
                  <a:gd name="T16" fmla="*/ 624 w 808"/>
                  <a:gd name="T17" fmla="*/ 0 h 396"/>
                  <a:gd name="T18" fmla="*/ 684 w 808"/>
                  <a:gd name="T19" fmla="*/ 0 h 396"/>
                  <a:gd name="T20" fmla="*/ 579 w 808"/>
                  <a:gd name="T21" fmla="*/ 82 h 396"/>
                  <a:gd name="T22" fmla="*/ 804 w 808"/>
                  <a:gd name="T23" fmla="*/ 134 h 396"/>
                  <a:gd name="T24" fmla="*/ 811 w 808"/>
                  <a:gd name="T25" fmla="*/ 212 h 396"/>
                  <a:gd name="T26" fmla="*/ 519 w 808"/>
                  <a:gd name="T27" fmla="*/ 134 h 396"/>
                  <a:gd name="T28" fmla="*/ 344 w 808"/>
                  <a:gd name="T29" fmla="*/ 294 h 396"/>
                  <a:gd name="T30" fmla="*/ 277 w 808"/>
                  <a:gd name="T31" fmla="*/ 347 h 396"/>
                  <a:gd name="T32" fmla="*/ 157 w 808"/>
                  <a:gd name="T33" fmla="*/ 399 h 396"/>
                  <a:gd name="T34" fmla="*/ 0 w 808"/>
                  <a:gd name="T35" fmla="*/ 369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24986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4986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D5367986-F256-8144-B388-097754B7F03B}" type="slidenum">
              <a:rPr lang="en-US"/>
              <a:pPr>
                <a:defRPr/>
              </a:pPr>
              <a:t>‹#›</a:t>
            </a:fld>
            <a:endParaRPr lang="en-US"/>
          </a:p>
        </p:txBody>
      </p:sp>
    </p:spTree>
    <p:extLst>
      <p:ext uri="{BB962C8B-B14F-4D97-AF65-F5344CB8AC3E}">
        <p14:creationId xmlns:p14="http://schemas.microsoft.com/office/powerpoint/2010/main" val="1916083962"/>
      </p:ext>
    </p:extLst>
  </p:cSld>
  <p:clrMapOvr>
    <a:masterClrMapping/>
  </p:clrMapOvr>
  <p:transition>
    <p:fade thruBlk="1"/>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29B2A5D-85DA-CA48-ACE3-43323749CD45}" type="slidenum">
              <a:rPr lang="en-US"/>
              <a:pPr>
                <a:defRPr/>
              </a:pPr>
              <a:t>‹#›</a:t>
            </a:fld>
            <a:endParaRPr lang="en-US"/>
          </a:p>
        </p:txBody>
      </p:sp>
    </p:spTree>
    <p:extLst>
      <p:ext uri="{BB962C8B-B14F-4D97-AF65-F5344CB8AC3E}">
        <p14:creationId xmlns:p14="http://schemas.microsoft.com/office/powerpoint/2010/main" val="2551265819"/>
      </p:ext>
    </p:extLst>
  </p:cSld>
  <p:clrMapOvr>
    <a:masterClrMapping/>
  </p:clrMapOvr>
  <p:transition>
    <p:fade thruBlk="1"/>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CC8E8A7-DB40-6449-BEDD-DEA10AC222AC}" type="slidenum">
              <a:rPr lang="en-US"/>
              <a:pPr>
                <a:defRPr/>
              </a:pPr>
              <a:t>‹#›</a:t>
            </a:fld>
            <a:endParaRPr lang="en-US"/>
          </a:p>
        </p:txBody>
      </p:sp>
    </p:spTree>
    <p:extLst>
      <p:ext uri="{BB962C8B-B14F-4D97-AF65-F5344CB8AC3E}">
        <p14:creationId xmlns:p14="http://schemas.microsoft.com/office/powerpoint/2010/main" val="877577299"/>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0D5C48-5829-074E-AD9A-1900E8C46992}" type="slidenum">
              <a:rPr lang="en-US"/>
              <a:pPr>
                <a:defRPr/>
              </a:pPr>
              <a:t>‹#›</a:t>
            </a:fld>
            <a:endParaRPr lang="en-US"/>
          </a:p>
        </p:txBody>
      </p:sp>
    </p:spTree>
    <p:extLst>
      <p:ext uri="{BB962C8B-B14F-4D97-AF65-F5344CB8AC3E}">
        <p14:creationId xmlns:p14="http://schemas.microsoft.com/office/powerpoint/2010/main" val="41541467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F5412C3-4F00-AD49-A76C-5BFB57557D65}" type="slidenum">
              <a:rPr lang="en-US"/>
              <a:pPr>
                <a:defRPr/>
              </a:pPr>
              <a:t>‹#›</a:t>
            </a:fld>
            <a:endParaRPr lang="en-US"/>
          </a:p>
        </p:txBody>
      </p:sp>
    </p:spTree>
    <p:extLst>
      <p:ext uri="{BB962C8B-B14F-4D97-AF65-F5344CB8AC3E}">
        <p14:creationId xmlns:p14="http://schemas.microsoft.com/office/powerpoint/2010/main" val="412406079"/>
      </p:ext>
    </p:extLst>
  </p:cSld>
  <p:clrMapOvr>
    <a:masterClrMapping/>
  </p:clrMapOvr>
  <p:transition>
    <p:fade thruBlk="1"/>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A4FDFC06-744E-974F-85C4-D80590EABD6D}" type="slidenum">
              <a:rPr lang="en-US"/>
              <a:pPr>
                <a:defRPr/>
              </a:pPr>
              <a:t>‹#›</a:t>
            </a:fld>
            <a:endParaRPr lang="en-US"/>
          </a:p>
        </p:txBody>
      </p:sp>
    </p:spTree>
    <p:extLst>
      <p:ext uri="{BB962C8B-B14F-4D97-AF65-F5344CB8AC3E}">
        <p14:creationId xmlns:p14="http://schemas.microsoft.com/office/powerpoint/2010/main" val="3782646390"/>
      </p:ext>
    </p:extLst>
  </p:cSld>
  <p:clrMapOvr>
    <a:masterClrMapping/>
  </p:clrMapOvr>
  <p:transition>
    <p:fade thruBlk="1"/>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EB45CA9D-C784-F243-908E-D24401DBB34B}" type="slidenum">
              <a:rPr lang="en-US"/>
              <a:pPr>
                <a:defRPr/>
              </a:pPr>
              <a:t>‹#›</a:t>
            </a:fld>
            <a:endParaRPr lang="en-US"/>
          </a:p>
        </p:txBody>
      </p:sp>
    </p:spTree>
    <p:extLst>
      <p:ext uri="{BB962C8B-B14F-4D97-AF65-F5344CB8AC3E}">
        <p14:creationId xmlns:p14="http://schemas.microsoft.com/office/powerpoint/2010/main" val="3064335825"/>
      </p:ext>
    </p:extLst>
  </p:cSld>
  <p:clrMapOvr>
    <a:masterClrMapping/>
  </p:clrMapOvr>
  <p:transition>
    <p:fade thruBlk="1"/>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601DEA4B-3514-6841-B1F9-F468265E59C3}" type="slidenum">
              <a:rPr lang="en-US"/>
              <a:pPr>
                <a:defRPr/>
              </a:pPr>
              <a:t>‹#›</a:t>
            </a:fld>
            <a:endParaRPr lang="en-US"/>
          </a:p>
        </p:txBody>
      </p:sp>
    </p:spTree>
    <p:extLst>
      <p:ext uri="{BB962C8B-B14F-4D97-AF65-F5344CB8AC3E}">
        <p14:creationId xmlns:p14="http://schemas.microsoft.com/office/powerpoint/2010/main" val="2767836439"/>
      </p:ext>
    </p:extLst>
  </p:cSld>
  <p:clrMapOvr>
    <a:masterClrMapping/>
  </p:clrMapOvr>
  <p:transition>
    <p:fade thruBlk="1"/>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B355B61-B3D6-DC48-B208-575C296DECD0}" type="slidenum">
              <a:rPr lang="en-US"/>
              <a:pPr>
                <a:defRPr/>
              </a:pPr>
              <a:t>‹#›</a:t>
            </a:fld>
            <a:endParaRPr lang="en-US"/>
          </a:p>
        </p:txBody>
      </p:sp>
    </p:spTree>
    <p:extLst>
      <p:ext uri="{BB962C8B-B14F-4D97-AF65-F5344CB8AC3E}">
        <p14:creationId xmlns:p14="http://schemas.microsoft.com/office/powerpoint/2010/main" val="2965141625"/>
      </p:ext>
    </p:extLst>
  </p:cSld>
  <p:clrMapOvr>
    <a:masterClrMapping/>
  </p:clrMapOvr>
  <p:transition>
    <p:fade thruBlk="1"/>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E2B89F4-964A-BF4E-B3D3-A413756E7099}" type="slidenum">
              <a:rPr lang="en-US"/>
              <a:pPr>
                <a:defRPr/>
              </a:pPr>
              <a:t>‹#›</a:t>
            </a:fld>
            <a:endParaRPr lang="en-US"/>
          </a:p>
        </p:txBody>
      </p:sp>
    </p:spTree>
    <p:extLst>
      <p:ext uri="{BB962C8B-B14F-4D97-AF65-F5344CB8AC3E}">
        <p14:creationId xmlns:p14="http://schemas.microsoft.com/office/powerpoint/2010/main" val="4083837464"/>
      </p:ext>
    </p:extLst>
  </p:cSld>
  <p:clrMapOvr>
    <a:masterClrMapping/>
  </p:clrMapOvr>
  <p:transition>
    <p:fade thruBlk="1"/>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DB8E3E0-B275-4B4A-9E3D-22048071CF38}" type="slidenum">
              <a:rPr lang="en-US"/>
              <a:pPr>
                <a:defRPr/>
              </a:pPr>
              <a:t>‹#›</a:t>
            </a:fld>
            <a:endParaRPr lang="en-US"/>
          </a:p>
        </p:txBody>
      </p:sp>
    </p:spTree>
    <p:extLst>
      <p:ext uri="{BB962C8B-B14F-4D97-AF65-F5344CB8AC3E}">
        <p14:creationId xmlns:p14="http://schemas.microsoft.com/office/powerpoint/2010/main" val="1838253682"/>
      </p:ext>
    </p:extLst>
  </p:cSld>
  <p:clrMapOvr>
    <a:masterClrMapping/>
  </p:clrMapOvr>
  <p:transition>
    <p:fade thruBlk="1"/>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EECB592-1BE1-5241-B943-593933B2E768}" type="slidenum">
              <a:rPr lang="en-US"/>
              <a:pPr>
                <a:defRPr/>
              </a:pPr>
              <a:t>‹#›</a:t>
            </a:fld>
            <a:endParaRPr lang="en-US"/>
          </a:p>
        </p:txBody>
      </p:sp>
    </p:spTree>
    <p:extLst>
      <p:ext uri="{BB962C8B-B14F-4D97-AF65-F5344CB8AC3E}">
        <p14:creationId xmlns:p14="http://schemas.microsoft.com/office/powerpoint/2010/main" val="840706125"/>
      </p:ext>
    </p:extLst>
  </p:cSld>
  <p:clrMapOvr>
    <a:masterClrMapping/>
  </p:clrMapOvr>
  <p:transition>
    <p:fade thruBlk="1"/>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98E802-E173-F04F-9A46-B0391F52039A}" type="slidenum">
              <a:rPr lang="en-US"/>
              <a:pPr>
                <a:defRPr/>
              </a:pPr>
              <a:t>‹#›</a:t>
            </a:fld>
            <a:endParaRPr lang="en-US"/>
          </a:p>
        </p:txBody>
      </p:sp>
    </p:spTree>
    <p:extLst>
      <p:ext uri="{BB962C8B-B14F-4D97-AF65-F5344CB8AC3E}">
        <p14:creationId xmlns:p14="http://schemas.microsoft.com/office/powerpoint/2010/main" val="13294645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8D4AE8-4CE8-4A46-9F57-6761552BAE11}" type="slidenum">
              <a:rPr lang="en-US"/>
              <a:pPr>
                <a:defRPr/>
              </a:pPr>
              <a:t>‹#›</a:t>
            </a:fld>
            <a:endParaRPr lang="en-US"/>
          </a:p>
        </p:txBody>
      </p:sp>
    </p:spTree>
    <p:extLst>
      <p:ext uri="{BB962C8B-B14F-4D97-AF65-F5344CB8AC3E}">
        <p14:creationId xmlns:p14="http://schemas.microsoft.com/office/powerpoint/2010/main" val="1125814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812E37B-6787-C242-9D05-2CBF0A12D7D8}" type="slidenum">
              <a:rPr lang="en-US"/>
              <a:pPr>
                <a:defRPr/>
              </a:pPr>
              <a:t>‹#›</a:t>
            </a:fld>
            <a:endParaRPr lang="en-US"/>
          </a:p>
        </p:txBody>
      </p:sp>
    </p:spTree>
    <p:extLst>
      <p:ext uri="{BB962C8B-B14F-4D97-AF65-F5344CB8AC3E}">
        <p14:creationId xmlns:p14="http://schemas.microsoft.com/office/powerpoint/2010/main" val="263402248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883606-1B3F-1F42-B294-F79922D099E6}" type="slidenum">
              <a:rPr lang="en-US"/>
              <a:pPr>
                <a:defRPr/>
              </a:pPr>
              <a:t>‹#›</a:t>
            </a:fld>
            <a:endParaRPr lang="en-US"/>
          </a:p>
        </p:txBody>
      </p:sp>
    </p:spTree>
    <p:extLst>
      <p:ext uri="{BB962C8B-B14F-4D97-AF65-F5344CB8AC3E}">
        <p14:creationId xmlns:p14="http://schemas.microsoft.com/office/powerpoint/2010/main" val="385631730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002B0E-B726-3440-8BC3-0DA983215700}" type="slidenum">
              <a:rPr lang="en-US"/>
              <a:pPr>
                <a:defRPr/>
              </a:pPr>
              <a:t>‹#›</a:t>
            </a:fld>
            <a:endParaRPr lang="en-US"/>
          </a:p>
        </p:txBody>
      </p:sp>
    </p:spTree>
    <p:extLst>
      <p:ext uri="{BB962C8B-B14F-4D97-AF65-F5344CB8AC3E}">
        <p14:creationId xmlns:p14="http://schemas.microsoft.com/office/powerpoint/2010/main" val="31913319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2D0871-2E0B-EB4A-BFA6-44CE64BB1490}" type="slidenum">
              <a:rPr lang="en-US"/>
              <a:pPr>
                <a:defRPr/>
              </a:pPr>
              <a:t>‹#›</a:t>
            </a:fld>
            <a:endParaRPr lang="en-US"/>
          </a:p>
        </p:txBody>
      </p:sp>
    </p:spTree>
    <p:extLst>
      <p:ext uri="{BB962C8B-B14F-4D97-AF65-F5344CB8AC3E}">
        <p14:creationId xmlns:p14="http://schemas.microsoft.com/office/powerpoint/2010/main" val="26664597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B36861-CB3A-B74E-B491-2E8BF9E41CA2}" type="slidenum">
              <a:rPr lang="en-US"/>
              <a:pPr>
                <a:defRPr/>
              </a:pPr>
              <a:t>‹#›</a:t>
            </a:fld>
            <a:endParaRPr lang="en-US"/>
          </a:p>
        </p:txBody>
      </p:sp>
    </p:spTree>
    <p:extLst>
      <p:ext uri="{BB962C8B-B14F-4D97-AF65-F5344CB8AC3E}">
        <p14:creationId xmlns:p14="http://schemas.microsoft.com/office/powerpoint/2010/main" val="339404191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2ACB14-4565-004E-9EB7-13FA1E030FAA}" type="slidenum">
              <a:rPr lang="en-US"/>
              <a:pPr>
                <a:defRPr/>
              </a:pPr>
              <a:t>‹#›</a:t>
            </a:fld>
            <a:endParaRPr lang="en-US"/>
          </a:p>
        </p:txBody>
      </p:sp>
    </p:spTree>
    <p:extLst>
      <p:ext uri="{BB962C8B-B14F-4D97-AF65-F5344CB8AC3E}">
        <p14:creationId xmlns:p14="http://schemas.microsoft.com/office/powerpoint/2010/main" val="23599208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365755-C371-7F44-B2B1-35F9E9F0045D}" type="slidenum">
              <a:rPr lang="en-US"/>
              <a:pPr>
                <a:defRPr/>
              </a:pPr>
              <a:t>‹#›</a:t>
            </a:fld>
            <a:endParaRPr lang="en-US"/>
          </a:p>
        </p:txBody>
      </p:sp>
    </p:spTree>
    <p:extLst>
      <p:ext uri="{BB962C8B-B14F-4D97-AF65-F5344CB8AC3E}">
        <p14:creationId xmlns:p14="http://schemas.microsoft.com/office/powerpoint/2010/main" val="386677186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8AC2BA-11A6-7449-90A4-0D0123D53258}" type="slidenum">
              <a:rPr lang="en-US"/>
              <a:pPr>
                <a:defRPr/>
              </a:pPr>
              <a:t>‹#›</a:t>
            </a:fld>
            <a:endParaRPr lang="en-US"/>
          </a:p>
        </p:txBody>
      </p:sp>
    </p:spTree>
    <p:extLst>
      <p:ext uri="{BB962C8B-B14F-4D97-AF65-F5344CB8AC3E}">
        <p14:creationId xmlns:p14="http://schemas.microsoft.com/office/powerpoint/2010/main" val="26035890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C702B3-7DC3-4143-92FD-7995BF06C62B}" type="slidenum">
              <a:rPr lang="en-US"/>
              <a:pPr>
                <a:defRPr/>
              </a:pPr>
              <a:t>‹#›</a:t>
            </a:fld>
            <a:endParaRPr lang="en-US"/>
          </a:p>
        </p:txBody>
      </p:sp>
    </p:spTree>
    <p:extLst>
      <p:ext uri="{BB962C8B-B14F-4D97-AF65-F5344CB8AC3E}">
        <p14:creationId xmlns:p14="http://schemas.microsoft.com/office/powerpoint/2010/main" val="27569228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DAB84D-00EB-9B4F-9876-4C2D164A9586}" type="slidenum">
              <a:rPr lang="en-US"/>
              <a:pPr>
                <a:defRPr/>
              </a:pPr>
              <a:t>‹#›</a:t>
            </a:fld>
            <a:endParaRPr lang="en-US"/>
          </a:p>
        </p:txBody>
      </p:sp>
    </p:spTree>
    <p:extLst>
      <p:ext uri="{BB962C8B-B14F-4D97-AF65-F5344CB8AC3E}">
        <p14:creationId xmlns:p14="http://schemas.microsoft.com/office/powerpoint/2010/main" val="7425296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DA74E1-C256-7548-AF2E-EDABCEFB253F}" type="slidenum">
              <a:rPr lang="en-US"/>
              <a:pPr>
                <a:defRPr/>
              </a:pPr>
              <a:t>‹#›</a:t>
            </a:fld>
            <a:endParaRPr lang="en-US"/>
          </a:p>
        </p:txBody>
      </p:sp>
    </p:spTree>
    <p:extLst>
      <p:ext uri="{BB962C8B-B14F-4D97-AF65-F5344CB8AC3E}">
        <p14:creationId xmlns:p14="http://schemas.microsoft.com/office/powerpoint/2010/main" val="1340233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A0E5EB-225A-EF4B-AFBD-BA5F745D66E9}" type="slidenum">
              <a:rPr lang="en-US"/>
              <a:pPr>
                <a:defRPr/>
              </a:pPr>
              <a:t>‹#›</a:t>
            </a:fld>
            <a:endParaRPr lang="en-US"/>
          </a:p>
        </p:txBody>
      </p:sp>
    </p:spTree>
    <p:extLst>
      <p:ext uri="{BB962C8B-B14F-4D97-AF65-F5344CB8AC3E}">
        <p14:creationId xmlns:p14="http://schemas.microsoft.com/office/powerpoint/2010/main" val="2172985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E8658DA-4AB7-9048-97FE-CDA20B4DB5B5}" type="slidenum">
              <a:rPr lang="en-US"/>
              <a:pPr>
                <a:defRPr/>
              </a:pPr>
              <a:t>‹#›</a:t>
            </a:fld>
            <a:endParaRPr lang="en-US"/>
          </a:p>
        </p:txBody>
      </p:sp>
    </p:spTree>
    <p:extLst>
      <p:ext uri="{BB962C8B-B14F-4D97-AF65-F5344CB8AC3E}">
        <p14:creationId xmlns:p14="http://schemas.microsoft.com/office/powerpoint/2010/main" val="22211129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361363 h 3264"/>
                <a:gd name="T2" fmla="*/ 0 w 1699"/>
                <a:gd name="T3" fmla="*/ 120288 h 3264"/>
                <a:gd name="T4" fmla="*/ 0 w 1699"/>
                <a:gd name="T5" fmla="*/ 22111 h 3264"/>
                <a:gd name="T6" fmla="*/ 0 w 1699"/>
                <a:gd name="T7" fmla="*/ 22111 h 3264"/>
                <a:gd name="T8" fmla="*/ 0 w 1699"/>
                <a:gd name="T9" fmla="*/ 7018 h 3264"/>
                <a:gd name="T10" fmla="*/ 0 w 1699"/>
                <a:gd name="T11" fmla="*/ 17048 h 3264"/>
                <a:gd name="T12" fmla="*/ 0 w 1699"/>
                <a:gd name="T13" fmla="*/ 109750 h 3264"/>
                <a:gd name="T14" fmla="*/ 0 w 1699"/>
                <a:gd name="T15" fmla="*/ 279014 h 3264"/>
                <a:gd name="T16" fmla="*/ 0 w 1699"/>
                <a:gd name="T17" fmla="*/ 506173 h 3264"/>
                <a:gd name="T18" fmla="*/ 0 w 1699"/>
                <a:gd name="T19" fmla="*/ 808749 h 3264"/>
                <a:gd name="T20" fmla="*/ 0 w 1699"/>
                <a:gd name="T21" fmla="*/ 1086570 h 3264"/>
                <a:gd name="T22" fmla="*/ 0 w 1699"/>
                <a:gd name="T23" fmla="*/ 1533912 h 3264"/>
                <a:gd name="T24" fmla="*/ 0 w 1699"/>
                <a:gd name="T25" fmla="*/ 1945097 h 3264"/>
                <a:gd name="T26" fmla="*/ 0 w 1699"/>
                <a:gd name="T27" fmla="*/ 2099926 h 3264"/>
                <a:gd name="T28" fmla="*/ 0 w 1699"/>
                <a:gd name="T29" fmla="*/ 2222581 h 3264"/>
                <a:gd name="T30" fmla="*/ 0 w 1699"/>
                <a:gd name="T31" fmla="*/ 2222581 h 3264"/>
                <a:gd name="T32" fmla="*/ 0 w 1699"/>
                <a:gd name="T33" fmla="*/ 2202193 h 3264"/>
                <a:gd name="T34" fmla="*/ 0 w 1699"/>
                <a:gd name="T35" fmla="*/ 2232904 h 3264"/>
                <a:gd name="T36" fmla="*/ 0 w 1699"/>
                <a:gd name="T37" fmla="*/ 2176687 h 3264"/>
                <a:gd name="T38" fmla="*/ 0 w 1699"/>
                <a:gd name="T39" fmla="*/ 2027439 h 3264"/>
                <a:gd name="T40" fmla="*/ 0 w 1699"/>
                <a:gd name="T41" fmla="*/ 1822098 h 3264"/>
                <a:gd name="T42" fmla="*/ 0 w 1699"/>
                <a:gd name="T43" fmla="*/ 1533912 h 3264"/>
                <a:gd name="T44" fmla="*/ 0 w 1699"/>
                <a:gd name="T45" fmla="*/ 1246220 h 3264"/>
                <a:gd name="T46" fmla="*/ 0 w 1699"/>
                <a:gd name="T47" fmla="*/ 865400 h 3264"/>
                <a:gd name="T48" fmla="*/ 0 w 1699"/>
                <a:gd name="T49" fmla="*/ 628729 h 3264"/>
                <a:gd name="T50" fmla="*/ 0 w 1699"/>
                <a:gd name="T51" fmla="*/ 361363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79 h 457"/>
                    <a:gd name="T4" fmla="*/ 187 w 2161"/>
                    <a:gd name="T5" fmla="*/ 346 h 457"/>
                    <a:gd name="T6" fmla="*/ 351 w 2161"/>
                    <a:gd name="T7" fmla="*/ 316 h 457"/>
                    <a:gd name="T8" fmla="*/ 561 w 2161"/>
                    <a:gd name="T9" fmla="*/ 294 h 457"/>
                    <a:gd name="T10" fmla="*/ 852 w 2161"/>
                    <a:gd name="T11" fmla="*/ 272 h 457"/>
                    <a:gd name="T12" fmla="*/ 1154 w 2161"/>
                    <a:gd name="T13" fmla="*/ 272 h 457"/>
                    <a:gd name="T14" fmla="*/ 1528 w 2161"/>
                    <a:gd name="T15" fmla="*/ 331 h 457"/>
                    <a:gd name="T16" fmla="*/ 1745 w 2161"/>
                    <a:gd name="T17" fmla="*/ 414 h 457"/>
                    <a:gd name="T18" fmla="*/ 1894 w 2161"/>
                    <a:gd name="T19" fmla="*/ 466 h 457"/>
                    <a:gd name="T20" fmla="*/ 2036 w 2161"/>
                    <a:gd name="T21" fmla="*/ 436 h 457"/>
                    <a:gd name="T22" fmla="*/ 2096 w 2161"/>
                    <a:gd name="T23" fmla="*/ 361 h 457"/>
                    <a:gd name="T24" fmla="*/ 2096 w 2161"/>
                    <a:gd name="T25" fmla="*/ 264 h 457"/>
                    <a:gd name="T26" fmla="*/ 1991 w 2161"/>
                    <a:gd name="T27" fmla="*/ 154 h 457"/>
                    <a:gd name="T28" fmla="*/ 1154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54 h 585"/>
                    <a:gd name="T2" fmla="*/ 274 w 2341"/>
                    <a:gd name="T3" fmla="*/ 528 h 585"/>
                    <a:gd name="T4" fmla="*/ 72 w 2341"/>
                    <a:gd name="T5" fmla="*/ 499 h 585"/>
                    <a:gd name="T6" fmla="*/ 5 w 2341"/>
                    <a:gd name="T7" fmla="*/ 386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4 w 2341"/>
                    <a:gd name="T19" fmla="*/ 7 h 585"/>
                    <a:gd name="T20" fmla="*/ 1765 w 2341"/>
                    <a:gd name="T21" fmla="*/ 7 h 585"/>
                    <a:gd name="T22" fmla="*/ 2191 w 2341"/>
                    <a:gd name="T23" fmla="*/ 52 h 585"/>
                    <a:gd name="T24" fmla="*/ 2274 w 2341"/>
                    <a:gd name="T25" fmla="*/ 111 h 585"/>
                    <a:gd name="T26" fmla="*/ 2319 w 2341"/>
                    <a:gd name="T27" fmla="*/ 246 h 585"/>
                    <a:gd name="T28" fmla="*/ 2326 w 2341"/>
                    <a:gd name="T29" fmla="*/ 386 h 585"/>
                    <a:gd name="T30" fmla="*/ 2311 w 2341"/>
                    <a:gd name="T31" fmla="*/ 469 h 585"/>
                    <a:gd name="T32" fmla="*/ 2326 w 2341"/>
                    <a:gd name="T33" fmla="*/ 551 h 585"/>
                    <a:gd name="T34" fmla="*/ 2296 w 2341"/>
                    <a:gd name="T35" fmla="*/ 596 h 585"/>
                    <a:gd name="T36" fmla="*/ 2221 w 2341"/>
                    <a:gd name="T37" fmla="*/ 566 h 585"/>
                    <a:gd name="T38" fmla="*/ 2049 w 2341"/>
                    <a:gd name="T39" fmla="*/ 499 h 585"/>
                    <a:gd name="T40" fmla="*/ 1765 w 2341"/>
                    <a:gd name="T41" fmla="*/ 461 h 585"/>
                    <a:gd name="T42" fmla="*/ 1600 w 2341"/>
                    <a:gd name="T43" fmla="*/ 461 h 585"/>
                    <a:gd name="T44" fmla="*/ 1316 w 2341"/>
                    <a:gd name="T45" fmla="*/ 431 h 585"/>
                    <a:gd name="T46" fmla="*/ 1182 w 2341"/>
                    <a:gd name="T47" fmla="*/ 424 h 585"/>
                    <a:gd name="T48" fmla="*/ 895 w 2341"/>
                    <a:gd name="T49" fmla="*/ 439 h 585"/>
                    <a:gd name="T50" fmla="*/ 671 w 2341"/>
                    <a:gd name="T51" fmla="*/ 424 h 585"/>
                    <a:gd name="T52" fmla="*/ 506 w 2341"/>
                    <a:gd name="T53" fmla="*/ 454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78 w 157"/>
                  <a:gd name="T1" fmla="*/ 8 h 337"/>
                  <a:gd name="T2" fmla="*/ 144 w 157"/>
                  <a:gd name="T3" fmla="*/ 208 h 337"/>
                  <a:gd name="T4" fmla="*/ 129 w 157"/>
                  <a:gd name="T5" fmla="*/ 350 h 337"/>
                  <a:gd name="T6" fmla="*/ 0 w 157"/>
                  <a:gd name="T7" fmla="*/ 0 h 337"/>
                  <a:gd name="T8" fmla="*/ 78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79 h 396"/>
                  <a:gd name="T2" fmla="*/ 105 w 808"/>
                  <a:gd name="T3" fmla="*/ 379 h 396"/>
                  <a:gd name="T4" fmla="*/ 255 w 808"/>
                  <a:gd name="T5" fmla="*/ 319 h 396"/>
                  <a:gd name="T6" fmla="*/ 484 w 808"/>
                  <a:gd name="T7" fmla="*/ 112 h 396"/>
                  <a:gd name="T8" fmla="*/ 307 w 808"/>
                  <a:gd name="T9" fmla="*/ 67 h 396"/>
                  <a:gd name="T10" fmla="*/ 232 w 808"/>
                  <a:gd name="T11" fmla="*/ 22 h 396"/>
                  <a:gd name="T12" fmla="*/ 352 w 808"/>
                  <a:gd name="T13" fmla="*/ 22 h 396"/>
                  <a:gd name="T14" fmla="*/ 537 w 808"/>
                  <a:gd name="T15" fmla="*/ 74 h 396"/>
                  <a:gd name="T16" fmla="*/ 634 w 808"/>
                  <a:gd name="T17" fmla="*/ 0 h 396"/>
                  <a:gd name="T18" fmla="*/ 694 w 808"/>
                  <a:gd name="T19" fmla="*/ 0 h 396"/>
                  <a:gd name="T20" fmla="*/ 589 w 808"/>
                  <a:gd name="T21" fmla="*/ 82 h 396"/>
                  <a:gd name="T22" fmla="*/ 814 w 808"/>
                  <a:gd name="T23" fmla="*/ 134 h 396"/>
                  <a:gd name="T24" fmla="*/ 821 w 808"/>
                  <a:gd name="T25" fmla="*/ 222 h 396"/>
                  <a:gd name="T26" fmla="*/ 529 w 808"/>
                  <a:gd name="T27" fmla="*/ 134 h 396"/>
                  <a:gd name="T28" fmla="*/ 344 w 808"/>
                  <a:gd name="T29" fmla="*/ 304 h 396"/>
                  <a:gd name="T30" fmla="*/ 277 w 808"/>
                  <a:gd name="T31" fmla="*/ 357 h 396"/>
                  <a:gd name="T32" fmla="*/ 157 w 808"/>
                  <a:gd name="T33" fmla="*/ 409 h 396"/>
                  <a:gd name="T34" fmla="*/ 0 w 808"/>
                  <a:gd name="T35" fmla="*/ 379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24986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4986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lnSpc>
                <a:spcPct val="80000"/>
              </a:lnSpc>
              <a:defRPr>
                <a:ea typeface="Times New Roman" charset="0"/>
                <a:cs typeface="Times New Roman" charset="0"/>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lnSpc>
                <a:spcPct val="80000"/>
              </a:lnSpc>
              <a:defRPr>
                <a:ea typeface="Times New Roman" charset="0"/>
                <a:cs typeface="Times New Roman" charset="0"/>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lnSpc>
                <a:spcPct val="80000"/>
              </a:lnSpc>
              <a:defRPr>
                <a:cs typeface="Times New Roman" charset="0"/>
              </a:defRPr>
            </a:lvl1pPr>
          </a:lstStyle>
          <a:p>
            <a:pPr>
              <a:defRPr/>
            </a:pPr>
            <a:fld id="{EBA2BCAB-2A77-594F-A508-076477A82498}" type="slidenum">
              <a:rPr lang="en-US"/>
              <a:pPr>
                <a:defRPr/>
              </a:pPr>
              <a:t>‹#›</a:t>
            </a:fld>
            <a:endParaRPr lang="en-US"/>
          </a:p>
        </p:txBody>
      </p:sp>
    </p:spTree>
    <p:extLst>
      <p:ext uri="{BB962C8B-B14F-4D97-AF65-F5344CB8AC3E}">
        <p14:creationId xmlns:p14="http://schemas.microsoft.com/office/powerpoint/2010/main" val="1177125358"/>
      </p:ext>
    </p:extLst>
  </p:cSld>
  <p:clrMapOvr>
    <a:masterClrMapping/>
  </p:clrMapOvr>
  <p:transition>
    <p:fade thruBlk="1"/>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lnSpc>
                <a:spcPct val="80000"/>
              </a:lnSpc>
              <a:defRPr>
                <a:ea typeface="Times New Roman" charset="0"/>
                <a:cs typeface="Times New Roman"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lnSpc>
                <a:spcPct val="80000"/>
              </a:lnSpc>
              <a:defRPr>
                <a:ea typeface="Times New Roman" charset="0"/>
                <a:cs typeface="Times New Roman" charset="0"/>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lnSpc>
                <a:spcPct val="80000"/>
              </a:lnSpc>
              <a:defRPr>
                <a:cs typeface="Times New Roman" charset="0"/>
              </a:defRPr>
            </a:lvl1pPr>
          </a:lstStyle>
          <a:p>
            <a:pPr>
              <a:defRPr/>
            </a:pPr>
            <a:fld id="{A2AD3815-F83A-E440-8210-32D2D41618B8}" type="slidenum">
              <a:rPr lang="en-US"/>
              <a:pPr>
                <a:defRPr/>
              </a:pPr>
              <a:t>‹#›</a:t>
            </a:fld>
            <a:endParaRPr lang="en-US"/>
          </a:p>
        </p:txBody>
      </p:sp>
    </p:spTree>
    <p:extLst>
      <p:ext uri="{BB962C8B-B14F-4D97-AF65-F5344CB8AC3E}">
        <p14:creationId xmlns:p14="http://schemas.microsoft.com/office/powerpoint/2010/main" val="29629828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20002904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99439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948081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635584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69382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940080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2952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B51C507-F712-214B-92D7-8EE7013B8119}" type="slidenum">
              <a:rPr lang="en-US"/>
              <a:pPr>
                <a:defRPr/>
              </a:pPr>
              <a:t>‹#›</a:t>
            </a:fld>
            <a:endParaRPr lang="en-US"/>
          </a:p>
        </p:txBody>
      </p:sp>
    </p:spTree>
    <p:extLst>
      <p:ext uri="{BB962C8B-B14F-4D97-AF65-F5344CB8AC3E}">
        <p14:creationId xmlns:p14="http://schemas.microsoft.com/office/powerpoint/2010/main" val="2483504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568796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182811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930193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0813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pPr>
                <a:defRPr/>
              </a:pPr>
              <a:t>‹#›</a:t>
            </a:fld>
            <a:endParaRPr lang="en-US"/>
          </a:p>
        </p:txBody>
      </p:sp>
    </p:spTree>
    <p:extLst>
      <p:ext uri="{BB962C8B-B14F-4D97-AF65-F5344CB8AC3E}">
        <p14:creationId xmlns:p14="http://schemas.microsoft.com/office/powerpoint/2010/main" val="401577112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pPr>
                <a:defRPr/>
              </a:pPr>
              <a:t>‹#›</a:t>
            </a:fld>
            <a:endParaRPr lang="en-US"/>
          </a:p>
        </p:txBody>
      </p:sp>
    </p:spTree>
    <p:extLst>
      <p:ext uri="{BB962C8B-B14F-4D97-AF65-F5344CB8AC3E}">
        <p14:creationId xmlns:p14="http://schemas.microsoft.com/office/powerpoint/2010/main" val="402384430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pPr>
                <a:defRPr/>
              </a:pPr>
              <a:t>‹#›</a:t>
            </a:fld>
            <a:endParaRPr lang="en-US"/>
          </a:p>
        </p:txBody>
      </p:sp>
    </p:spTree>
    <p:extLst>
      <p:ext uri="{BB962C8B-B14F-4D97-AF65-F5344CB8AC3E}">
        <p14:creationId xmlns:p14="http://schemas.microsoft.com/office/powerpoint/2010/main" val="18938810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pPr>
                <a:defRPr/>
              </a:pPr>
              <a:t>‹#›</a:t>
            </a:fld>
            <a:endParaRPr lang="en-US"/>
          </a:p>
        </p:txBody>
      </p:sp>
    </p:spTree>
    <p:extLst>
      <p:ext uri="{BB962C8B-B14F-4D97-AF65-F5344CB8AC3E}">
        <p14:creationId xmlns:p14="http://schemas.microsoft.com/office/powerpoint/2010/main" val="40842150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pPr>
                <a:defRPr/>
              </a:pPr>
              <a:t>‹#›</a:t>
            </a:fld>
            <a:endParaRPr lang="en-US"/>
          </a:p>
        </p:txBody>
      </p:sp>
    </p:spTree>
    <p:extLst>
      <p:ext uri="{BB962C8B-B14F-4D97-AF65-F5344CB8AC3E}">
        <p14:creationId xmlns:p14="http://schemas.microsoft.com/office/powerpoint/2010/main" val="28571550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pPr>
                <a:defRPr/>
              </a:pPr>
              <a:t>‹#›</a:t>
            </a:fld>
            <a:endParaRPr lang="en-US"/>
          </a:p>
        </p:txBody>
      </p:sp>
    </p:spTree>
    <p:extLst>
      <p:ext uri="{BB962C8B-B14F-4D97-AF65-F5344CB8AC3E}">
        <p14:creationId xmlns:p14="http://schemas.microsoft.com/office/powerpoint/2010/main" val="114584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B7D7C8-1CAE-464A-8132-E8FB2E7C7E9A}" type="slidenum">
              <a:rPr lang="en-US"/>
              <a:pPr>
                <a:defRPr/>
              </a:pPr>
              <a:t>‹#›</a:t>
            </a:fld>
            <a:endParaRPr lang="en-US"/>
          </a:p>
        </p:txBody>
      </p:sp>
    </p:spTree>
    <p:extLst>
      <p:ext uri="{BB962C8B-B14F-4D97-AF65-F5344CB8AC3E}">
        <p14:creationId xmlns:p14="http://schemas.microsoft.com/office/powerpoint/2010/main" val="26747425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pPr>
                <a:defRPr/>
              </a:pPr>
              <a:t>‹#›</a:t>
            </a:fld>
            <a:endParaRPr lang="en-US"/>
          </a:p>
        </p:txBody>
      </p:sp>
    </p:spTree>
    <p:extLst>
      <p:ext uri="{BB962C8B-B14F-4D97-AF65-F5344CB8AC3E}">
        <p14:creationId xmlns:p14="http://schemas.microsoft.com/office/powerpoint/2010/main" val="39650942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pPr>
                <a:defRPr/>
              </a:pPr>
              <a:t>‹#›</a:t>
            </a:fld>
            <a:endParaRPr lang="en-US"/>
          </a:p>
        </p:txBody>
      </p:sp>
    </p:spTree>
    <p:extLst>
      <p:ext uri="{BB962C8B-B14F-4D97-AF65-F5344CB8AC3E}">
        <p14:creationId xmlns:p14="http://schemas.microsoft.com/office/powerpoint/2010/main" val="11176154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pPr>
                <a:defRPr/>
              </a:pPr>
              <a:t>‹#›</a:t>
            </a:fld>
            <a:endParaRPr lang="en-US"/>
          </a:p>
        </p:txBody>
      </p:sp>
    </p:spTree>
    <p:extLst>
      <p:ext uri="{BB962C8B-B14F-4D97-AF65-F5344CB8AC3E}">
        <p14:creationId xmlns:p14="http://schemas.microsoft.com/office/powerpoint/2010/main" val="22570533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pPr>
                <a:defRPr/>
              </a:pPr>
              <a:t>‹#›</a:t>
            </a:fld>
            <a:endParaRPr lang="en-US"/>
          </a:p>
        </p:txBody>
      </p:sp>
    </p:spTree>
    <p:extLst>
      <p:ext uri="{BB962C8B-B14F-4D97-AF65-F5344CB8AC3E}">
        <p14:creationId xmlns:p14="http://schemas.microsoft.com/office/powerpoint/2010/main" val="30690165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pPr>
                <a:defRPr/>
              </a:pPr>
              <a:t>‹#›</a:t>
            </a:fld>
            <a:endParaRPr lang="en-US"/>
          </a:p>
        </p:txBody>
      </p:sp>
    </p:spTree>
    <p:extLst>
      <p:ext uri="{BB962C8B-B14F-4D97-AF65-F5344CB8AC3E}">
        <p14:creationId xmlns:p14="http://schemas.microsoft.com/office/powerpoint/2010/main" val="149589351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73A28-32CA-0447-A1FA-4353D4B37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779517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8929D-B9B5-BC4F-A17C-DAA929E35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445653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4E41D-75C3-194D-BD78-9D77794B4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83825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C1680C-F8D8-8B44-B9C6-5569758FD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016830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EB96A7-A256-854C-8452-19B9DD014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9185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2"/>
          <p:cNvSpPr>
            <a:spLocks noGrp="1" noChangeArrowheads="1"/>
          </p:cNvSpPr>
          <p:nvPr>
            <p:ph type="sldNum" sz="quarter" idx="12"/>
          </p:nvPr>
        </p:nvSpPr>
        <p:spPr/>
        <p:txBody>
          <a:bodyPr/>
          <a:lstStyle>
            <a:lvl1pPr eaLnBrk="1" hangingPunct="1">
              <a:defRPr>
                <a:latin typeface="Arial" charset="0"/>
                <a:cs typeface="ＭＳ Ｐゴシック" charset="0"/>
              </a:defRPr>
            </a:lvl1pPr>
          </a:lstStyle>
          <a:p>
            <a:pPr>
              <a:defRPr/>
            </a:pPr>
            <a:fld id="{6CC8E7EA-11DA-C644-85C4-59F67F2E84F2}" type="slidenum">
              <a:rPr lang="zh-CN" altLang="en-US"/>
              <a:pPr>
                <a:defRPr/>
              </a:pPr>
              <a:t>‹#›</a:t>
            </a:fld>
            <a:endParaRPr lang="en-US" altLang="zh-CN"/>
          </a:p>
        </p:txBody>
      </p:sp>
    </p:spTree>
    <p:extLst>
      <p:ext uri="{BB962C8B-B14F-4D97-AF65-F5344CB8AC3E}">
        <p14:creationId xmlns:p14="http://schemas.microsoft.com/office/powerpoint/2010/main" val="733693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BA3CA6-2927-7E49-991B-23203D3EA1E6}" type="slidenum">
              <a:rPr lang="en-US"/>
              <a:pPr>
                <a:defRPr/>
              </a:pPr>
              <a:t>‹#›</a:t>
            </a:fld>
            <a:endParaRPr lang="en-US"/>
          </a:p>
        </p:txBody>
      </p:sp>
    </p:spTree>
    <p:extLst>
      <p:ext uri="{BB962C8B-B14F-4D97-AF65-F5344CB8AC3E}">
        <p14:creationId xmlns:p14="http://schemas.microsoft.com/office/powerpoint/2010/main" val="300409459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3B6749-63AA-F14F-B7D4-EA394057D0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85907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8734191-E0ED-364A-BA08-22F8222AB3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730421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74759B-DB5B-E54A-8B9E-12CFE48F4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373152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CF2A8-9EFA-EC44-A1BB-CA563AF872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706795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2FB13C-4528-784B-9835-3B931FA763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41394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26D56-20FA-5C48-BC79-ECAE3C97D3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36937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Arial"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ea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71084891-E679-794D-ACF7-D86572DC6B6C}" type="slidenum">
              <a:rPr lang="en-US"/>
              <a:pPr>
                <a:defRPr/>
              </a:pPr>
              <a:t>‹#›</a:t>
            </a:fld>
            <a:endParaRPr lang="en-US"/>
          </a:p>
        </p:txBody>
      </p:sp>
    </p:spTree>
    <p:extLst>
      <p:ext uri="{BB962C8B-B14F-4D97-AF65-F5344CB8AC3E}">
        <p14:creationId xmlns:p14="http://schemas.microsoft.com/office/powerpoint/2010/main" val="42504796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Arial" charset="0"/>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ea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7612E8D7-7DA9-F848-8213-48FB6042FC4C}" type="slidenum">
              <a:rPr lang="en-US"/>
              <a:pPr>
                <a:defRPr/>
              </a:pPr>
              <a:t>‹#›</a:t>
            </a:fld>
            <a:endParaRPr lang="en-US"/>
          </a:p>
        </p:txBody>
      </p:sp>
    </p:spTree>
    <p:extLst>
      <p:ext uri="{BB962C8B-B14F-4D97-AF65-F5344CB8AC3E}">
        <p14:creationId xmlns:p14="http://schemas.microsoft.com/office/powerpoint/2010/main" val="201308212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75" y="5345121"/>
            <a:ext cx="4427537" cy="1512887"/>
            <a:chOff x="2971" y="3367"/>
            <a:chExt cx="2789" cy="953"/>
          </a:xfrm>
        </p:grpSpPr>
        <p:sp>
          <p:nvSpPr>
            <p:cNvPr id="5" name="Freeform 3"/>
            <p:cNvSpPr>
              <a:spLocks/>
            </p:cNvSpPr>
            <p:nvPr/>
          </p:nvSpPr>
          <p:spPr bwMode="ltGray">
            <a:xfrm>
              <a:off x="2971" y="3367"/>
              <a:ext cx="2789" cy="953"/>
            </a:xfrm>
            <a:custGeom>
              <a:avLst/>
              <a:gdLst>
                <a:gd name="T0" fmla="*/ 2876 w 2780"/>
                <a:gd name="T1" fmla="*/ 18 h 953"/>
                <a:gd name="T2" fmla="*/ 2786 w 2780"/>
                <a:gd name="T3" fmla="*/ 24 h 953"/>
                <a:gd name="T4" fmla="*/ 2719 w 2780"/>
                <a:gd name="T5" fmla="*/ 102 h 953"/>
                <a:gd name="T6" fmla="*/ 2607 w 2780"/>
                <a:gd name="T7" fmla="*/ 156 h 953"/>
                <a:gd name="T8" fmla="*/ 2601 w 2780"/>
                <a:gd name="T9" fmla="*/ 222 h 953"/>
                <a:gd name="T10" fmla="*/ 2583 w 2780"/>
                <a:gd name="T11" fmla="*/ 246 h 953"/>
                <a:gd name="T12" fmla="*/ 2565 w 2780"/>
                <a:gd name="T13" fmla="*/ 252 h 953"/>
                <a:gd name="T14" fmla="*/ 2493 w 2780"/>
                <a:gd name="T15" fmla="*/ 210 h 953"/>
                <a:gd name="T16" fmla="*/ 2347 w 2780"/>
                <a:gd name="T17" fmla="*/ 192 h 953"/>
                <a:gd name="T18" fmla="*/ 2320 w 2780"/>
                <a:gd name="T19" fmla="*/ 186 h 953"/>
                <a:gd name="T20" fmla="*/ 2302 w 2780"/>
                <a:gd name="T21" fmla="*/ 192 h 953"/>
                <a:gd name="T22" fmla="*/ 2230 w 2780"/>
                <a:gd name="T23" fmla="*/ 228 h 953"/>
                <a:gd name="T24" fmla="*/ 2194 w 2780"/>
                <a:gd name="T25" fmla="*/ 240 h 953"/>
                <a:gd name="T26" fmla="*/ 2170 w 2780"/>
                <a:gd name="T27" fmla="*/ 246 h 953"/>
                <a:gd name="T28" fmla="*/ 2158 w 2780"/>
                <a:gd name="T29" fmla="*/ 258 h 953"/>
                <a:gd name="T30" fmla="*/ 2158 w 2780"/>
                <a:gd name="T31" fmla="*/ 276 h 953"/>
                <a:gd name="T32" fmla="*/ 2135 w 2780"/>
                <a:gd name="T33" fmla="*/ 300 h 953"/>
                <a:gd name="T34" fmla="*/ 2117 w 2780"/>
                <a:gd name="T35" fmla="*/ 312 h 953"/>
                <a:gd name="T36" fmla="*/ 2105 w 2780"/>
                <a:gd name="T37" fmla="*/ 324 h 953"/>
                <a:gd name="T38" fmla="*/ 2093 w 2780"/>
                <a:gd name="T39" fmla="*/ 336 h 953"/>
                <a:gd name="T40" fmla="*/ 2058 w 2780"/>
                <a:gd name="T41" fmla="*/ 342 h 953"/>
                <a:gd name="T42" fmla="*/ 1985 w 2780"/>
                <a:gd name="T43" fmla="*/ 336 h 953"/>
                <a:gd name="T44" fmla="*/ 1949 w 2780"/>
                <a:gd name="T45" fmla="*/ 330 h 953"/>
                <a:gd name="T46" fmla="*/ 1937 w 2780"/>
                <a:gd name="T47" fmla="*/ 342 h 953"/>
                <a:gd name="T48" fmla="*/ 1925 w 2780"/>
                <a:gd name="T49" fmla="*/ 354 h 953"/>
                <a:gd name="T50" fmla="*/ 1895 w 2780"/>
                <a:gd name="T51" fmla="*/ 360 h 953"/>
                <a:gd name="T52" fmla="*/ 1836 w 2780"/>
                <a:gd name="T53" fmla="*/ 342 h 953"/>
                <a:gd name="T54" fmla="*/ 1812 w 2780"/>
                <a:gd name="T55" fmla="*/ 342 h 953"/>
                <a:gd name="T56" fmla="*/ 1788 w 2780"/>
                <a:gd name="T57" fmla="*/ 354 h 953"/>
                <a:gd name="T58" fmla="*/ 1719 w 2780"/>
                <a:gd name="T59" fmla="*/ 425 h 953"/>
                <a:gd name="T60" fmla="*/ 1674 w 2780"/>
                <a:gd name="T61" fmla="*/ 569 h 953"/>
                <a:gd name="T62" fmla="*/ 1674 w 2780"/>
                <a:gd name="T63" fmla="*/ 593 h 953"/>
                <a:gd name="T64" fmla="*/ 1680 w 2780"/>
                <a:gd name="T65" fmla="*/ 641 h 953"/>
                <a:gd name="T66" fmla="*/ 1698 w 2780"/>
                <a:gd name="T67" fmla="*/ 659 h 953"/>
                <a:gd name="T68" fmla="*/ 1692 w 2780"/>
                <a:gd name="T69" fmla="*/ 671 h 953"/>
                <a:gd name="T70" fmla="*/ 1680 w 2780"/>
                <a:gd name="T71" fmla="*/ 683 h 953"/>
                <a:gd name="T72" fmla="*/ 1602 w 2780"/>
                <a:gd name="T73" fmla="*/ 689 h 953"/>
                <a:gd name="T74" fmla="*/ 1525 w 2780"/>
                <a:gd name="T75" fmla="*/ 629 h 953"/>
                <a:gd name="T76" fmla="*/ 1381 w 2780"/>
                <a:gd name="T77" fmla="*/ 587 h 953"/>
                <a:gd name="T78" fmla="*/ 1232 w 2780"/>
                <a:gd name="T79" fmla="*/ 671 h 953"/>
                <a:gd name="T80" fmla="*/ 1052 w 2780"/>
                <a:gd name="T81" fmla="*/ 731 h 953"/>
                <a:gd name="T82" fmla="*/ 849 w 2780"/>
                <a:gd name="T83" fmla="*/ 743 h 953"/>
                <a:gd name="T84" fmla="*/ 652 w 2780"/>
                <a:gd name="T85" fmla="*/ 701 h 953"/>
                <a:gd name="T86" fmla="*/ 592 w 2780"/>
                <a:gd name="T87" fmla="*/ 695 h 953"/>
                <a:gd name="T88" fmla="*/ 580 w 2780"/>
                <a:gd name="T89" fmla="*/ 701 h 953"/>
                <a:gd name="T90" fmla="*/ 544 w 2780"/>
                <a:gd name="T91" fmla="*/ 731 h 953"/>
                <a:gd name="T92" fmla="*/ 448 w 2780"/>
                <a:gd name="T93" fmla="*/ 809 h 953"/>
                <a:gd name="T94" fmla="*/ 418 w 2780"/>
                <a:gd name="T95" fmla="*/ 821 h 953"/>
                <a:gd name="T96" fmla="*/ 394 w 2780"/>
                <a:gd name="T97" fmla="*/ 821 h 953"/>
                <a:gd name="T98" fmla="*/ 347 w 2780"/>
                <a:gd name="T99" fmla="*/ 827 h 953"/>
                <a:gd name="T100" fmla="*/ 221 w 2780"/>
                <a:gd name="T101" fmla="*/ 851 h 953"/>
                <a:gd name="T102" fmla="*/ 185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88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grpSp>
      <p:sp>
        <p:nvSpPr>
          <p:cNvPr id="171026"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171027"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105" charset="2"/>
              <a:buNone/>
              <a:defRPr sz="3600"/>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p>
        </p:txBody>
      </p:sp>
      <p:sp>
        <p:nvSpPr>
          <p:cNvPr id="21" name="Rectangle 21"/>
          <p:cNvSpPr>
            <a:spLocks noGrp="1" noChangeArrowheads="1"/>
          </p:cNvSpPr>
          <p:nvPr>
            <p:ph type="ftr" sz="quarter" idx="11"/>
          </p:nvPr>
        </p:nvSpPr>
        <p:spPr/>
        <p:txBody>
          <a:bodyPr/>
          <a:lstStyle>
            <a:lvl1pPr>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a:lvl1pPr>
          </a:lstStyle>
          <a:p>
            <a:pPr>
              <a:defRPr/>
            </a:pPr>
            <a:fld id="{AB8072BC-75C3-224E-8C3B-002CF747ACDB}" type="slidenum">
              <a:rPr lang="en-US"/>
              <a:pPr>
                <a:defRPr/>
              </a:pPr>
              <a:t>‹#›</a:t>
            </a:fld>
            <a:endParaRPr lang="en-US"/>
          </a:p>
        </p:txBody>
      </p:sp>
    </p:spTree>
    <p:extLst>
      <p:ext uri="{BB962C8B-B14F-4D97-AF65-F5344CB8AC3E}">
        <p14:creationId xmlns:p14="http://schemas.microsoft.com/office/powerpoint/2010/main" val="7119398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CA6E4CE6-26E2-454D-BFDC-E35B98727AB9}" type="slidenum">
              <a:rPr lang="en-US"/>
              <a:pPr>
                <a:defRPr/>
              </a:pPr>
              <a:t>‹#›</a:t>
            </a:fld>
            <a:endParaRPr lang="en-US"/>
          </a:p>
        </p:txBody>
      </p:sp>
    </p:spTree>
    <p:extLst>
      <p:ext uri="{BB962C8B-B14F-4D97-AF65-F5344CB8AC3E}">
        <p14:creationId xmlns:p14="http://schemas.microsoft.com/office/powerpoint/2010/main" val="452993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B40579-FBC0-9845-8C53-1E4D62B6D398}" type="slidenum">
              <a:rPr lang="en-US"/>
              <a:pPr>
                <a:defRPr/>
              </a:pPr>
              <a:t>‹#›</a:t>
            </a:fld>
            <a:endParaRPr lang="en-US"/>
          </a:p>
        </p:txBody>
      </p:sp>
    </p:spTree>
    <p:extLst>
      <p:ext uri="{BB962C8B-B14F-4D97-AF65-F5344CB8AC3E}">
        <p14:creationId xmlns:p14="http://schemas.microsoft.com/office/powerpoint/2010/main" val="16873842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A99087B4-8524-494B-8A42-A5C81E729F37}" type="slidenum">
              <a:rPr lang="en-US"/>
              <a:pPr>
                <a:defRPr/>
              </a:pPr>
              <a:t>‹#›</a:t>
            </a:fld>
            <a:endParaRPr lang="en-US"/>
          </a:p>
        </p:txBody>
      </p:sp>
    </p:spTree>
    <p:extLst>
      <p:ext uri="{BB962C8B-B14F-4D97-AF65-F5344CB8AC3E}">
        <p14:creationId xmlns:p14="http://schemas.microsoft.com/office/powerpoint/2010/main" val="19213113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6A71D493-42B7-FC43-87DC-731A23CF461E}" type="slidenum">
              <a:rPr lang="en-US"/>
              <a:pPr>
                <a:defRPr/>
              </a:pPr>
              <a:t>‹#›</a:t>
            </a:fld>
            <a:endParaRPr lang="en-US"/>
          </a:p>
        </p:txBody>
      </p:sp>
    </p:spTree>
    <p:extLst>
      <p:ext uri="{BB962C8B-B14F-4D97-AF65-F5344CB8AC3E}">
        <p14:creationId xmlns:p14="http://schemas.microsoft.com/office/powerpoint/2010/main" val="37827757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4B77EE74-B671-604F-82DE-65DEE32E0487}" type="slidenum">
              <a:rPr lang="en-US"/>
              <a:pPr>
                <a:defRPr/>
              </a:pPr>
              <a:t>‹#›</a:t>
            </a:fld>
            <a:endParaRPr lang="en-US"/>
          </a:p>
        </p:txBody>
      </p:sp>
    </p:spTree>
    <p:extLst>
      <p:ext uri="{BB962C8B-B14F-4D97-AF65-F5344CB8AC3E}">
        <p14:creationId xmlns:p14="http://schemas.microsoft.com/office/powerpoint/2010/main" val="302932248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06A665E8-CFA5-DC47-ABEF-BB6842A724D8}" type="slidenum">
              <a:rPr lang="en-US"/>
              <a:pPr>
                <a:defRPr/>
              </a:pPr>
              <a:t>‹#›</a:t>
            </a:fld>
            <a:endParaRPr lang="en-US"/>
          </a:p>
        </p:txBody>
      </p:sp>
    </p:spTree>
    <p:extLst>
      <p:ext uri="{BB962C8B-B14F-4D97-AF65-F5344CB8AC3E}">
        <p14:creationId xmlns:p14="http://schemas.microsoft.com/office/powerpoint/2010/main" val="42929385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FCF59B2A-E243-3D41-8856-05783187A6E5}" type="slidenum">
              <a:rPr lang="en-US"/>
              <a:pPr>
                <a:defRPr/>
              </a:pPr>
              <a:t>‹#›</a:t>
            </a:fld>
            <a:endParaRPr lang="en-US"/>
          </a:p>
        </p:txBody>
      </p:sp>
    </p:spTree>
    <p:extLst>
      <p:ext uri="{BB962C8B-B14F-4D97-AF65-F5344CB8AC3E}">
        <p14:creationId xmlns:p14="http://schemas.microsoft.com/office/powerpoint/2010/main" val="338224642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0F12E44E-07CB-3447-B383-C19F8598D1F0}" type="slidenum">
              <a:rPr lang="en-US"/>
              <a:pPr>
                <a:defRPr/>
              </a:pPr>
              <a:t>‹#›</a:t>
            </a:fld>
            <a:endParaRPr lang="en-US"/>
          </a:p>
        </p:txBody>
      </p:sp>
    </p:spTree>
    <p:extLst>
      <p:ext uri="{BB962C8B-B14F-4D97-AF65-F5344CB8AC3E}">
        <p14:creationId xmlns:p14="http://schemas.microsoft.com/office/powerpoint/2010/main" val="378599410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BED27297-6633-4E47-A1F3-AAFE488CB05E}" type="slidenum">
              <a:rPr lang="en-US"/>
              <a:pPr>
                <a:defRPr/>
              </a:pPr>
              <a:t>‹#›</a:t>
            </a:fld>
            <a:endParaRPr lang="en-US"/>
          </a:p>
        </p:txBody>
      </p:sp>
    </p:spTree>
    <p:extLst>
      <p:ext uri="{BB962C8B-B14F-4D97-AF65-F5344CB8AC3E}">
        <p14:creationId xmlns:p14="http://schemas.microsoft.com/office/powerpoint/2010/main" val="51182202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4AFC2902-72A9-1A4C-B0FD-E8440DE35F4E}" type="slidenum">
              <a:rPr lang="en-US"/>
              <a:pPr>
                <a:defRPr/>
              </a:pPr>
              <a:t>‹#›</a:t>
            </a:fld>
            <a:endParaRPr lang="en-US"/>
          </a:p>
        </p:txBody>
      </p:sp>
    </p:spTree>
    <p:extLst>
      <p:ext uri="{BB962C8B-B14F-4D97-AF65-F5344CB8AC3E}">
        <p14:creationId xmlns:p14="http://schemas.microsoft.com/office/powerpoint/2010/main" val="7305054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A36963B4-F012-AB46-9BF4-73FFAC1E1D9C}" type="slidenum">
              <a:rPr lang="en-US"/>
              <a:pPr>
                <a:defRPr/>
              </a:pPr>
              <a:t>‹#›</a:t>
            </a:fld>
            <a:endParaRPr lang="en-US"/>
          </a:p>
        </p:txBody>
      </p:sp>
    </p:spTree>
    <p:extLst>
      <p:ext uri="{BB962C8B-B14F-4D97-AF65-F5344CB8AC3E}">
        <p14:creationId xmlns:p14="http://schemas.microsoft.com/office/powerpoint/2010/main" val="23221377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21"/>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4041CE8B-FE42-9B4E-9315-502D0068B1D7}" type="slidenum">
              <a:rPr lang="en-US"/>
              <a:pPr>
                <a:defRPr/>
              </a:pPr>
              <a:t>‹#›</a:t>
            </a:fld>
            <a:endParaRPr lang="en-US"/>
          </a:p>
        </p:txBody>
      </p:sp>
    </p:spTree>
    <p:extLst>
      <p:ext uri="{BB962C8B-B14F-4D97-AF65-F5344CB8AC3E}">
        <p14:creationId xmlns:p14="http://schemas.microsoft.com/office/powerpoint/2010/main" val="4014344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6DBA23-23E4-9448-9C3C-B9894FE3634C}" type="slidenum">
              <a:rPr lang="en-US"/>
              <a:pPr>
                <a:defRPr/>
              </a:pPr>
              <a:t>‹#›</a:t>
            </a:fld>
            <a:endParaRPr lang="en-US"/>
          </a:p>
        </p:txBody>
      </p:sp>
    </p:spTree>
    <p:extLst>
      <p:ext uri="{BB962C8B-B14F-4D97-AF65-F5344CB8AC3E}">
        <p14:creationId xmlns:p14="http://schemas.microsoft.com/office/powerpoint/2010/main" val="372476740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85E16D-F218-6048-ADF9-0B6018DEF9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54196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D78F19-F4A7-BC4C-ABDC-ADAD6E877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3775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5DD2FB-DEDD-8640-BA38-2E3D7E9B3A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6623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BB990F-5490-4245-AD4E-D22BD36B46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149322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AF3194-AC1A-3C42-981C-72BB7F18D5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68795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0F3435-01DA-9540-BA2B-E2FEC6553D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348068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7DD38C-6C87-BA4D-917E-65CAAD9DC7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496123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3644BF-9A77-CB42-AD09-DE533BDE2A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126995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22A583-451B-DC44-B9B4-6CC0945DD5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782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9B683-0C96-6C4A-845C-8C3E85C7CF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1927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grpSp>
      <p:sp>
        <p:nvSpPr>
          <p:cNvPr id="6155" name="Rectangle 11"/>
          <p:cNvSpPr>
            <a:spLocks noGrp="1" noChangeArrowheads="1"/>
          </p:cNvSpPr>
          <p:nvPr>
            <p:ph type="ctrTitle"/>
          </p:nvPr>
        </p:nvSpPr>
        <p:spPr>
          <a:xfrm>
            <a:off x="685800" y="1206500"/>
            <a:ext cx="7772400" cy="1612900"/>
          </a:xfrm>
        </p:spPr>
        <p:txBody>
          <a:bodyPr anchor="b"/>
          <a:lstStyle>
            <a:lvl1pPr algn="ctr">
              <a:defRPr/>
            </a:lvl1pPr>
          </a:lstStyle>
          <a:p>
            <a:r>
              <a:rPr lang="en-US"/>
              <a:t>Click to edit Master title style</a:t>
            </a:r>
          </a:p>
        </p:txBody>
      </p:sp>
      <p:sp>
        <p:nvSpPr>
          <p:cNvPr id="6156" name="Rectangle 12"/>
          <p:cNvSpPr>
            <a:spLocks noGrp="1" noChangeArrowheads="1"/>
          </p:cNvSpPr>
          <p:nvPr>
            <p:ph type="subTitle" idx="1"/>
          </p:nvPr>
        </p:nvSpPr>
        <p:spPr>
          <a:xfrm>
            <a:off x="1371600" y="3886200"/>
            <a:ext cx="6400800" cy="122555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latin typeface="Arial" charset="0"/>
              </a:defRPr>
            </a:lvl1pPr>
          </a:lstStyle>
          <a:p>
            <a:pPr>
              <a:defRPr/>
            </a:pPr>
            <a:fld id="{0241251F-01EE-1A4C-98EB-C082E4605DEA}" type="slidenum">
              <a:rPr lang="en-US"/>
              <a:pPr>
                <a:defRPr/>
              </a:pPr>
              <a:t>‹#›</a:t>
            </a:fld>
            <a:endParaRPr lang="en-US"/>
          </a:p>
        </p:txBody>
      </p:sp>
    </p:spTree>
    <p:extLst>
      <p:ext uri="{BB962C8B-B14F-4D97-AF65-F5344CB8AC3E}">
        <p14:creationId xmlns:p14="http://schemas.microsoft.com/office/powerpoint/2010/main" val="483935598"/>
      </p:ext>
    </p:extLst>
  </p:cSld>
  <p:clrMapOvr>
    <a:masterClrMapping/>
  </p:clrMapOvr>
  <p:transition>
    <p:fade thruBlk="1"/>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1B676-FA8B-D74B-A11A-F51F7338CD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018584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58096D-D4E2-DD48-9232-65EA7336FC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926720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85E16D-F218-6048-ADF9-0B6018DEF942}" type="slidenum">
              <a:rPr lang="en-US"/>
              <a:pPr>
                <a:defRPr/>
              </a:pPr>
              <a:t>‹#›</a:t>
            </a:fld>
            <a:endParaRPr lang="en-US"/>
          </a:p>
        </p:txBody>
      </p:sp>
    </p:spTree>
    <p:extLst>
      <p:ext uri="{BB962C8B-B14F-4D97-AF65-F5344CB8AC3E}">
        <p14:creationId xmlns:p14="http://schemas.microsoft.com/office/powerpoint/2010/main" val="189856784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D78F19-F4A7-BC4C-ABDC-ADAD6E877315}" type="slidenum">
              <a:rPr lang="en-US"/>
              <a:pPr>
                <a:defRPr/>
              </a:pPr>
              <a:t>‹#›</a:t>
            </a:fld>
            <a:endParaRPr lang="en-US"/>
          </a:p>
        </p:txBody>
      </p:sp>
    </p:spTree>
    <p:extLst>
      <p:ext uri="{BB962C8B-B14F-4D97-AF65-F5344CB8AC3E}">
        <p14:creationId xmlns:p14="http://schemas.microsoft.com/office/powerpoint/2010/main" val="331671529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5DD2FB-DEDD-8640-BA38-2E3D7E9B3A96}" type="slidenum">
              <a:rPr lang="en-US"/>
              <a:pPr>
                <a:defRPr/>
              </a:pPr>
              <a:t>‹#›</a:t>
            </a:fld>
            <a:endParaRPr lang="en-US"/>
          </a:p>
        </p:txBody>
      </p:sp>
    </p:spTree>
    <p:extLst>
      <p:ext uri="{BB962C8B-B14F-4D97-AF65-F5344CB8AC3E}">
        <p14:creationId xmlns:p14="http://schemas.microsoft.com/office/powerpoint/2010/main" val="168895130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BB990F-5490-4245-AD4E-D22BD36B466E}" type="slidenum">
              <a:rPr lang="en-US"/>
              <a:pPr>
                <a:defRPr/>
              </a:pPr>
              <a:t>‹#›</a:t>
            </a:fld>
            <a:endParaRPr lang="en-US"/>
          </a:p>
        </p:txBody>
      </p:sp>
    </p:spTree>
    <p:extLst>
      <p:ext uri="{BB962C8B-B14F-4D97-AF65-F5344CB8AC3E}">
        <p14:creationId xmlns:p14="http://schemas.microsoft.com/office/powerpoint/2010/main" val="16123209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AF3194-AC1A-3C42-981C-72BB7F18D52B}" type="slidenum">
              <a:rPr lang="en-US"/>
              <a:pPr>
                <a:defRPr/>
              </a:pPr>
              <a:t>‹#›</a:t>
            </a:fld>
            <a:endParaRPr lang="en-US"/>
          </a:p>
        </p:txBody>
      </p:sp>
    </p:spTree>
    <p:extLst>
      <p:ext uri="{BB962C8B-B14F-4D97-AF65-F5344CB8AC3E}">
        <p14:creationId xmlns:p14="http://schemas.microsoft.com/office/powerpoint/2010/main" val="410489378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0F3435-01DA-9540-BA2B-E2FEC6553D5B}" type="slidenum">
              <a:rPr lang="en-US"/>
              <a:pPr>
                <a:defRPr/>
              </a:pPr>
              <a:t>‹#›</a:t>
            </a:fld>
            <a:endParaRPr lang="en-US"/>
          </a:p>
        </p:txBody>
      </p:sp>
    </p:spTree>
    <p:extLst>
      <p:ext uri="{BB962C8B-B14F-4D97-AF65-F5344CB8AC3E}">
        <p14:creationId xmlns:p14="http://schemas.microsoft.com/office/powerpoint/2010/main" val="223966133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7DD38C-6C87-BA4D-917E-65CAAD9DC7D4}" type="slidenum">
              <a:rPr lang="en-US"/>
              <a:pPr>
                <a:defRPr/>
              </a:pPr>
              <a:t>‹#›</a:t>
            </a:fld>
            <a:endParaRPr lang="en-US"/>
          </a:p>
        </p:txBody>
      </p:sp>
    </p:spTree>
    <p:extLst>
      <p:ext uri="{BB962C8B-B14F-4D97-AF65-F5344CB8AC3E}">
        <p14:creationId xmlns:p14="http://schemas.microsoft.com/office/powerpoint/2010/main" val="214754513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3644BF-9A77-CB42-AD09-DE533BDE2A90}" type="slidenum">
              <a:rPr lang="en-US"/>
              <a:pPr>
                <a:defRPr/>
              </a:pPr>
              <a:t>‹#›</a:t>
            </a:fld>
            <a:endParaRPr lang="en-US"/>
          </a:p>
        </p:txBody>
      </p:sp>
    </p:spTree>
    <p:extLst>
      <p:ext uri="{BB962C8B-B14F-4D97-AF65-F5344CB8AC3E}">
        <p14:creationId xmlns:p14="http://schemas.microsoft.com/office/powerpoint/2010/main" val="2503887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Arial" charset="0"/>
              </a:defRPr>
            </a:lvl1pPr>
          </a:lstStyle>
          <a:p>
            <a:pPr>
              <a:defRPr/>
            </a:pPr>
            <a:fld id="{9D33E116-2FA8-4946-8DDB-0B31B3490298}" type="slidenum">
              <a:rPr lang="en-US"/>
              <a:pPr>
                <a:defRPr/>
              </a:pPr>
              <a:t>‹#›</a:t>
            </a:fld>
            <a:endParaRPr lang="en-US"/>
          </a:p>
        </p:txBody>
      </p:sp>
    </p:spTree>
    <p:extLst>
      <p:ext uri="{BB962C8B-B14F-4D97-AF65-F5344CB8AC3E}">
        <p14:creationId xmlns:p14="http://schemas.microsoft.com/office/powerpoint/2010/main" val="3297372916"/>
      </p:ext>
    </p:extLst>
  </p:cSld>
  <p:clrMapOvr>
    <a:masterClrMapping/>
  </p:clrMapOvr>
  <p:transition>
    <p:fade thruBlk="1"/>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22A583-451B-DC44-B9B4-6CC0945DD5A6}" type="slidenum">
              <a:rPr lang="en-US"/>
              <a:pPr>
                <a:defRPr/>
              </a:pPr>
              <a:t>‹#›</a:t>
            </a:fld>
            <a:endParaRPr lang="en-US"/>
          </a:p>
        </p:txBody>
      </p:sp>
    </p:spTree>
    <p:extLst>
      <p:ext uri="{BB962C8B-B14F-4D97-AF65-F5344CB8AC3E}">
        <p14:creationId xmlns:p14="http://schemas.microsoft.com/office/powerpoint/2010/main" val="348364308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9B683-0C96-6C4A-845C-8C3E85C7CF75}" type="slidenum">
              <a:rPr lang="en-US"/>
              <a:pPr>
                <a:defRPr/>
              </a:pPr>
              <a:t>‹#›</a:t>
            </a:fld>
            <a:endParaRPr lang="en-US"/>
          </a:p>
        </p:txBody>
      </p:sp>
    </p:spTree>
    <p:extLst>
      <p:ext uri="{BB962C8B-B14F-4D97-AF65-F5344CB8AC3E}">
        <p14:creationId xmlns:p14="http://schemas.microsoft.com/office/powerpoint/2010/main" val="422380796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1B676-FA8B-D74B-A11A-F51F7338CDB3}" type="slidenum">
              <a:rPr lang="en-US"/>
              <a:pPr>
                <a:defRPr/>
              </a:pPr>
              <a:t>‹#›</a:t>
            </a:fld>
            <a:endParaRPr lang="en-US"/>
          </a:p>
        </p:txBody>
      </p:sp>
    </p:spTree>
    <p:extLst>
      <p:ext uri="{BB962C8B-B14F-4D97-AF65-F5344CB8AC3E}">
        <p14:creationId xmlns:p14="http://schemas.microsoft.com/office/powerpoint/2010/main" val="136401763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58096D-D4E2-DD48-9232-65EA7336FC33}" type="slidenum">
              <a:rPr lang="en-US"/>
              <a:pPr>
                <a:defRPr/>
              </a:pPr>
              <a:t>‹#›</a:t>
            </a:fld>
            <a:endParaRPr lang="en-US"/>
          </a:p>
        </p:txBody>
      </p:sp>
    </p:spTree>
    <p:extLst>
      <p:ext uri="{BB962C8B-B14F-4D97-AF65-F5344CB8AC3E}">
        <p14:creationId xmlns:p14="http://schemas.microsoft.com/office/powerpoint/2010/main" val="105499220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7A2CA2-A590-404D-AE41-DBA8985CE07D}" type="slidenum">
              <a:rPr lang="en-US"/>
              <a:pPr>
                <a:defRPr/>
              </a:pPr>
              <a:t>‹#›</a:t>
            </a:fld>
            <a:endParaRPr lang="en-US"/>
          </a:p>
        </p:txBody>
      </p:sp>
    </p:spTree>
    <p:extLst>
      <p:ext uri="{BB962C8B-B14F-4D97-AF65-F5344CB8AC3E}">
        <p14:creationId xmlns:p14="http://schemas.microsoft.com/office/powerpoint/2010/main" val="338102635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pPr>
                <a:defRPr/>
              </a:pPr>
              <a:t>‹#›</a:t>
            </a:fld>
            <a:endParaRPr lang="en-US"/>
          </a:p>
        </p:txBody>
      </p:sp>
    </p:spTree>
    <p:extLst>
      <p:ext uri="{BB962C8B-B14F-4D97-AF65-F5344CB8AC3E}">
        <p14:creationId xmlns:p14="http://schemas.microsoft.com/office/powerpoint/2010/main" val="4087805495"/>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pPr>
                <a:defRPr/>
              </a:pPr>
              <a:t>‹#›</a:t>
            </a:fld>
            <a:endParaRPr lang="en-US"/>
          </a:p>
        </p:txBody>
      </p:sp>
    </p:spTree>
    <p:extLst>
      <p:ext uri="{BB962C8B-B14F-4D97-AF65-F5344CB8AC3E}">
        <p14:creationId xmlns:p14="http://schemas.microsoft.com/office/powerpoint/2010/main" val="2067069727"/>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pPr>
                <a:defRPr/>
              </a:pPr>
              <a:t>‹#›</a:t>
            </a:fld>
            <a:endParaRPr lang="en-US"/>
          </a:p>
        </p:txBody>
      </p:sp>
    </p:spTree>
    <p:extLst>
      <p:ext uri="{BB962C8B-B14F-4D97-AF65-F5344CB8AC3E}">
        <p14:creationId xmlns:p14="http://schemas.microsoft.com/office/powerpoint/2010/main" val="2838163938"/>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pPr>
                <a:defRPr/>
              </a:pPr>
              <a:t>‹#›</a:t>
            </a:fld>
            <a:endParaRPr lang="en-US"/>
          </a:p>
        </p:txBody>
      </p:sp>
    </p:spTree>
    <p:extLst>
      <p:ext uri="{BB962C8B-B14F-4D97-AF65-F5344CB8AC3E}">
        <p14:creationId xmlns:p14="http://schemas.microsoft.com/office/powerpoint/2010/main" val="1953861527"/>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pPr>
                <a:defRPr/>
              </a:pPr>
              <a:t>‹#›</a:t>
            </a:fld>
            <a:endParaRPr lang="en-US"/>
          </a:p>
        </p:txBody>
      </p:sp>
    </p:spTree>
    <p:extLst>
      <p:ext uri="{BB962C8B-B14F-4D97-AF65-F5344CB8AC3E}">
        <p14:creationId xmlns:p14="http://schemas.microsoft.com/office/powerpoint/2010/main" val="2374691032"/>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Arial" charset="0"/>
              </a:defRPr>
            </a:lvl1pPr>
          </a:lstStyle>
          <a:p>
            <a:pPr>
              <a:defRPr/>
            </a:pPr>
            <a:fld id="{6B45BF5A-CFED-3242-9F30-A49A3F9A18BC}" type="slidenum">
              <a:rPr lang="en-US"/>
              <a:pPr>
                <a:defRPr/>
              </a:pPr>
              <a:t>‹#›</a:t>
            </a:fld>
            <a:endParaRPr lang="en-US"/>
          </a:p>
        </p:txBody>
      </p:sp>
    </p:spTree>
    <p:extLst>
      <p:ext uri="{BB962C8B-B14F-4D97-AF65-F5344CB8AC3E}">
        <p14:creationId xmlns:p14="http://schemas.microsoft.com/office/powerpoint/2010/main" val="832256850"/>
      </p:ext>
    </p:extLst>
  </p:cSld>
  <p:clrMapOvr>
    <a:masterClrMapping/>
  </p:clrMapOvr>
  <p:transition>
    <p:fade thruBlk="1"/>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pPr>
                <a:defRPr/>
              </a:pPr>
              <a:t>‹#›</a:t>
            </a:fld>
            <a:endParaRPr lang="en-US"/>
          </a:p>
        </p:txBody>
      </p:sp>
    </p:spTree>
    <p:extLst>
      <p:ext uri="{BB962C8B-B14F-4D97-AF65-F5344CB8AC3E}">
        <p14:creationId xmlns:p14="http://schemas.microsoft.com/office/powerpoint/2010/main" val="535034188"/>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pPr>
                <a:defRPr/>
              </a:pPr>
              <a:t>‹#›</a:t>
            </a:fld>
            <a:endParaRPr lang="en-US"/>
          </a:p>
        </p:txBody>
      </p:sp>
    </p:spTree>
    <p:extLst>
      <p:ext uri="{BB962C8B-B14F-4D97-AF65-F5344CB8AC3E}">
        <p14:creationId xmlns:p14="http://schemas.microsoft.com/office/powerpoint/2010/main" val="113218343"/>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pPr>
                <a:defRPr/>
              </a:pPr>
              <a:t>‹#›</a:t>
            </a:fld>
            <a:endParaRPr lang="en-US"/>
          </a:p>
        </p:txBody>
      </p:sp>
    </p:spTree>
    <p:extLst>
      <p:ext uri="{BB962C8B-B14F-4D97-AF65-F5344CB8AC3E}">
        <p14:creationId xmlns:p14="http://schemas.microsoft.com/office/powerpoint/2010/main" val="1870495773"/>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pPr>
                <a:defRPr/>
              </a:pPr>
              <a:t>‹#›</a:t>
            </a:fld>
            <a:endParaRPr lang="en-US"/>
          </a:p>
        </p:txBody>
      </p:sp>
    </p:spTree>
    <p:extLst>
      <p:ext uri="{BB962C8B-B14F-4D97-AF65-F5344CB8AC3E}">
        <p14:creationId xmlns:p14="http://schemas.microsoft.com/office/powerpoint/2010/main" val="2040314098"/>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pPr>
                <a:defRPr/>
              </a:pPr>
              <a:t>‹#›</a:t>
            </a:fld>
            <a:endParaRPr lang="en-US"/>
          </a:p>
        </p:txBody>
      </p:sp>
    </p:spTree>
    <p:extLst>
      <p:ext uri="{BB962C8B-B14F-4D97-AF65-F5344CB8AC3E}">
        <p14:creationId xmlns:p14="http://schemas.microsoft.com/office/powerpoint/2010/main" val="2738208737"/>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pPr>
                <a:defRPr/>
              </a:pPr>
              <a:t>‹#›</a:t>
            </a:fld>
            <a:endParaRPr lang="en-US"/>
          </a:p>
        </p:txBody>
      </p:sp>
    </p:spTree>
    <p:extLst>
      <p:ext uri="{BB962C8B-B14F-4D97-AF65-F5344CB8AC3E}">
        <p14:creationId xmlns:p14="http://schemas.microsoft.com/office/powerpoint/2010/main" val="2003921680"/>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0269461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128" charset="0"/>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128" charset="0"/>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128" charset="0"/>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Comic Sans MS" pitchFamily="-128" charset="0"/>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128" charset="0"/>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Comic Sans MS" pitchFamily="-128" charset="0"/>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128" charset="0"/>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128" charset="0"/>
                <a:ea typeface="+mn-ea"/>
                <a:cs typeface="+mn-cs"/>
              </a:endParaRPr>
            </a:p>
          </p:txBody>
        </p:sp>
      </p:grpSp>
      <p:sp>
        <p:nvSpPr>
          <p:cNvPr id="49191"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919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4B98B024-C064-E347-89A5-0447D43E5C41}" type="slidenum">
              <a:rPr lang="en-US"/>
              <a:pPr>
                <a:defRPr/>
              </a:pPr>
              <a:t>‹#›</a:t>
            </a:fld>
            <a:endParaRPr lang="en-US"/>
          </a:p>
        </p:txBody>
      </p:sp>
    </p:spTree>
    <p:extLst>
      <p:ext uri="{BB962C8B-B14F-4D97-AF65-F5344CB8AC3E}">
        <p14:creationId xmlns:p14="http://schemas.microsoft.com/office/powerpoint/2010/main" val="142796900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C23EC822-698C-F44F-B38A-AFD9E6BD771C}" type="slidenum">
              <a:rPr lang="en-US"/>
              <a:pPr>
                <a:defRPr/>
              </a:pPr>
              <a:t>‹#›</a:t>
            </a:fld>
            <a:endParaRPr lang="en-US"/>
          </a:p>
        </p:txBody>
      </p:sp>
    </p:spTree>
    <p:extLst>
      <p:ext uri="{BB962C8B-B14F-4D97-AF65-F5344CB8AC3E}">
        <p14:creationId xmlns:p14="http://schemas.microsoft.com/office/powerpoint/2010/main" val="405067086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CB058146-564B-DE4D-B334-09CF99A43DB2}" type="slidenum">
              <a:rPr lang="en-US"/>
              <a:pPr>
                <a:defRPr/>
              </a:pPr>
              <a:t>‹#›</a:t>
            </a:fld>
            <a:endParaRPr lang="en-US"/>
          </a:p>
        </p:txBody>
      </p:sp>
    </p:spTree>
    <p:extLst>
      <p:ext uri="{BB962C8B-B14F-4D97-AF65-F5344CB8AC3E}">
        <p14:creationId xmlns:p14="http://schemas.microsoft.com/office/powerpoint/2010/main" val="17352830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Arial" charset="0"/>
              </a:defRPr>
            </a:lvl1pPr>
          </a:lstStyle>
          <a:p>
            <a:pPr>
              <a:defRPr/>
            </a:pPr>
            <a:fld id="{A6CF2C0E-8030-C149-A94B-7842E05F5AAF}" type="slidenum">
              <a:rPr lang="en-US"/>
              <a:pPr>
                <a:defRPr/>
              </a:pPr>
              <a:t>‹#›</a:t>
            </a:fld>
            <a:endParaRPr lang="en-US"/>
          </a:p>
        </p:txBody>
      </p:sp>
    </p:spTree>
    <p:extLst>
      <p:ext uri="{BB962C8B-B14F-4D97-AF65-F5344CB8AC3E}">
        <p14:creationId xmlns:p14="http://schemas.microsoft.com/office/powerpoint/2010/main" val="1655435024"/>
      </p:ext>
    </p:extLst>
  </p:cSld>
  <p:clrMapOvr>
    <a:masterClrMapping/>
  </p:clrMapOvr>
  <p:transition>
    <p:fade thruBlk="1"/>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9A70C95C-E73F-3349-A195-060758275D6B}" type="slidenum">
              <a:rPr lang="en-US"/>
              <a:pPr>
                <a:defRPr/>
              </a:pPr>
              <a:t>‹#›</a:t>
            </a:fld>
            <a:endParaRPr lang="en-US"/>
          </a:p>
        </p:txBody>
      </p:sp>
    </p:spTree>
    <p:extLst>
      <p:ext uri="{BB962C8B-B14F-4D97-AF65-F5344CB8AC3E}">
        <p14:creationId xmlns:p14="http://schemas.microsoft.com/office/powerpoint/2010/main" val="189188806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ADFE6362-BE87-4B40-A380-C32247DD69A8}" type="slidenum">
              <a:rPr lang="en-US"/>
              <a:pPr>
                <a:defRPr/>
              </a:pPr>
              <a:t>‹#›</a:t>
            </a:fld>
            <a:endParaRPr lang="en-US"/>
          </a:p>
        </p:txBody>
      </p:sp>
    </p:spTree>
    <p:extLst>
      <p:ext uri="{BB962C8B-B14F-4D97-AF65-F5344CB8AC3E}">
        <p14:creationId xmlns:p14="http://schemas.microsoft.com/office/powerpoint/2010/main" val="286746699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5983397A-EDDB-924A-A4F1-722826FD6B95}" type="slidenum">
              <a:rPr lang="en-US"/>
              <a:pPr>
                <a:defRPr/>
              </a:pPr>
              <a:t>‹#›</a:t>
            </a:fld>
            <a:endParaRPr lang="en-US"/>
          </a:p>
        </p:txBody>
      </p:sp>
    </p:spTree>
    <p:extLst>
      <p:ext uri="{BB962C8B-B14F-4D97-AF65-F5344CB8AC3E}">
        <p14:creationId xmlns:p14="http://schemas.microsoft.com/office/powerpoint/2010/main" val="293307005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0C082EEE-3EEB-004A-B4D8-91EF75EBB7E3}" type="slidenum">
              <a:rPr lang="en-US"/>
              <a:pPr>
                <a:defRPr/>
              </a:pPr>
              <a:t>‹#›</a:t>
            </a:fld>
            <a:endParaRPr lang="en-US"/>
          </a:p>
        </p:txBody>
      </p:sp>
    </p:spTree>
    <p:extLst>
      <p:ext uri="{BB962C8B-B14F-4D97-AF65-F5344CB8AC3E}">
        <p14:creationId xmlns:p14="http://schemas.microsoft.com/office/powerpoint/2010/main" val="152643317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7705AB8-572D-2D49-AA9B-6A5E7085B672}" type="slidenum">
              <a:rPr lang="en-US"/>
              <a:pPr>
                <a:defRPr/>
              </a:pPr>
              <a:t>‹#›</a:t>
            </a:fld>
            <a:endParaRPr lang="en-US"/>
          </a:p>
        </p:txBody>
      </p:sp>
    </p:spTree>
    <p:extLst>
      <p:ext uri="{BB962C8B-B14F-4D97-AF65-F5344CB8AC3E}">
        <p14:creationId xmlns:p14="http://schemas.microsoft.com/office/powerpoint/2010/main" val="342213614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E90A3C4-94A0-0B47-A6C4-CD9407202572}" type="slidenum">
              <a:rPr lang="en-US"/>
              <a:pPr>
                <a:defRPr/>
              </a:pPr>
              <a:t>‹#›</a:t>
            </a:fld>
            <a:endParaRPr lang="en-US"/>
          </a:p>
        </p:txBody>
      </p:sp>
    </p:spTree>
    <p:extLst>
      <p:ext uri="{BB962C8B-B14F-4D97-AF65-F5344CB8AC3E}">
        <p14:creationId xmlns:p14="http://schemas.microsoft.com/office/powerpoint/2010/main" val="66869061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5CB3FC67-7D66-7348-BD0E-242073B39F16}" type="slidenum">
              <a:rPr lang="en-US"/>
              <a:pPr>
                <a:defRPr/>
              </a:pPr>
              <a:t>‹#›</a:t>
            </a:fld>
            <a:endParaRPr lang="en-US"/>
          </a:p>
        </p:txBody>
      </p:sp>
    </p:spTree>
    <p:extLst>
      <p:ext uri="{BB962C8B-B14F-4D97-AF65-F5344CB8AC3E}">
        <p14:creationId xmlns:p14="http://schemas.microsoft.com/office/powerpoint/2010/main" val="91665436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DDC459FC-D9C1-E24A-BD6C-D75F7F215B90}" type="slidenum">
              <a:rPr lang="en-US"/>
              <a:pPr>
                <a:defRPr/>
              </a:pPr>
              <a:t>‹#›</a:t>
            </a:fld>
            <a:endParaRPr lang="en-US"/>
          </a:p>
        </p:txBody>
      </p:sp>
    </p:spTree>
    <p:extLst>
      <p:ext uri="{BB962C8B-B14F-4D97-AF65-F5344CB8AC3E}">
        <p14:creationId xmlns:p14="http://schemas.microsoft.com/office/powerpoint/2010/main" val="27008252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FFBCBFF-8694-1648-8099-1175013D7EE7}" type="slidenum">
              <a:rPr lang="en-US"/>
              <a:pPr>
                <a:defRPr/>
              </a:pPr>
              <a:t>‹#›</a:t>
            </a:fld>
            <a:endParaRPr lang="en-US"/>
          </a:p>
        </p:txBody>
      </p:sp>
    </p:spTree>
    <p:extLst>
      <p:ext uri="{BB962C8B-B14F-4D97-AF65-F5344CB8AC3E}">
        <p14:creationId xmlns:p14="http://schemas.microsoft.com/office/powerpoint/2010/main" val="4059638184"/>
      </p:ext>
    </p:extLst>
  </p:cSld>
  <p:clrMapOvr>
    <a:masterClrMapping/>
  </p:clrMapOvr>
  <p:transition>
    <p:fade thruBlk="1"/>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7151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atin typeface="Arial" charset="0"/>
              </a:defRPr>
            </a:lvl1pPr>
          </a:lstStyle>
          <a:p>
            <a:pPr>
              <a:defRPr/>
            </a:pPr>
            <a:fld id="{2049C9B6-FAE4-7841-9B6A-0CB237A15338}" type="slidenum">
              <a:rPr lang="en-US"/>
              <a:pPr>
                <a:defRPr/>
              </a:pPr>
              <a:t>‹#›</a:t>
            </a:fld>
            <a:endParaRPr lang="en-US"/>
          </a:p>
        </p:txBody>
      </p:sp>
    </p:spTree>
    <p:extLst>
      <p:ext uri="{BB962C8B-B14F-4D97-AF65-F5344CB8AC3E}">
        <p14:creationId xmlns:p14="http://schemas.microsoft.com/office/powerpoint/2010/main" val="1149710347"/>
      </p:ext>
    </p:extLst>
  </p:cSld>
  <p:clrMapOvr>
    <a:masterClrMapping/>
  </p:clrMapOvr>
  <p:transition>
    <p:fade thruBlk="1"/>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74592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62910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718553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491313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592437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40958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468156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88452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286537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83739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atin typeface="Arial" charset="0"/>
              </a:defRPr>
            </a:lvl1pPr>
          </a:lstStyle>
          <a:p>
            <a:pPr>
              <a:defRPr/>
            </a:pPr>
            <a:fld id="{7D64CA67-DC69-BB4D-86A3-7051D7BCBF77}" type="slidenum">
              <a:rPr lang="en-US"/>
              <a:pPr>
                <a:defRPr/>
              </a:pPr>
              <a:t>‹#›</a:t>
            </a:fld>
            <a:endParaRPr lang="en-US"/>
          </a:p>
        </p:txBody>
      </p:sp>
    </p:spTree>
    <p:extLst>
      <p:ext uri="{BB962C8B-B14F-4D97-AF65-F5344CB8AC3E}">
        <p14:creationId xmlns:p14="http://schemas.microsoft.com/office/powerpoint/2010/main" val="440522006"/>
      </p:ext>
    </p:extLst>
  </p:cSld>
  <p:clrMapOvr>
    <a:masterClrMapping/>
  </p:clrMapOvr>
  <p:transition>
    <p:fade thruBlk="1"/>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Comic Sans MS" pitchFamily="-128" charset="0"/>
                <a:ea typeface="+mn-ea"/>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Comic Sans MS" pitchFamily="-128" charset="0"/>
                <a:ea typeface="+mn-ea"/>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pPr>
              <a:defRPr/>
            </a:pPr>
            <a:fld id="{840FA5DB-4AF1-4AEF-B5FE-CA73D2435790}" type="slidenum">
              <a:rPr lang="en-US"/>
              <a:pPr>
                <a:defRPr/>
              </a:pPr>
              <a:t>‹#›</a:t>
            </a:fld>
            <a:endParaRPr lang="en-US"/>
          </a:p>
        </p:txBody>
      </p:sp>
    </p:spTree>
    <p:extLst>
      <p:ext uri="{BB962C8B-B14F-4D97-AF65-F5344CB8AC3E}">
        <p14:creationId xmlns:p14="http://schemas.microsoft.com/office/powerpoint/2010/main" val="466802049"/>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atin typeface="Arial" charset="0"/>
              </a:defRPr>
            </a:lvl1pPr>
          </a:lstStyle>
          <a:p>
            <a:pPr>
              <a:defRPr/>
            </a:pPr>
            <a:fld id="{9B57341C-038D-8A40-B1D2-3B24D6F02158}" type="slidenum">
              <a:rPr lang="en-US"/>
              <a:pPr>
                <a:defRPr/>
              </a:pPr>
              <a:t>‹#›</a:t>
            </a:fld>
            <a:endParaRPr lang="en-US"/>
          </a:p>
        </p:txBody>
      </p:sp>
    </p:spTree>
    <p:extLst>
      <p:ext uri="{BB962C8B-B14F-4D97-AF65-F5344CB8AC3E}">
        <p14:creationId xmlns:p14="http://schemas.microsoft.com/office/powerpoint/2010/main" val="2844794033"/>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2"/>
          <p:cNvSpPr>
            <a:spLocks noGrp="1" noChangeArrowheads="1"/>
          </p:cNvSpPr>
          <p:nvPr>
            <p:ph type="sldNum" sz="quarter" idx="12"/>
          </p:nvPr>
        </p:nvSpPr>
        <p:spPr/>
        <p:txBody>
          <a:bodyPr/>
          <a:lstStyle>
            <a:lvl1pPr eaLnBrk="1" hangingPunct="1">
              <a:defRPr>
                <a:latin typeface="Arial" charset="0"/>
                <a:cs typeface="ＭＳ Ｐゴシック" charset="0"/>
              </a:defRPr>
            </a:lvl1pPr>
          </a:lstStyle>
          <a:p>
            <a:pPr>
              <a:defRPr/>
            </a:pPr>
            <a:fld id="{9F9E6C93-EAC3-A64B-A9B4-01D23BB4B8CB}" type="slidenum">
              <a:rPr lang="zh-CN" altLang="en-US"/>
              <a:pPr>
                <a:defRPr/>
              </a:pPr>
              <a:t>‹#›</a:t>
            </a:fld>
            <a:endParaRPr lang="en-US" altLang="zh-CN"/>
          </a:p>
        </p:txBody>
      </p:sp>
    </p:spTree>
    <p:extLst>
      <p:ext uri="{BB962C8B-B14F-4D97-AF65-F5344CB8AC3E}">
        <p14:creationId xmlns:p14="http://schemas.microsoft.com/office/powerpoint/2010/main" val="3111388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Arial" charset="0"/>
              </a:defRPr>
            </a:lvl1pPr>
          </a:lstStyle>
          <a:p>
            <a:pPr>
              <a:defRPr/>
            </a:pPr>
            <a:fld id="{E2F9287F-D621-7E47-BE2A-7898D975CFBE}" type="slidenum">
              <a:rPr lang="en-US"/>
              <a:pPr>
                <a:defRPr/>
              </a:pPr>
              <a:t>‹#›</a:t>
            </a:fld>
            <a:endParaRPr lang="en-US"/>
          </a:p>
        </p:txBody>
      </p:sp>
    </p:spTree>
    <p:extLst>
      <p:ext uri="{BB962C8B-B14F-4D97-AF65-F5344CB8AC3E}">
        <p14:creationId xmlns:p14="http://schemas.microsoft.com/office/powerpoint/2010/main" val="1223443067"/>
      </p:ext>
    </p:extLst>
  </p:cSld>
  <p:clrMapOvr>
    <a:masterClrMapping/>
  </p:clrMapOvr>
  <p:transition>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Arial" charset="0"/>
              </a:defRPr>
            </a:lvl1pPr>
          </a:lstStyle>
          <a:p>
            <a:pPr>
              <a:defRPr/>
            </a:pPr>
            <a:fld id="{BCC19B2F-AF4F-8C41-AF4A-FE156475DFD6}" type="slidenum">
              <a:rPr lang="en-US"/>
              <a:pPr>
                <a:defRPr/>
              </a:pPr>
              <a:t>‹#›</a:t>
            </a:fld>
            <a:endParaRPr lang="en-US"/>
          </a:p>
        </p:txBody>
      </p:sp>
    </p:spTree>
    <p:extLst>
      <p:ext uri="{BB962C8B-B14F-4D97-AF65-F5344CB8AC3E}">
        <p14:creationId xmlns:p14="http://schemas.microsoft.com/office/powerpoint/2010/main" val="659929498"/>
      </p:ext>
    </p:extLst>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Arial" charset="0"/>
              </a:defRPr>
            </a:lvl1pPr>
          </a:lstStyle>
          <a:p>
            <a:pPr>
              <a:defRPr/>
            </a:pPr>
            <a:fld id="{DAA98050-83B9-E343-AE1A-5A8D542E35CE}" type="slidenum">
              <a:rPr lang="en-US"/>
              <a:pPr>
                <a:defRPr/>
              </a:pPr>
              <a:t>‹#›</a:t>
            </a:fld>
            <a:endParaRPr lang="en-US"/>
          </a:p>
        </p:txBody>
      </p:sp>
    </p:spTree>
    <p:extLst>
      <p:ext uri="{BB962C8B-B14F-4D97-AF65-F5344CB8AC3E}">
        <p14:creationId xmlns:p14="http://schemas.microsoft.com/office/powerpoint/2010/main" val="3210603330"/>
      </p:ext>
    </p:extLst>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495300"/>
            <a:ext cx="2147888" cy="5676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495300"/>
            <a:ext cx="6294437"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Arial" charset="0"/>
              </a:defRPr>
            </a:lvl1pPr>
          </a:lstStyle>
          <a:p>
            <a:pPr>
              <a:defRPr/>
            </a:pPr>
            <a:fld id="{07D37FB7-6E02-064D-8A07-1F8B754B375C}" type="slidenum">
              <a:rPr lang="en-US"/>
              <a:pPr>
                <a:defRPr/>
              </a:pPr>
              <a:t>‹#›</a:t>
            </a:fld>
            <a:endParaRPr lang="en-US"/>
          </a:p>
        </p:txBody>
      </p:sp>
    </p:spTree>
    <p:extLst>
      <p:ext uri="{BB962C8B-B14F-4D97-AF65-F5344CB8AC3E}">
        <p14:creationId xmlns:p14="http://schemas.microsoft.com/office/powerpoint/2010/main" val="1361043254"/>
      </p:ext>
    </p:extLst>
  </p:cSld>
  <p:clrMapOvr>
    <a:masterClrMapping/>
  </p:clrMapOvr>
  <p:transition>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6C68DE9-6BAC-1144-A12C-D109E8361E08}" type="slidenum">
              <a:rPr lang="en-US"/>
              <a:pPr>
                <a:defRPr/>
              </a:pPr>
              <a:t>‹#›</a:t>
            </a:fld>
            <a:endParaRPr lang="en-US"/>
          </a:p>
        </p:txBody>
      </p:sp>
    </p:spTree>
    <p:extLst>
      <p:ext uri="{BB962C8B-B14F-4D97-AF65-F5344CB8AC3E}">
        <p14:creationId xmlns:p14="http://schemas.microsoft.com/office/powerpoint/2010/main" val="2406884234"/>
      </p:ext>
    </p:extLst>
  </p:cSld>
  <p:clrMapOvr>
    <a:masterClrMapping/>
  </p:clrMapOvr>
  <p:transition>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E97C1FC-0C5F-9C4A-8345-DCFBB977FC2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3084363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7D8C0C-7D2B-2643-87AF-399483AD8AF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666868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92179401"/>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9535861"/>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929277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2"/>
          <p:cNvSpPr>
            <a:spLocks noGrp="1" noChangeArrowheads="1"/>
          </p:cNvSpPr>
          <p:nvPr>
            <p:ph type="sldNum" sz="quarter" idx="12"/>
          </p:nvPr>
        </p:nvSpPr>
        <p:spPr/>
        <p:txBody>
          <a:bodyPr/>
          <a:lstStyle>
            <a:lvl1pPr eaLnBrk="1" hangingPunct="1">
              <a:defRPr>
                <a:latin typeface="Arial" charset="0"/>
                <a:cs typeface="ＭＳ Ｐゴシック" charset="0"/>
              </a:defRPr>
            </a:lvl1pPr>
          </a:lstStyle>
          <a:p>
            <a:pPr>
              <a:defRPr/>
            </a:pPr>
            <a:fld id="{3D744BA5-0547-D540-A34D-FC0D358D0547}" type="slidenum">
              <a:rPr lang="zh-CN" altLang="en-US"/>
              <a:pPr>
                <a:defRPr/>
              </a:pPr>
              <a:t>‹#›</a:t>
            </a:fld>
            <a:endParaRPr lang="en-US" altLang="zh-CN"/>
          </a:p>
        </p:txBody>
      </p:sp>
    </p:spTree>
    <p:extLst>
      <p:ext uri="{BB962C8B-B14F-4D97-AF65-F5344CB8AC3E}">
        <p14:creationId xmlns:p14="http://schemas.microsoft.com/office/powerpoint/2010/main" val="4811602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266833"/>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8541321"/>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04903706"/>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04229"/>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59483740"/>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60125057"/>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040399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229123"/>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36230811"/>
      </p:ext>
    </p:extLst>
  </p:cSld>
  <p:clrMapOvr>
    <a:masterClrMapping/>
  </p:clrMapOvr>
  <p:transition spd="med">
    <p:cu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6C7A6E9B-2AE1-4384-B62E-85DE6B68614A}" type="datetimeFigureOut">
              <a:rPr lang="en-NZ" smtClean="0">
                <a:latin typeface="Tw Cen MT"/>
              </a:rPr>
              <a:pPr/>
              <a:t>17/01/24</a:t>
            </a:fld>
            <a:endParaRPr lang="en-NZ">
              <a:latin typeface="Tw Cen MT"/>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NZ">
              <a:solidFill>
                <a:srgbClr val="EBDDC3"/>
              </a:solidFill>
              <a:latin typeface="Tw Cen MT"/>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5CC344BE-9A7E-4F4B-9B0F-20634441277B}" type="slidenum">
              <a:rPr lang="en-NZ" smtClean="0">
                <a:solidFill>
                  <a:srgbClr val="EBDDC3"/>
                </a:solidFill>
                <a:latin typeface="Tw Cen MT"/>
              </a:rPr>
              <a:pPr/>
              <a:t>‹#›</a:t>
            </a:fld>
            <a:endParaRPr lang="en-NZ">
              <a:solidFill>
                <a:srgbClr val="EBDDC3"/>
              </a:solidFill>
              <a:latin typeface="Tw Cen MT"/>
            </a:endParaRPr>
          </a:p>
        </p:txBody>
      </p:sp>
    </p:spTree>
    <p:extLst>
      <p:ext uri="{BB962C8B-B14F-4D97-AF65-F5344CB8AC3E}">
        <p14:creationId xmlns:p14="http://schemas.microsoft.com/office/powerpoint/2010/main" val="364251581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2"/>
          <p:cNvSpPr>
            <a:spLocks noGrp="1" noChangeArrowheads="1"/>
          </p:cNvSpPr>
          <p:nvPr>
            <p:ph type="sldNum" sz="quarter" idx="12"/>
          </p:nvPr>
        </p:nvSpPr>
        <p:spPr/>
        <p:txBody>
          <a:bodyPr/>
          <a:lstStyle>
            <a:lvl1pPr eaLnBrk="1" hangingPunct="1">
              <a:defRPr>
                <a:latin typeface="Arial" charset="0"/>
                <a:cs typeface="ＭＳ Ｐゴシック" charset="0"/>
              </a:defRPr>
            </a:lvl1pPr>
          </a:lstStyle>
          <a:p>
            <a:pPr>
              <a:defRPr/>
            </a:pPr>
            <a:fld id="{EF9F03C3-F69B-0648-AF90-20A1B9DAC4C0}" type="slidenum">
              <a:rPr lang="zh-CN" altLang="en-US"/>
              <a:pPr>
                <a:defRPr/>
              </a:pPr>
              <a:t>‹#›</a:t>
            </a:fld>
            <a:endParaRPr lang="en-US" altLang="zh-CN"/>
          </a:p>
        </p:txBody>
      </p:sp>
    </p:spTree>
    <p:extLst>
      <p:ext uri="{BB962C8B-B14F-4D97-AF65-F5344CB8AC3E}">
        <p14:creationId xmlns:p14="http://schemas.microsoft.com/office/powerpoint/2010/main" val="34618538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6C7A6E9B-2AE1-4384-B62E-85DE6B68614A}" type="datetimeFigureOut">
              <a:rPr lang="en-NZ" smtClean="0">
                <a:solidFill>
                  <a:srgbClr val="775F55"/>
                </a:solidFill>
                <a:latin typeface="Tw Cen MT"/>
              </a:rPr>
              <a:pPr/>
              <a:t>17/01/24</a:t>
            </a:fld>
            <a:endParaRPr lang="en-NZ">
              <a:solidFill>
                <a:srgbClr val="775F55"/>
              </a:solidFill>
              <a:latin typeface="Tw Cen MT"/>
            </a:endParaRPr>
          </a:p>
        </p:txBody>
      </p:sp>
      <p:sp>
        <p:nvSpPr>
          <p:cNvPr id="5" name="Footer Placeholder 4"/>
          <p:cNvSpPr>
            <a:spLocks noGrp="1"/>
          </p:cNvSpPr>
          <p:nvPr>
            <p:ph type="ftr" sz="quarter" idx="11"/>
          </p:nvPr>
        </p:nvSpPr>
        <p:spPr/>
        <p:txBody>
          <a:bodyPr/>
          <a:lstStyle/>
          <a:p>
            <a:endParaRPr lang="en-NZ">
              <a:solidFill>
                <a:srgbClr val="775F55"/>
              </a:solidFill>
              <a:latin typeface="Tw Cen MT"/>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CC344BE-9A7E-4F4B-9B0F-20634441277B}" type="slidenum">
              <a:rPr lang="en-NZ" smtClean="0">
                <a:latin typeface="Tw Cen MT"/>
              </a:rPr>
              <a:pPr/>
              <a:t>‹#›</a:t>
            </a:fld>
            <a:endParaRPr lang="en-NZ">
              <a:latin typeface="Tw Cen MT"/>
            </a:endParaRP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86577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6C7A6E9B-2AE1-4384-B62E-85DE6B68614A}" type="datetimeFigureOut">
              <a:rPr lang="en-NZ" smtClean="0">
                <a:solidFill>
                  <a:srgbClr val="775F55"/>
                </a:solidFill>
                <a:latin typeface="Tw Cen MT"/>
              </a:rPr>
              <a:pPr/>
              <a:t>17/01/24</a:t>
            </a:fld>
            <a:endParaRPr lang="en-NZ">
              <a:solidFill>
                <a:srgbClr val="775F55"/>
              </a:solidFill>
              <a:latin typeface="Tw Cen MT"/>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5CC344BE-9A7E-4F4B-9B0F-20634441277B}" type="slidenum">
              <a:rPr lang="en-NZ" smtClean="0">
                <a:latin typeface="Tw Cen MT"/>
              </a:rPr>
              <a:pPr/>
              <a:t>‹#›</a:t>
            </a:fld>
            <a:endParaRPr lang="en-NZ">
              <a:latin typeface="Tw Cen MT"/>
            </a:endParaRPr>
          </a:p>
        </p:txBody>
      </p:sp>
      <p:sp>
        <p:nvSpPr>
          <p:cNvPr id="14" name="Footer Placeholder 13"/>
          <p:cNvSpPr>
            <a:spLocks noGrp="1"/>
          </p:cNvSpPr>
          <p:nvPr>
            <p:ph type="ftr" sz="quarter" idx="12"/>
          </p:nvPr>
        </p:nvSpPr>
        <p:spPr/>
        <p:txBody>
          <a:bodyPr/>
          <a:lstStyle/>
          <a:p>
            <a:endParaRPr lang="en-NZ">
              <a:solidFill>
                <a:srgbClr val="775F55"/>
              </a:solidFill>
              <a:latin typeface="Tw Cen MT"/>
            </a:endParaRPr>
          </a:p>
        </p:txBody>
      </p:sp>
    </p:spTree>
    <p:extLst>
      <p:ext uri="{BB962C8B-B14F-4D97-AF65-F5344CB8AC3E}">
        <p14:creationId xmlns:p14="http://schemas.microsoft.com/office/powerpoint/2010/main" val="3629974484"/>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6C7A6E9B-2AE1-4384-B62E-85DE6B68614A}" type="datetimeFigureOut">
              <a:rPr lang="en-NZ" smtClean="0">
                <a:solidFill>
                  <a:srgbClr val="775F55"/>
                </a:solidFill>
                <a:latin typeface="Tw Cen MT"/>
              </a:rPr>
              <a:pPr/>
              <a:t>17/01/24</a:t>
            </a:fld>
            <a:endParaRPr lang="en-NZ">
              <a:solidFill>
                <a:srgbClr val="775F55"/>
              </a:solidFill>
              <a:latin typeface="Tw Cen MT"/>
            </a:endParaRPr>
          </a:p>
        </p:txBody>
      </p:sp>
      <p:sp>
        <p:nvSpPr>
          <p:cNvPr id="10" name="Slide Number Placeholder 9"/>
          <p:cNvSpPr>
            <a:spLocks noGrp="1"/>
          </p:cNvSpPr>
          <p:nvPr>
            <p:ph type="sldNum" sz="quarter" idx="16"/>
          </p:nvPr>
        </p:nvSpPr>
        <p:spPr/>
        <p:txBody>
          <a:bodyPr rtlCol="0"/>
          <a:lstStyle/>
          <a:p>
            <a:fld id="{5CC344BE-9A7E-4F4B-9B0F-20634441277B}" type="slidenum">
              <a:rPr lang="en-NZ" smtClean="0">
                <a:latin typeface="Tw Cen MT"/>
              </a:rPr>
              <a:pPr/>
              <a:t>‹#›</a:t>
            </a:fld>
            <a:endParaRPr lang="en-NZ">
              <a:latin typeface="Tw Cen MT"/>
            </a:endParaRPr>
          </a:p>
        </p:txBody>
      </p:sp>
      <p:sp>
        <p:nvSpPr>
          <p:cNvPr id="12" name="Footer Placeholder 11"/>
          <p:cNvSpPr>
            <a:spLocks noGrp="1"/>
          </p:cNvSpPr>
          <p:nvPr>
            <p:ph type="ftr" sz="quarter" idx="17"/>
          </p:nvPr>
        </p:nvSpPr>
        <p:spPr/>
        <p:txBody>
          <a:bodyPr rtlCol="0"/>
          <a:lstStyle/>
          <a:p>
            <a:endParaRPr lang="en-NZ">
              <a:solidFill>
                <a:srgbClr val="775F55"/>
              </a:solidFill>
              <a:latin typeface="Tw Cen MT"/>
            </a:endParaRPr>
          </a:p>
        </p:txBody>
      </p:sp>
    </p:spTree>
    <p:extLst>
      <p:ext uri="{BB962C8B-B14F-4D97-AF65-F5344CB8AC3E}">
        <p14:creationId xmlns:p14="http://schemas.microsoft.com/office/powerpoint/2010/main" val="1856324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6C7A6E9B-2AE1-4384-B62E-85DE6B68614A}" type="datetimeFigureOut">
              <a:rPr lang="en-NZ" smtClean="0">
                <a:solidFill>
                  <a:srgbClr val="775F55"/>
                </a:solidFill>
                <a:latin typeface="Tw Cen MT"/>
              </a:rPr>
              <a:pPr/>
              <a:t>17/01/24</a:t>
            </a:fld>
            <a:endParaRPr lang="en-NZ">
              <a:solidFill>
                <a:srgbClr val="775F55"/>
              </a:solidFill>
              <a:latin typeface="Tw Cen MT"/>
            </a:endParaRPr>
          </a:p>
        </p:txBody>
      </p:sp>
      <p:sp>
        <p:nvSpPr>
          <p:cNvPr id="12" name="Slide Number Placeholder 11"/>
          <p:cNvSpPr>
            <a:spLocks noGrp="1"/>
          </p:cNvSpPr>
          <p:nvPr>
            <p:ph type="sldNum" sz="quarter" idx="16"/>
          </p:nvPr>
        </p:nvSpPr>
        <p:spPr/>
        <p:txBody>
          <a:bodyPr rtlCol="0"/>
          <a:lstStyle/>
          <a:p>
            <a:fld id="{5CC344BE-9A7E-4F4B-9B0F-20634441277B}" type="slidenum">
              <a:rPr lang="en-NZ" smtClean="0">
                <a:latin typeface="Tw Cen MT"/>
              </a:rPr>
              <a:pPr/>
              <a:t>‹#›</a:t>
            </a:fld>
            <a:endParaRPr lang="en-NZ">
              <a:latin typeface="Tw Cen MT"/>
            </a:endParaRPr>
          </a:p>
        </p:txBody>
      </p:sp>
      <p:sp>
        <p:nvSpPr>
          <p:cNvPr id="14" name="Footer Placeholder 13"/>
          <p:cNvSpPr>
            <a:spLocks noGrp="1"/>
          </p:cNvSpPr>
          <p:nvPr>
            <p:ph type="ftr" sz="quarter" idx="17"/>
          </p:nvPr>
        </p:nvSpPr>
        <p:spPr/>
        <p:txBody>
          <a:bodyPr rtlCol="0"/>
          <a:lstStyle/>
          <a:p>
            <a:endParaRPr lang="en-NZ">
              <a:solidFill>
                <a:srgbClr val="775F55"/>
              </a:solidFill>
              <a:latin typeface="Tw Cen MT"/>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3457463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C7A6E9B-2AE1-4384-B62E-85DE6B68614A}" type="datetimeFigureOut">
              <a:rPr lang="en-NZ" smtClean="0">
                <a:solidFill>
                  <a:srgbClr val="775F55"/>
                </a:solidFill>
                <a:latin typeface="Tw Cen MT"/>
              </a:rPr>
              <a:pPr/>
              <a:t>17/01/24</a:t>
            </a:fld>
            <a:endParaRPr lang="en-NZ">
              <a:solidFill>
                <a:srgbClr val="775F55"/>
              </a:solidFill>
              <a:latin typeface="Tw Cen MT"/>
            </a:endParaRPr>
          </a:p>
        </p:txBody>
      </p:sp>
      <p:sp>
        <p:nvSpPr>
          <p:cNvPr id="4" name="Footer Placeholder 3"/>
          <p:cNvSpPr>
            <a:spLocks noGrp="1"/>
          </p:cNvSpPr>
          <p:nvPr>
            <p:ph type="ftr" sz="quarter" idx="11"/>
          </p:nvPr>
        </p:nvSpPr>
        <p:spPr/>
        <p:txBody>
          <a:bodyPr/>
          <a:lstStyle/>
          <a:p>
            <a:endParaRPr lang="en-NZ">
              <a:solidFill>
                <a:srgbClr val="775F55"/>
              </a:solidFill>
              <a:latin typeface="Tw Cen MT"/>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5CC344BE-9A7E-4F4B-9B0F-20634441277B}" type="slidenum">
              <a:rPr lang="en-NZ" smtClean="0">
                <a:latin typeface="Tw Cen MT"/>
              </a:rPr>
              <a:pPr/>
              <a:t>‹#›</a:t>
            </a:fld>
            <a:endParaRPr lang="en-NZ">
              <a:latin typeface="Tw Cen MT"/>
            </a:endParaRPr>
          </a:p>
        </p:txBody>
      </p:sp>
    </p:spTree>
    <p:extLst>
      <p:ext uri="{BB962C8B-B14F-4D97-AF65-F5344CB8AC3E}">
        <p14:creationId xmlns:p14="http://schemas.microsoft.com/office/powerpoint/2010/main" val="7615469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7A6E9B-2AE1-4384-B62E-85DE6B68614A}" type="datetimeFigureOut">
              <a:rPr lang="en-NZ" smtClean="0">
                <a:solidFill>
                  <a:srgbClr val="775F55"/>
                </a:solidFill>
                <a:latin typeface="Tw Cen MT"/>
              </a:rPr>
              <a:pPr/>
              <a:t>17/01/24</a:t>
            </a:fld>
            <a:endParaRPr lang="en-NZ">
              <a:solidFill>
                <a:srgbClr val="775F55"/>
              </a:solidFill>
              <a:latin typeface="Tw Cen MT"/>
            </a:endParaRPr>
          </a:p>
        </p:txBody>
      </p:sp>
      <p:sp>
        <p:nvSpPr>
          <p:cNvPr id="3" name="Footer Placeholder 2"/>
          <p:cNvSpPr>
            <a:spLocks noGrp="1"/>
          </p:cNvSpPr>
          <p:nvPr>
            <p:ph type="ftr" sz="quarter" idx="11"/>
          </p:nvPr>
        </p:nvSpPr>
        <p:spPr/>
        <p:txBody>
          <a:bodyPr/>
          <a:lstStyle/>
          <a:p>
            <a:endParaRPr lang="en-NZ">
              <a:solidFill>
                <a:srgbClr val="775F55"/>
              </a:solidFill>
              <a:latin typeface="Tw Cen MT"/>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5CC344BE-9A7E-4F4B-9B0F-20634441277B}" type="slidenum">
              <a:rPr lang="en-NZ" smtClean="0">
                <a:solidFill>
                  <a:srgbClr val="775F55"/>
                </a:solidFill>
                <a:latin typeface="Tw Cen MT"/>
              </a:rPr>
              <a:pPr/>
              <a:t>‹#›</a:t>
            </a:fld>
            <a:endParaRPr lang="en-NZ">
              <a:solidFill>
                <a:srgbClr val="775F55"/>
              </a:solidFill>
              <a:latin typeface="Tw Cen MT"/>
            </a:endParaRPr>
          </a:p>
        </p:txBody>
      </p:sp>
    </p:spTree>
    <p:extLst>
      <p:ext uri="{BB962C8B-B14F-4D97-AF65-F5344CB8AC3E}">
        <p14:creationId xmlns:p14="http://schemas.microsoft.com/office/powerpoint/2010/main" val="36492169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6C7A6E9B-2AE1-4384-B62E-85DE6B68614A}" type="datetimeFigureOut">
              <a:rPr lang="en-NZ" smtClean="0">
                <a:solidFill>
                  <a:srgbClr val="775F55"/>
                </a:solidFill>
                <a:latin typeface="Tw Cen MT"/>
              </a:rPr>
              <a:pPr/>
              <a:t>17/01/24</a:t>
            </a:fld>
            <a:endParaRPr lang="en-NZ">
              <a:solidFill>
                <a:srgbClr val="775F55"/>
              </a:solidFill>
              <a:latin typeface="Tw Cen MT"/>
            </a:endParaRPr>
          </a:p>
        </p:txBody>
      </p:sp>
      <p:sp>
        <p:nvSpPr>
          <p:cNvPr id="6" name="Footer Placeholder 5"/>
          <p:cNvSpPr>
            <a:spLocks noGrp="1"/>
          </p:cNvSpPr>
          <p:nvPr>
            <p:ph type="ftr" sz="quarter" idx="11"/>
          </p:nvPr>
        </p:nvSpPr>
        <p:spPr/>
        <p:txBody>
          <a:bodyPr/>
          <a:lstStyle/>
          <a:p>
            <a:endParaRPr lang="en-NZ">
              <a:solidFill>
                <a:srgbClr val="775F55"/>
              </a:solidFill>
              <a:latin typeface="Tw Cen MT"/>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5CC344BE-9A7E-4F4B-9B0F-20634441277B}" type="slidenum">
              <a:rPr lang="en-NZ" smtClean="0">
                <a:latin typeface="Tw Cen MT"/>
              </a:rPr>
              <a:pPr/>
              <a:t>‹#›</a:t>
            </a:fld>
            <a:endParaRPr lang="en-NZ">
              <a:latin typeface="Tw Cen MT"/>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105620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12" name="Date Placeholder 11"/>
          <p:cNvSpPr>
            <a:spLocks noGrp="1"/>
          </p:cNvSpPr>
          <p:nvPr>
            <p:ph type="dt" sz="half" idx="10"/>
          </p:nvPr>
        </p:nvSpPr>
        <p:spPr>
          <a:xfrm>
            <a:off x="6248400" y="6248400"/>
            <a:ext cx="2667000" cy="365125"/>
          </a:xfrm>
        </p:spPr>
        <p:txBody>
          <a:bodyPr rtlCol="0"/>
          <a:lstStyle/>
          <a:p>
            <a:fld id="{6C7A6E9B-2AE1-4384-B62E-85DE6B68614A}" type="datetimeFigureOut">
              <a:rPr lang="en-NZ" smtClean="0">
                <a:solidFill>
                  <a:srgbClr val="775F55"/>
                </a:solidFill>
                <a:latin typeface="Tw Cen MT"/>
              </a:rPr>
              <a:pPr/>
              <a:t>17/01/24</a:t>
            </a:fld>
            <a:endParaRPr lang="en-NZ">
              <a:solidFill>
                <a:srgbClr val="775F55"/>
              </a:solidFill>
              <a:latin typeface="Tw Cen MT"/>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5CC344BE-9A7E-4F4B-9B0F-20634441277B}" type="slidenum">
              <a:rPr lang="en-NZ" smtClean="0">
                <a:latin typeface="Tw Cen MT"/>
              </a:rPr>
              <a:pPr/>
              <a:t>‹#›</a:t>
            </a:fld>
            <a:endParaRPr lang="en-NZ">
              <a:latin typeface="Tw Cen MT"/>
            </a:endParaRPr>
          </a:p>
        </p:txBody>
      </p:sp>
      <p:sp>
        <p:nvSpPr>
          <p:cNvPr id="14" name="Footer Placeholder 13"/>
          <p:cNvSpPr>
            <a:spLocks noGrp="1"/>
          </p:cNvSpPr>
          <p:nvPr>
            <p:ph type="ftr" sz="quarter" idx="12"/>
          </p:nvPr>
        </p:nvSpPr>
        <p:spPr>
          <a:xfrm>
            <a:off x="1600200" y="6248206"/>
            <a:ext cx="4572000" cy="365125"/>
          </a:xfrm>
        </p:spPr>
        <p:txBody>
          <a:bodyPr rtlCol="0"/>
          <a:lstStyle/>
          <a:p>
            <a:endParaRPr lang="en-NZ">
              <a:solidFill>
                <a:srgbClr val="775F55"/>
              </a:solidFill>
              <a:latin typeface="Tw Cen MT"/>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154162018"/>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C7A6E9B-2AE1-4384-B62E-85DE6B68614A}" type="datetimeFigureOut">
              <a:rPr lang="en-NZ" smtClean="0">
                <a:solidFill>
                  <a:srgbClr val="775F55"/>
                </a:solidFill>
                <a:latin typeface="Tw Cen MT"/>
              </a:rPr>
              <a:pPr/>
              <a:t>17/01/24</a:t>
            </a:fld>
            <a:endParaRPr lang="en-NZ">
              <a:solidFill>
                <a:srgbClr val="775F55"/>
              </a:solidFill>
              <a:latin typeface="Tw Cen MT"/>
            </a:endParaRPr>
          </a:p>
        </p:txBody>
      </p:sp>
      <p:sp>
        <p:nvSpPr>
          <p:cNvPr id="5" name="Footer Placeholder 4"/>
          <p:cNvSpPr>
            <a:spLocks noGrp="1"/>
          </p:cNvSpPr>
          <p:nvPr>
            <p:ph type="ftr" sz="quarter" idx="11"/>
          </p:nvPr>
        </p:nvSpPr>
        <p:spPr/>
        <p:txBody>
          <a:bodyPr/>
          <a:lstStyle/>
          <a:p>
            <a:endParaRPr lang="en-NZ">
              <a:solidFill>
                <a:srgbClr val="775F55"/>
              </a:solidFill>
              <a:latin typeface="Tw Cen MT"/>
            </a:endParaRPr>
          </a:p>
        </p:txBody>
      </p:sp>
      <p:sp>
        <p:nvSpPr>
          <p:cNvPr id="6" name="Slide Number Placeholder 5"/>
          <p:cNvSpPr>
            <a:spLocks noGrp="1"/>
          </p:cNvSpPr>
          <p:nvPr>
            <p:ph type="sldNum" sz="quarter" idx="12"/>
          </p:nvPr>
        </p:nvSpPr>
        <p:spPr/>
        <p:txBody>
          <a:bodyPr/>
          <a:lstStyle/>
          <a:p>
            <a:fld id="{5CC344BE-9A7E-4F4B-9B0F-20634441277B}" type="slidenum">
              <a:rPr lang="en-NZ" smtClean="0">
                <a:latin typeface="Tw Cen MT"/>
              </a:rPr>
              <a:pPr/>
              <a:t>‹#›</a:t>
            </a:fld>
            <a:endParaRPr lang="en-NZ">
              <a:latin typeface="Tw Cen MT"/>
            </a:endParaRPr>
          </a:p>
        </p:txBody>
      </p:sp>
    </p:spTree>
    <p:extLst>
      <p:ext uri="{BB962C8B-B14F-4D97-AF65-F5344CB8AC3E}">
        <p14:creationId xmlns:p14="http://schemas.microsoft.com/office/powerpoint/2010/main" val="8814948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6C7A6E9B-2AE1-4384-B62E-85DE6B68614A}" type="datetimeFigureOut">
              <a:rPr lang="en-NZ" smtClean="0">
                <a:solidFill>
                  <a:srgbClr val="775F55"/>
                </a:solidFill>
                <a:latin typeface="Tw Cen MT"/>
              </a:rPr>
              <a:pPr/>
              <a:t>17/01/24</a:t>
            </a:fld>
            <a:endParaRPr lang="en-NZ">
              <a:solidFill>
                <a:srgbClr val="775F55"/>
              </a:solidFill>
              <a:latin typeface="Tw Cen MT"/>
            </a:endParaRPr>
          </a:p>
        </p:txBody>
      </p:sp>
      <p:sp>
        <p:nvSpPr>
          <p:cNvPr id="5" name="Footer Placeholder 4"/>
          <p:cNvSpPr>
            <a:spLocks noGrp="1"/>
          </p:cNvSpPr>
          <p:nvPr>
            <p:ph type="ftr" sz="quarter" idx="11"/>
          </p:nvPr>
        </p:nvSpPr>
        <p:spPr>
          <a:xfrm>
            <a:off x="457201" y="6248207"/>
            <a:ext cx="5573483" cy="365125"/>
          </a:xfrm>
        </p:spPr>
        <p:txBody>
          <a:bodyPr/>
          <a:lstStyle/>
          <a:p>
            <a:endParaRPr lang="en-NZ">
              <a:solidFill>
                <a:srgbClr val="775F55"/>
              </a:solidFill>
              <a:latin typeface="Tw Cen MT"/>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Tw Cen MT"/>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Tw Cen MT"/>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Tw Cen MT"/>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5CC344BE-9A7E-4F4B-9B0F-20634441277B}" type="slidenum">
              <a:rPr lang="en-NZ" smtClean="0">
                <a:latin typeface="Tw Cen MT"/>
              </a:rPr>
              <a:pPr/>
              <a:t>‹#›</a:t>
            </a:fld>
            <a:endParaRPr lang="en-NZ">
              <a:latin typeface="Tw Cen MT"/>
            </a:endParaRPr>
          </a:p>
        </p:txBody>
      </p:sp>
    </p:spTree>
    <p:extLst>
      <p:ext uri="{BB962C8B-B14F-4D97-AF65-F5344CB8AC3E}">
        <p14:creationId xmlns:p14="http://schemas.microsoft.com/office/powerpoint/2010/main" val="320302900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2"/>
          <p:cNvSpPr>
            <a:spLocks noGrp="1" noChangeArrowheads="1"/>
          </p:cNvSpPr>
          <p:nvPr>
            <p:ph type="sldNum" sz="quarter" idx="12"/>
          </p:nvPr>
        </p:nvSpPr>
        <p:spPr/>
        <p:txBody>
          <a:bodyPr/>
          <a:lstStyle>
            <a:lvl1pPr eaLnBrk="1" hangingPunct="1">
              <a:defRPr>
                <a:latin typeface="Arial" charset="0"/>
                <a:cs typeface="ＭＳ Ｐゴシック" charset="0"/>
              </a:defRPr>
            </a:lvl1pPr>
          </a:lstStyle>
          <a:p>
            <a:pPr>
              <a:defRPr/>
            </a:pPr>
            <a:fld id="{A38E6677-EDAE-D54A-817B-B3833EDC02C7}" type="slidenum">
              <a:rPr lang="zh-CN" altLang="en-US"/>
              <a:pPr>
                <a:defRPr/>
              </a:pPr>
              <a:t>‹#›</a:t>
            </a:fld>
            <a:endParaRPr lang="en-US" altLang="zh-CN"/>
          </a:p>
        </p:txBody>
      </p:sp>
    </p:spTree>
    <p:extLst>
      <p:ext uri="{BB962C8B-B14F-4D97-AF65-F5344CB8AC3E}">
        <p14:creationId xmlns:p14="http://schemas.microsoft.com/office/powerpoint/2010/main" val="2637218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latin typeface="Franklin Gothic Book"/>
            </a:endParaRPr>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4CBEAF9-9E58-4CC8-A6FF-6DD8A58DEEA4}" type="datetimeFigureOut">
              <a:rPr lang="en-US" smtClean="0">
                <a:solidFill>
                  <a:srgbClr val="F0A22E">
                    <a:shade val="75000"/>
                  </a:srgbClr>
                </a:solidFill>
                <a:latin typeface="Franklin Gothic Book"/>
              </a:rPr>
              <a:pPr/>
              <a:t>1/17/24</a:t>
            </a:fld>
            <a:endParaRPr lang="en-US">
              <a:solidFill>
                <a:srgbClr val="F0A22E">
                  <a:shade val="75000"/>
                </a:srgbClr>
              </a:solidFill>
              <a:latin typeface="Franklin Gothic Book"/>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latin typeface="Franklin Gothic Book"/>
            </a:endParaRPr>
          </a:p>
        </p:txBody>
      </p:sp>
      <p:sp>
        <p:nvSpPr>
          <p:cNvPr id="15" name="Slide Number Placeholder 14"/>
          <p:cNvSpPr>
            <a:spLocks noGrp="1"/>
          </p:cNvSpPr>
          <p:nvPr>
            <p:ph type="sldNum" sz="quarter" idx="12"/>
          </p:nvPr>
        </p:nvSpPr>
        <p:spPr>
          <a:xfrm>
            <a:off x="8229600" y="6473952"/>
            <a:ext cx="758952" cy="246888"/>
          </a:xfrm>
        </p:spPr>
        <p:txBody>
          <a:bodyPr/>
          <a:lstStyle/>
          <a:p>
            <a:fld id="{CA15C064-DD44-4CAC-873E-2D1F54821676}" type="slidenum">
              <a:rPr lang="en-US" smtClean="0">
                <a:solidFill>
                  <a:srgbClr val="F0A22E">
                    <a:shade val="75000"/>
                  </a:srgbClr>
                </a:solidFill>
                <a:latin typeface="Franklin Gothic Book"/>
              </a:rPr>
              <a:pPr/>
              <a:t>‹#›</a:t>
            </a:fld>
            <a:endParaRPr lang="en-US" dirty="0">
              <a:solidFill>
                <a:srgbClr val="F0A22E">
                  <a:shade val="75000"/>
                </a:srgbClr>
              </a:solidFill>
              <a:latin typeface="Franklin Gothic Book"/>
            </a:endParaRPr>
          </a:p>
        </p:txBody>
      </p:sp>
    </p:spTree>
    <p:extLst>
      <p:ext uri="{BB962C8B-B14F-4D97-AF65-F5344CB8AC3E}">
        <p14:creationId xmlns:p14="http://schemas.microsoft.com/office/powerpoint/2010/main" val="20237335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4CBEAF9-9E58-4CC8-A6FF-6DD8A58DEEA4}" type="datetimeFigureOut">
              <a:rPr lang="en-US" smtClean="0">
                <a:solidFill>
                  <a:srgbClr val="F0A22E">
                    <a:shade val="75000"/>
                  </a:srgbClr>
                </a:solidFill>
                <a:latin typeface="Franklin Gothic Book"/>
              </a:rPr>
              <a:pPr/>
              <a:t>1/17/24</a:t>
            </a:fld>
            <a:endParaRPr lang="en-US">
              <a:solidFill>
                <a:srgbClr val="F0A22E">
                  <a:shade val="75000"/>
                </a:srgbClr>
              </a:solidFill>
              <a:latin typeface="Franklin Gothic Book"/>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latin typeface="Franklin Gothic Book"/>
            </a:endParaRPr>
          </a:p>
        </p:txBody>
      </p:sp>
      <p:sp>
        <p:nvSpPr>
          <p:cNvPr id="16" name="Slide Number Placeholder 15"/>
          <p:cNvSpPr>
            <a:spLocks noGrp="1"/>
          </p:cNvSpPr>
          <p:nvPr>
            <p:ph type="sldNum" sz="quarter" idx="12"/>
          </p:nvPr>
        </p:nvSpPr>
        <p:spPr>
          <a:xfrm>
            <a:off x="8229600" y="6473952"/>
            <a:ext cx="758952" cy="246888"/>
          </a:xfrm>
        </p:spPr>
        <p:txBody>
          <a:bodyPr/>
          <a:lstStyle/>
          <a:p>
            <a:fld id="{CA15C064-DD44-4CAC-873E-2D1F54821676}" type="slidenum">
              <a:rPr lang="en-US" smtClean="0">
                <a:solidFill>
                  <a:srgbClr val="F0A22E">
                    <a:shade val="75000"/>
                  </a:srgbClr>
                </a:solidFill>
                <a:latin typeface="Franklin Gothic Book"/>
              </a:rPr>
              <a:pPr/>
              <a:t>‹#›</a:t>
            </a:fld>
            <a:endParaRPr lang="en-US" dirty="0">
              <a:solidFill>
                <a:srgbClr val="F0A22E">
                  <a:shade val="75000"/>
                </a:srgbClr>
              </a:solidFill>
              <a:latin typeface="Franklin Gothic Book"/>
            </a:endParaRPr>
          </a:p>
        </p:txBody>
      </p:sp>
    </p:spTree>
    <p:extLst>
      <p:ext uri="{BB962C8B-B14F-4D97-AF65-F5344CB8AC3E}">
        <p14:creationId xmlns:p14="http://schemas.microsoft.com/office/powerpoint/2010/main" val="9032257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white"/>
              </a:solidFill>
              <a:latin typeface="Franklin Gothic Book"/>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4CBEAF9-9E58-4CC8-A6FF-6DD8A58DEEA4}" type="datetimeFigureOut">
              <a:rPr lang="en-US" smtClean="0">
                <a:solidFill>
                  <a:srgbClr val="F0A22E">
                    <a:shade val="75000"/>
                  </a:srgbClr>
                </a:solidFill>
                <a:latin typeface="Franklin Gothic Book"/>
              </a:rPr>
              <a:pPr/>
              <a:t>1/17/24</a:t>
            </a:fld>
            <a:endParaRPr lang="en-US">
              <a:solidFill>
                <a:srgbClr val="F0A22E">
                  <a:shade val="75000"/>
                </a:srgbClr>
              </a:solidFill>
              <a:latin typeface="Franklin Gothic Book"/>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latin typeface="Franklin Gothic Book"/>
            </a:endParaRPr>
          </a:p>
        </p:txBody>
      </p:sp>
      <p:sp>
        <p:nvSpPr>
          <p:cNvPr id="16" name="Slide Number Placeholder 15"/>
          <p:cNvSpPr>
            <a:spLocks noGrp="1"/>
          </p:cNvSpPr>
          <p:nvPr>
            <p:ph type="sldNum" sz="quarter" idx="12"/>
          </p:nvPr>
        </p:nvSpPr>
        <p:spPr/>
        <p:txBody>
          <a:bodyPr/>
          <a:lstStyle/>
          <a:p>
            <a:fld id="{CA15C064-DD44-4CAC-873E-2D1F54821676}" type="slidenum">
              <a:rPr lang="en-US" smtClean="0">
                <a:solidFill>
                  <a:srgbClr val="F0A22E">
                    <a:shade val="75000"/>
                  </a:srgbClr>
                </a:solidFill>
                <a:latin typeface="Franklin Gothic Book"/>
              </a:rPr>
              <a:pPr/>
              <a:t>‹#›</a:t>
            </a:fld>
            <a:endParaRPr lang="en-US">
              <a:solidFill>
                <a:srgbClr val="F0A22E">
                  <a:shade val="75000"/>
                </a:srgbClr>
              </a:solidFill>
              <a:latin typeface="Franklin Gothic Book"/>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4023931439"/>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4CBEAF9-9E58-4CC8-A6FF-6DD8A58DEEA4}" type="datetimeFigureOut">
              <a:rPr lang="en-US" smtClean="0">
                <a:solidFill>
                  <a:srgbClr val="F0A22E">
                    <a:shade val="75000"/>
                  </a:srgbClr>
                </a:solidFill>
                <a:latin typeface="Franklin Gothic Book"/>
              </a:rPr>
              <a:pPr/>
              <a:t>1/17/24</a:t>
            </a:fld>
            <a:endParaRPr lang="en-US">
              <a:solidFill>
                <a:srgbClr val="F0A22E">
                  <a:shade val="75000"/>
                </a:srgbClr>
              </a:solidFill>
              <a:latin typeface="Franklin Gothic Book"/>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latin typeface="Franklin Gothic Book"/>
            </a:endParaRPr>
          </a:p>
        </p:txBody>
      </p:sp>
      <p:sp>
        <p:nvSpPr>
          <p:cNvPr id="31" name="Slide Number Placeholder 30"/>
          <p:cNvSpPr>
            <a:spLocks noGrp="1"/>
          </p:cNvSpPr>
          <p:nvPr>
            <p:ph type="sldNum" sz="quarter" idx="12"/>
          </p:nvPr>
        </p:nvSpPr>
        <p:spPr/>
        <p:txBody>
          <a:bodyPr/>
          <a:lstStyle/>
          <a:p>
            <a:fld id="{CA15C064-DD44-4CAC-873E-2D1F54821676}" type="slidenum">
              <a:rPr lang="en-US" smtClean="0">
                <a:solidFill>
                  <a:srgbClr val="F0A22E">
                    <a:shade val="75000"/>
                  </a:srgbClr>
                </a:solidFill>
                <a:latin typeface="Franklin Gothic Book"/>
              </a:rPr>
              <a:pPr/>
              <a:t>‹#›</a:t>
            </a:fld>
            <a:endParaRPr lang="en-US">
              <a:solidFill>
                <a:srgbClr val="F0A22E">
                  <a:shade val="75000"/>
                </a:srgbClr>
              </a:solidFill>
              <a:latin typeface="Franklin Gothic Book"/>
            </a:endParaRPr>
          </a:p>
        </p:txBody>
      </p:sp>
    </p:spTree>
    <p:extLst>
      <p:ext uri="{BB962C8B-B14F-4D97-AF65-F5344CB8AC3E}">
        <p14:creationId xmlns:p14="http://schemas.microsoft.com/office/powerpoint/2010/main" val="35067972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4CBEAF9-9E58-4CC8-A6FF-6DD8A58DEEA4}" type="datetimeFigureOut">
              <a:rPr lang="en-US" smtClean="0">
                <a:solidFill>
                  <a:srgbClr val="F0A22E">
                    <a:shade val="75000"/>
                  </a:srgbClr>
                </a:solidFill>
                <a:latin typeface="Franklin Gothic Book"/>
              </a:rPr>
              <a:pPr/>
              <a:t>1/17/24</a:t>
            </a:fld>
            <a:endParaRPr lang="en-US">
              <a:solidFill>
                <a:srgbClr val="F0A22E">
                  <a:shade val="75000"/>
                </a:srgbClr>
              </a:solidFill>
              <a:latin typeface="Franklin Gothic Book"/>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latin typeface="Franklin Gothic Book"/>
            </a:endParaRPr>
          </a:p>
        </p:txBody>
      </p:sp>
      <p:sp>
        <p:nvSpPr>
          <p:cNvPr id="7" name="Slide Number Placeholder 6"/>
          <p:cNvSpPr>
            <a:spLocks noGrp="1"/>
          </p:cNvSpPr>
          <p:nvPr>
            <p:ph type="sldNum" sz="quarter" idx="12"/>
          </p:nvPr>
        </p:nvSpPr>
        <p:spPr>
          <a:xfrm>
            <a:off x="8229600" y="6477000"/>
            <a:ext cx="762000" cy="246888"/>
          </a:xfrm>
        </p:spPr>
        <p:txBody>
          <a:bodyPr/>
          <a:lstStyle/>
          <a:p>
            <a:fld id="{CA15C064-DD44-4CAC-873E-2D1F54821676}" type="slidenum">
              <a:rPr lang="en-US" smtClean="0">
                <a:solidFill>
                  <a:srgbClr val="F0A22E">
                    <a:shade val="75000"/>
                  </a:srgbClr>
                </a:solidFill>
                <a:latin typeface="Franklin Gothic Book"/>
              </a:rPr>
              <a:pPr/>
              <a:t>‹#›</a:t>
            </a:fld>
            <a:endParaRPr lang="en-US" dirty="0">
              <a:solidFill>
                <a:srgbClr val="F0A22E">
                  <a:shade val="75000"/>
                </a:srgbClr>
              </a:solidFill>
              <a:latin typeface="Franklin Gothic Book"/>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latin typeface="Franklin Gothic Book"/>
            </a:endParaRPr>
          </a:p>
        </p:txBody>
      </p:sp>
    </p:spTree>
    <p:extLst>
      <p:ext uri="{BB962C8B-B14F-4D97-AF65-F5344CB8AC3E}">
        <p14:creationId xmlns:p14="http://schemas.microsoft.com/office/powerpoint/2010/main" val="6550207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4CBEAF9-9E58-4CC8-A6FF-6DD8A58DEEA4}" type="datetimeFigureOut">
              <a:rPr lang="en-US" smtClean="0">
                <a:solidFill>
                  <a:srgbClr val="F0A22E">
                    <a:shade val="75000"/>
                  </a:srgbClr>
                </a:solidFill>
                <a:latin typeface="Franklin Gothic Book"/>
              </a:rPr>
              <a:pPr/>
              <a:t>1/17/24</a:t>
            </a:fld>
            <a:endParaRPr lang="en-US">
              <a:solidFill>
                <a:srgbClr val="F0A22E">
                  <a:shade val="75000"/>
                </a:srgbClr>
              </a:solidFill>
              <a:latin typeface="Franklin Gothic Book"/>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latin typeface="Franklin Gothic Book"/>
            </a:endParaRPr>
          </a:p>
        </p:txBody>
      </p:sp>
      <p:sp>
        <p:nvSpPr>
          <p:cNvPr id="6" name="Slide Number Placeholder 5"/>
          <p:cNvSpPr>
            <a:spLocks noGrp="1"/>
          </p:cNvSpPr>
          <p:nvPr>
            <p:ph type="sldNum" sz="quarter" idx="12"/>
          </p:nvPr>
        </p:nvSpPr>
        <p:spPr/>
        <p:txBody>
          <a:bodyPr/>
          <a:lstStyle/>
          <a:p>
            <a:fld id="{CA15C064-DD44-4CAC-873E-2D1F54821676}" type="slidenum">
              <a:rPr lang="en-US" smtClean="0">
                <a:solidFill>
                  <a:srgbClr val="F0A22E">
                    <a:shade val="75000"/>
                  </a:srgbClr>
                </a:solidFill>
                <a:latin typeface="Franklin Gothic Book"/>
              </a:rPr>
              <a:pPr/>
              <a:t>‹#›</a:t>
            </a:fld>
            <a:endParaRPr lang="en-US">
              <a:solidFill>
                <a:srgbClr val="F0A22E">
                  <a:shade val="75000"/>
                </a:srgbClr>
              </a:solidFill>
              <a:latin typeface="Franklin Gothic Book"/>
            </a:endParaRPr>
          </a:p>
        </p:txBody>
      </p:sp>
    </p:spTree>
    <p:extLst>
      <p:ext uri="{BB962C8B-B14F-4D97-AF65-F5344CB8AC3E}">
        <p14:creationId xmlns:p14="http://schemas.microsoft.com/office/powerpoint/2010/main" val="33063256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CBEAF9-9E58-4CC8-A6FF-6DD8A58DEEA4}" type="datetimeFigureOut">
              <a:rPr lang="en-US" smtClean="0">
                <a:solidFill>
                  <a:srgbClr val="F0A22E">
                    <a:shade val="75000"/>
                  </a:srgbClr>
                </a:solidFill>
                <a:latin typeface="Franklin Gothic Book"/>
              </a:rPr>
              <a:pPr/>
              <a:t>1/17/24</a:t>
            </a:fld>
            <a:endParaRPr lang="en-US">
              <a:solidFill>
                <a:srgbClr val="F0A22E">
                  <a:shade val="75000"/>
                </a:srgbClr>
              </a:solidFill>
              <a:latin typeface="Franklin Gothic Book"/>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latin typeface="Franklin Gothic Book"/>
            </a:endParaRPr>
          </a:p>
        </p:txBody>
      </p:sp>
      <p:sp>
        <p:nvSpPr>
          <p:cNvPr id="7" name="Slide Number Placeholder 6"/>
          <p:cNvSpPr>
            <a:spLocks noGrp="1"/>
          </p:cNvSpPr>
          <p:nvPr>
            <p:ph type="sldNum" sz="quarter" idx="12"/>
          </p:nvPr>
        </p:nvSpPr>
        <p:spPr/>
        <p:txBody>
          <a:bodyPr/>
          <a:lstStyle/>
          <a:p>
            <a:fld id="{CA15C064-DD44-4CAC-873E-2D1F54821676}" type="slidenum">
              <a:rPr lang="en-US" smtClean="0">
                <a:solidFill>
                  <a:srgbClr val="F0A22E">
                    <a:shade val="75000"/>
                  </a:srgbClr>
                </a:solidFill>
                <a:latin typeface="Franklin Gothic Book"/>
              </a:rPr>
              <a:pPr/>
              <a:t>‹#›</a:t>
            </a:fld>
            <a:endParaRPr lang="en-US">
              <a:solidFill>
                <a:srgbClr val="F0A22E">
                  <a:shade val="75000"/>
                </a:srgbClr>
              </a:solidFill>
              <a:latin typeface="Franklin Gothic Book"/>
            </a:endParaRPr>
          </a:p>
        </p:txBody>
      </p:sp>
    </p:spTree>
    <p:extLst>
      <p:ext uri="{BB962C8B-B14F-4D97-AF65-F5344CB8AC3E}">
        <p14:creationId xmlns:p14="http://schemas.microsoft.com/office/powerpoint/2010/main" val="32531972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latin typeface="Franklin Gothic Book"/>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4CBEAF9-9E58-4CC8-A6FF-6DD8A58DEEA4}" type="datetimeFigureOut">
              <a:rPr lang="en-US" smtClean="0">
                <a:solidFill>
                  <a:srgbClr val="F0A22E">
                    <a:shade val="75000"/>
                  </a:srgbClr>
                </a:solidFill>
                <a:latin typeface="Franklin Gothic Book"/>
              </a:rPr>
              <a:pPr/>
              <a:t>1/17/24</a:t>
            </a:fld>
            <a:endParaRPr lang="en-US">
              <a:solidFill>
                <a:srgbClr val="F0A22E">
                  <a:shade val="75000"/>
                </a:srgbClr>
              </a:solidFill>
              <a:latin typeface="Franklin Gothic Book"/>
            </a:endParaRPr>
          </a:p>
        </p:txBody>
      </p:sp>
      <p:sp>
        <p:nvSpPr>
          <p:cNvPr id="29" name="Footer Placeholder 28"/>
          <p:cNvSpPr>
            <a:spLocks noGrp="1"/>
          </p:cNvSpPr>
          <p:nvPr>
            <p:ph type="ftr" sz="quarter" idx="11"/>
          </p:nvPr>
        </p:nvSpPr>
        <p:spPr/>
        <p:txBody>
          <a:bodyPr/>
          <a:lstStyle/>
          <a:p>
            <a:endParaRPr lang="en-US" dirty="0">
              <a:solidFill>
                <a:srgbClr val="F0A22E">
                  <a:shade val="75000"/>
                </a:srgbClr>
              </a:solidFill>
              <a:latin typeface="Franklin Gothic Book"/>
            </a:endParaRPr>
          </a:p>
        </p:txBody>
      </p:sp>
      <p:sp>
        <p:nvSpPr>
          <p:cNvPr id="7" name="Slide Number Placeholder 6"/>
          <p:cNvSpPr>
            <a:spLocks noGrp="1"/>
          </p:cNvSpPr>
          <p:nvPr>
            <p:ph type="sldNum" sz="quarter" idx="12"/>
          </p:nvPr>
        </p:nvSpPr>
        <p:spPr/>
        <p:txBody>
          <a:bodyPr/>
          <a:lstStyle/>
          <a:p>
            <a:fld id="{CA15C064-DD44-4CAC-873E-2D1F54821676}" type="slidenum">
              <a:rPr lang="en-US" smtClean="0">
                <a:solidFill>
                  <a:srgbClr val="F0A22E">
                    <a:shade val="75000"/>
                  </a:srgbClr>
                </a:solidFill>
                <a:latin typeface="Franklin Gothic Book"/>
              </a:rPr>
              <a:pPr/>
              <a:t>‹#›</a:t>
            </a:fld>
            <a:endParaRPr lang="en-US">
              <a:solidFill>
                <a:srgbClr val="F0A22E">
                  <a:shade val="75000"/>
                </a:srgbClr>
              </a:solidFill>
              <a:latin typeface="Franklin Gothic Book"/>
            </a:endParaRPr>
          </a:p>
        </p:txBody>
      </p:sp>
    </p:spTree>
    <p:extLst>
      <p:ext uri="{BB962C8B-B14F-4D97-AF65-F5344CB8AC3E}">
        <p14:creationId xmlns:p14="http://schemas.microsoft.com/office/powerpoint/2010/main" val="17633089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4CBEAF9-9E58-4CC8-A6FF-6DD8A58DEEA4}" type="datetimeFigureOut">
              <a:rPr lang="en-US" smtClean="0">
                <a:solidFill>
                  <a:srgbClr val="F0A22E">
                    <a:shade val="75000"/>
                  </a:srgbClr>
                </a:solidFill>
                <a:latin typeface="Franklin Gothic Book"/>
              </a:rPr>
              <a:pPr/>
              <a:t>1/17/24</a:t>
            </a:fld>
            <a:endParaRPr lang="en-US">
              <a:solidFill>
                <a:srgbClr val="F0A22E">
                  <a:shade val="75000"/>
                </a:srgbClr>
              </a:solidFill>
              <a:latin typeface="Franklin Gothic Book"/>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latin typeface="Franklin Gothic Book"/>
            </a:endParaRPr>
          </a:p>
        </p:txBody>
      </p:sp>
      <p:sp>
        <p:nvSpPr>
          <p:cNvPr id="31" name="Slide Number Placeholder 30"/>
          <p:cNvSpPr>
            <a:spLocks noGrp="1"/>
          </p:cNvSpPr>
          <p:nvPr>
            <p:ph type="sldNum" sz="quarter" idx="12"/>
          </p:nvPr>
        </p:nvSpPr>
        <p:spPr/>
        <p:txBody>
          <a:bodyPr/>
          <a:lstStyle/>
          <a:p>
            <a:fld id="{CA15C064-DD44-4CAC-873E-2D1F54821676}" type="slidenum">
              <a:rPr lang="en-US" smtClean="0">
                <a:solidFill>
                  <a:srgbClr val="F0A22E">
                    <a:shade val="75000"/>
                  </a:srgbClr>
                </a:solidFill>
                <a:latin typeface="Franklin Gothic Book"/>
              </a:rPr>
              <a:pPr/>
              <a:t>‹#›</a:t>
            </a:fld>
            <a:endParaRPr lang="en-US">
              <a:solidFill>
                <a:srgbClr val="F0A22E">
                  <a:shade val="75000"/>
                </a:srgbClr>
              </a:solidFill>
              <a:latin typeface="Franklin Gothic Book"/>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14374343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4CBEAF9-9E58-4CC8-A6FF-6DD8A58DEEA4}" type="datetimeFigureOut">
              <a:rPr lang="en-US" smtClean="0">
                <a:solidFill>
                  <a:srgbClr val="F0A22E">
                    <a:shade val="75000"/>
                  </a:srgbClr>
                </a:solidFill>
                <a:latin typeface="Franklin Gothic Book"/>
              </a:rPr>
              <a:pPr/>
              <a:t>1/17/24</a:t>
            </a:fld>
            <a:endParaRPr lang="en-US">
              <a:solidFill>
                <a:srgbClr val="F0A22E">
                  <a:shade val="75000"/>
                </a:srgbClr>
              </a:solidFill>
              <a:latin typeface="Franklin Gothic Book"/>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latin typeface="Franklin Gothic Book"/>
            </a:endParaRPr>
          </a:p>
        </p:txBody>
      </p:sp>
      <p:sp>
        <p:nvSpPr>
          <p:cNvPr id="6" name="Slide Number Placeholder 5"/>
          <p:cNvSpPr>
            <a:spLocks noGrp="1"/>
          </p:cNvSpPr>
          <p:nvPr>
            <p:ph type="sldNum" sz="quarter" idx="12"/>
          </p:nvPr>
        </p:nvSpPr>
        <p:spPr/>
        <p:txBody>
          <a:bodyPr/>
          <a:lstStyle/>
          <a:p>
            <a:fld id="{CA15C064-DD44-4CAC-873E-2D1F54821676}" type="slidenum">
              <a:rPr lang="en-US" smtClean="0">
                <a:solidFill>
                  <a:srgbClr val="F0A22E">
                    <a:shade val="75000"/>
                  </a:srgbClr>
                </a:solidFill>
                <a:latin typeface="Franklin Gothic Book"/>
              </a:rPr>
              <a:pPr/>
              <a:t>‹#›</a:t>
            </a:fld>
            <a:endParaRPr lang="en-US">
              <a:solidFill>
                <a:srgbClr val="F0A22E">
                  <a:shade val="75000"/>
                </a:srgbClr>
              </a:solidFill>
              <a:latin typeface="Franklin Gothic Book"/>
            </a:endParaRPr>
          </a:p>
        </p:txBody>
      </p:sp>
    </p:spTree>
    <p:extLst>
      <p:ext uri="{BB962C8B-B14F-4D97-AF65-F5344CB8AC3E}">
        <p14:creationId xmlns:p14="http://schemas.microsoft.com/office/powerpoint/2010/main" val="899463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p:cNvSpPr>
            <a:spLocks noGrp="1" noChangeArrowheads="1"/>
          </p:cNvSpPr>
          <p:nvPr>
            <p:ph type="sldNum" sz="quarter" idx="12"/>
          </p:nvPr>
        </p:nvSpPr>
        <p:spPr/>
        <p:txBody>
          <a:bodyPr/>
          <a:lstStyle>
            <a:lvl1pPr eaLnBrk="1" hangingPunct="1">
              <a:defRPr>
                <a:latin typeface="Arial" charset="0"/>
                <a:cs typeface="ＭＳ Ｐゴシック" charset="0"/>
              </a:defRPr>
            </a:lvl1pPr>
          </a:lstStyle>
          <a:p>
            <a:pPr>
              <a:defRPr/>
            </a:pPr>
            <a:fld id="{57B2775E-AEBD-D54F-9B5A-7AFDA0B7A60B}" type="slidenum">
              <a:rPr lang="zh-CN" altLang="en-US"/>
              <a:pPr>
                <a:defRPr/>
              </a:pPr>
              <a:t>‹#›</a:t>
            </a:fld>
            <a:endParaRPr lang="en-US" altLang="zh-CN"/>
          </a:p>
        </p:txBody>
      </p:sp>
    </p:spTree>
    <p:extLst>
      <p:ext uri="{BB962C8B-B14F-4D97-AF65-F5344CB8AC3E}">
        <p14:creationId xmlns:p14="http://schemas.microsoft.com/office/powerpoint/2010/main" val="9502260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4CBEAF9-9E58-4CC8-A6FF-6DD8A58DEEA4}" type="datetimeFigureOut">
              <a:rPr lang="en-US" smtClean="0">
                <a:solidFill>
                  <a:srgbClr val="F0A22E">
                    <a:shade val="75000"/>
                  </a:srgbClr>
                </a:solidFill>
                <a:latin typeface="Franklin Gothic Book"/>
              </a:rPr>
              <a:pPr/>
              <a:t>1/17/24</a:t>
            </a:fld>
            <a:endParaRPr lang="en-US">
              <a:solidFill>
                <a:srgbClr val="F0A22E">
                  <a:shade val="75000"/>
                </a:srgbClr>
              </a:solidFill>
              <a:latin typeface="Franklin Gothic Book"/>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latin typeface="Franklin Gothic Book"/>
            </a:endParaRPr>
          </a:p>
        </p:txBody>
      </p:sp>
      <p:sp>
        <p:nvSpPr>
          <p:cNvPr id="6" name="Slide Number Placeholder 5"/>
          <p:cNvSpPr>
            <a:spLocks noGrp="1"/>
          </p:cNvSpPr>
          <p:nvPr>
            <p:ph type="sldNum" sz="quarter" idx="12"/>
          </p:nvPr>
        </p:nvSpPr>
        <p:spPr/>
        <p:txBody>
          <a:bodyPr/>
          <a:lstStyle/>
          <a:p>
            <a:fld id="{CA15C064-DD44-4CAC-873E-2D1F54821676}" type="slidenum">
              <a:rPr lang="en-US" smtClean="0">
                <a:solidFill>
                  <a:srgbClr val="F0A22E">
                    <a:shade val="75000"/>
                  </a:srgbClr>
                </a:solidFill>
                <a:latin typeface="Franklin Gothic Book"/>
              </a:rPr>
              <a:pPr/>
              <a:t>‹#›</a:t>
            </a:fld>
            <a:endParaRPr lang="en-US">
              <a:solidFill>
                <a:srgbClr val="F0A22E">
                  <a:shade val="75000"/>
                </a:srgbClr>
              </a:solidFill>
              <a:latin typeface="Franklin Gothic Book"/>
            </a:endParaRPr>
          </a:p>
        </p:txBody>
      </p:sp>
    </p:spTree>
    <p:extLst>
      <p:ext uri="{BB962C8B-B14F-4D97-AF65-F5344CB8AC3E}">
        <p14:creationId xmlns:p14="http://schemas.microsoft.com/office/powerpoint/2010/main" val="27708028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6427743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81720314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15717831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604660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1258057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6180985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7335863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36491573"/>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84076005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2"/>
          <p:cNvSpPr>
            <a:spLocks noGrp="1" noChangeArrowheads="1"/>
          </p:cNvSpPr>
          <p:nvPr>
            <p:ph type="sldNum" sz="quarter" idx="12"/>
          </p:nvPr>
        </p:nvSpPr>
        <p:spPr/>
        <p:txBody>
          <a:bodyPr/>
          <a:lstStyle>
            <a:lvl1pPr eaLnBrk="1" hangingPunct="1">
              <a:defRPr>
                <a:latin typeface="Arial" charset="0"/>
                <a:cs typeface="ＭＳ Ｐゴシック" charset="0"/>
              </a:defRPr>
            </a:lvl1pPr>
          </a:lstStyle>
          <a:p>
            <a:pPr>
              <a:defRPr/>
            </a:pPr>
            <a:fld id="{F5133EFC-836A-2D47-AA26-C63D1F8F27B0}" type="slidenum">
              <a:rPr lang="zh-CN" altLang="en-US"/>
              <a:pPr>
                <a:defRPr/>
              </a:pPr>
              <a:t>‹#›</a:t>
            </a:fld>
            <a:endParaRPr lang="en-US" altLang="zh-CN"/>
          </a:p>
        </p:txBody>
      </p:sp>
    </p:spTree>
    <p:extLst>
      <p:ext uri="{BB962C8B-B14F-4D97-AF65-F5344CB8AC3E}">
        <p14:creationId xmlns:p14="http://schemas.microsoft.com/office/powerpoint/2010/main" val="5314652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45990546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369676"/>
      </p:ext>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341045"/>
      </p:ext>
    </p:extLst>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7863324"/>
      </p:ext>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6765900"/>
      </p:ext>
    </p:extLst>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1297227"/>
      </p:ext>
    </p:extLst>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186185"/>
      </p:ext>
    </p:extLst>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5348724"/>
      </p:ext>
    </p:extLst>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5898941"/>
      </p:ext>
    </p:extLst>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959464"/>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2"/>
          <p:cNvSpPr>
            <a:spLocks noGrp="1" noChangeArrowheads="1"/>
          </p:cNvSpPr>
          <p:nvPr>
            <p:ph type="sldNum" sz="quarter" idx="12"/>
          </p:nvPr>
        </p:nvSpPr>
        <p:spPr/>
        <p:txBody>
          <a:bodyPr/>
          <a:lstStyle>
            <a:lvl1pPr eaLnBrk="1" hangingPunct="1">
              <a:defRPr>
                <a:latin typeface="Arial" charset="0"/>
                <a:cs typeface="ＭＳ Ｐゴシック" charset="0"/>
              </a:defRPr>
            </a:lvl1pPr>
          </a:lstStyle>
          <a:p>
            <a:pPr>
              <a:defRPr/>
            </a:pPr>
            <a:fld id="{8E4D1C8B-EED1-BD4F-B424-D8AD7FE30704}" type="slidenum">
              <a:rPr lang="zh-CN" altLang="en-US"/>
              <a:pPr>
                <a:defRPr/>
              </a:pPr>
              <a:t>‹#›</a:t>
            </a:fld>
            <a:endParaRPr lang="en-US" altLang="zh-CN"/>
          </a:p>
        </p:txBody>
      </p:sp>
    </p:spTree>
    <p:extLst>
      <p:ext uri="{BB962C8B-B14F-4D97-AF65-F5344CB8AC3E}">
        <p14:creationId xmlns:p14="http://schemas.microsoft.com/office/powerpoint/2010/main" val="26242983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9082826"/>
      </p:ext>
    </p:extLst>
  </p:cSld>
  <p:clrMapOvr>
    <a:masterClrMapping/>
  </p:clrMapOvr>
  <p:transition>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1785916"/>
      </p:ext>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grpSp>
      <p:sp>
        <p:nvSpPr>
          <p:cNvPr id="288779"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88780"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93901AD8-8AD4-0345-AD47-0B01B7E8B1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803411"/>
      </p:ext>
    </p:extLst>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04A17F6-4BC7-954E-8401-4444CC572E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7601157"/>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34CD655-8260-7946-8858-9B6697FD5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3894208"/>
      </p:ext>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2D959CE-3119-0E42-8CF6-9F09FBD572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0967653"/>
      </p:ext>
    </p:extLst>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07386556-40A5-4642-A218-EC54961E2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9667570"/>
      </p:ext>
    </p:extLst>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0206F1C5-4926-7849-A050-4015568F8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24421"/>
      </p:ext>
    </p:extLst>
  </p:cSld>
  <p:clrMapOvr>
    <a:masterClrMapping/>
  </p:clrMapOvr>
  <p:transition>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0795FC02-E20B-B64D-A10F-01F0B080F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681913"/>
      </p:ext>
    </p:extLst>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46B7384-15C1-2B4B-9E10-74548C154A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3859177"/>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2.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0.xml"/><Relationship Id="rId2" Type="http://schemas.openxmlformats.org/officeDocument/2006/relationships/slideLayout" Target="../slideLayouts/slideLayout82.xml"/><Relationship Id="rId16" Type="http://schemas.openxmlformats.org/officeDocument/2006/relationships/image" Target="../media/image5.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4.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2.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1.xml"/><Relationship Id="rId2" Type="http://schemas.openxmlformats.org/officeDocument/2006/relationships/slideLayout" Target="../slideLayouts/slideLayout93.xml"/><Relationship Id="rId16" Type="http://schemas.openxmlformats.org/officeDocument/2006/relationships/image" Target="../media/image5.pn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4.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2.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3.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4.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5.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2.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6.xml"/><Relationship Id="rId2" Type="http://schemas.openxmlformats.org/officeDocument/2006/relationships/slideLayout" Target="../slideLayouts/slideLayout148.xml"/><Relationship Id="rId16" Type="http://schemas.openxmlformats.org/officeDocument/2006/relationships/image" Target="../media/image5.png"/><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image" Target="../media/image4.png"/><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image" Target="../media/image3.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7" Type="http://schemas.openxmlformats.org/officeDocument/2006/relationships/image" Target="../media/image5.png"/><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10.jpe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9.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0.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1.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07.xml"/><Relationship Id="rId1" Type="http://schemas.openxmlformats.org/officeDocument/2006/relationships/slideLayout" Target="../slideLayouts/slideLayout20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theme" Target="../theme/theme23.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theme" Target="../theme/theme24.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theme" Target="../theme/theme25.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4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7.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5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9.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0.xml"/><Relationship Id="rId1" Type="http://schemas.openxmlformats.org/officeDocument/2006/relationships/slideLayout" Target="../slideLayouts/slideLayout26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image" Target="../media/image12.jpeg"/><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31.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2.xml"/><Relationship Id="rId1" Type="http://schemas.openxmlformats.org/officeDocument/2006/relationships/slideLayout" Target="../slideLayouts/slideLayout28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theme" Target="../theme/theme9.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4406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34406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MS PGothic" charset="0"/>
            </a:endParaRPr>
          </a:p>
        </p:txBody>
      </p:sp>
      <p:sp>
        <p:nvSpPr>
          <p:cNvPr id="34406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MS PGothic" charset="0"/>
            </a:endParaRPr>
          </a:p>
        </p:txBody>
      </p:sp>
      <p:sp>
        <p:nvSpPr>
          <p:cNvPr id="34406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MS PGothic" charset="0"/>
            </a:endParaRPr>
          </a:p>
        </p:txBody>
      </p:sp>
      <p:sp>
        <p:nvSpPr>
          <p:cNvPr id="34407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34407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MS PGothic" charset="0"/>
            </a:endParaRPr>
          </a:p>
        </p:txBody>
      </p:sp>
      <p:sp>
        <p:nvSpPr>
          <p:cNvPr id="9216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4407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217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pitchFamily="-112" charset="0"/>
                <a:ea typeface="+mn-ea"/>
                <a:cs typeface="+mn-cs"/>
              </a:defRPr>
            </a:lvl1pPr>
          </a:lstStyle>
          <a:p>
            <a:pPr defTabSz="914400" fontAlgn="base">
              <a:spcAft>
                <a:spcPct val="0"/>
              </a:spcAft>
              <a:defRPr/>
            </a:pPr>
            <a:endParaRPr lang="en-US"/>
          </a:p>
        </p:txBody>
      </p:sp>
      <p:sp>
        <p:nvSpPr>
          <p:cNvPr id="9217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2" charset="0"/>
                <a:ea typeface="+mn-ea"/>
                <a:cs typeface="+mn-cs"/>
              </a:defRPr>
            </a:lvl1pPr>
          </a:lstStyle>
          <a:p>
            <a:pPr defTabSz="914400" fontAlgn="base">
              <a:spcAft>
                <a:spcPct val="0"/>
              </a:spcAft>
              <a:defRPr/>
            </a:pPr>
            <a:endParaRPr lang="en-US"/>
          </a:p>
        </p:txBody>
      </p:sp>
      <p:sp>
        <p:nvSpPr>
          <p:cNvPr id="9217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latin typeface="Times New Roman" charset="0"/>
                <a:cs typeface="MS PGothic" charset="0"/>
              </a:defRPr>
            </a:lvl1pPr>
          </a:lstStyle>
          <a:p>
            <a:pPr defTabSz="914400" fontAlgn="base">
              <a:spcAft>
                <a:spcPct val="0"/>
              </a:spcAft>
              <a:defRPr/>
            </a:pPr>
            <a:fld id="{F0B894F4-9D9B-3648-9AE9-AABB3BBBA8D7}" type="slidenum">
              <a:rPr lang="zh-CN" altLang="en-US">
                <a:ea typeface="ＭＳ Ｐゴシック" charset="0"/>
              </a:rPr>
              <a:pPr defTabSz="914400" fontAlgn="base">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50335822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kumimoji="1"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defTabSz="914400" fontAlgn="base">
              <a:spcBef>
                <a:spcPct val="0"/>
              </a:spcBef>
              <a:spcAft>
                <a:spcPct val="0"/>
              </a:spcAft>
              <a:defRPr/>
            </a:pPr>
            <a:fld id="{25DA176D-4EF2-3640-B13A-D8B8863704DB}"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00454721"/>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5"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6"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7"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13318"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7751"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Comic Sans MS"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87752"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Comic Sans MS"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87753"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Comic Sans MS" charset="0"/>
              </a:defRPr>
            </a:lvl1pPr>
          </a:lstStyle>
          <a:p>
            <a:pPr defTabSz="914400" fontAlgn="base">
              <a:spcBef>
                <a:spcPct val="0"/>
              </a:spcBef>
              <a:spcAft>
                <a:spcPct val="0"/>
              </a:spcAft>
              <a:defRPr/>
            </a:pPr>
            <a:fld id="{0C466014-6517-3642-96D9-3897B5B0BDE9}"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78381860"/>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5pPr>
      <a:lvl6pPr marL="457200" algn="l" rtl="0" fontAlgn="base">
        <a:spcBef>
          <a:spcPct val="0"/>
        </a:spcBef>
        <a:spcAft>
          <a:spcPct val="0"/>
        </a:spcAft>
        <a:defRPr sz="4300">
          <a:solidFill>
            <a:schemeClr val="tx2"/>
          </a:solidFill>
          <a:latin typeface="Comic Sans MS" pitchFamily="-108" charset="0"/>
        </a:defRPr>
      </a:lvl6pPr>
      <a:lvl7pPr marL="914400" algn="l" rtl="0" fontAlgn="base">
        <a:spcBef>
          <a:spcPct val="0"/>
        </a:spcBef>
        <a:spcAft>
          <a:spcPct val="0"/>
        </a:spcAft>
        <a:defRPr sz="4300">
          <a:solidFill>
            <a:schemeClr val="tx2"/>
          </a:solidFill>
          <a:latin typeface="Comic Sans MS" pitchFamily="-108" charset="0"/>
        </a:defRPr>
      </a:lvl7pPr>
      <a:lvl8pPr marL="1371600" algn="l" rtl="0" fontAlgn="base">
        <a:spcBef>
          <a:spcPct val="0"/>
        </a:spcBef>
        <a:spcAft>
          <a:spcPct val="0"/>
        </a:spcAft>
        <a:defRPr sz="4300">
          <a:solidFill>
            <a:schemeClr val="tx2"/>
          </a:solidFill>
          <a:latin typeface="Comic Sans MS" pitchFamily="-108" charset="0"/>
        </a:defRPr>
      </a:lvl8pPr>
      <a:lvl9pPr marL="1828800" algn="l" rtl="0" fontAlgn="base">
        <a:spcBef>
          <a:spcPct val="0"/>
        </a:spcBef>
        <a:spcAft>
          <a:spcPct val="0"/>
        </a:spcAft>
        <a:defRPr sz="4300">
          <a:solidFill>
            <a:schemeClr val="tx2"/>
          </a:solidFill>
          <a:latin typeface="Comic Sans MS" pitchFamily="-10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a:solidFill>
                  <a:srgbClr val="775F55"/>
                </a:solidFill>
                <a:latin typeface="Tw Cen MT"/>
                <a:ea typeface="+mn-ea"/>
                <a:cs typeface="+mn-cs"/>
              </a:defRPr>
            </a:lvl1pPr>
          </a:lstStyle>
          <a:p>
            <a:pPr defTabSz="914400">
              <a:defRPr/>
            </a:pPr>
            <a:fld id="{6C7A6E9B-2AE1-4384-B62E-85DE6B68614A}" type="datetimeFigureOut">
              <a:rPr lang="en-NZ"/>
              <a:pPr defTabSz="914400">
                <a:defRPr/>
              </a:pPr>
              <a:t>17/01/24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Tw Cen MT"/>
                <a:ea typeface="+mn-ea"/>
                <a:cs typeface="+mn-cs"/>
              </a:defRPr>
            </a:lvl1pPr>
          </a:lstStyle>
          <a:p>
            <a:pPr defTabSz="914400">
              <a:defRPr/>
            </a:pPr>
            <a:fld id="{BAF7C125-203F-994B-B6A7-23FA9E673EF9}" type="slidenum">
              <a:rPr lang="en-NZ"/>
              <a:pPr defTabSz="914400">
                <a:defRPr/>
              </a:pPr>
              <a:t>‹#›</a:t>
            </a:fld>
            <a:endParaRPr lang="en-NZ"/>
          </a:p>
        </p:txBody>
      </p:sp>
    </p:spTree>
    <p:extLst>
      <p:ext uri="{BB962C8B-B14F-4D97-AF65-F5344CB8AC3E}">
        <p14:creationId xmlns:p14="http://schemas.microsoft.com/office/powerpoint/2010/main" val="1480287001"/>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l" rtl="0" eaLnBrk="0" fontAlgn="base" hangingPunct="0">
        <a:spcBef>
          <a:spcPct val="0"/>
        </a:spcBef>
        <a:spcAft>
          <a:spcPct val="0"/>
        </a:spcAft>
        <a:defRPr sz="44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eaLnBrk="0" fontAlgn="base" hangingPunct="0">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eaLnBrk="0" fontAlgn="base" hangingPunct="0">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eaLnBrk="0" fontAlgn="base" hangingPunct="0">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eaLnBrk="0" fontAlgn="base" hangingPunct="0">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527396234"/>
      </p:ext>
    </p:extLst>
  </p:cSld>
  <p:clrMap bg1="dk2" tx1="lt1" bg2="dk1" tx2="lt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defTabSz="914400" fontAlgn="base">
              <a:spcAft>
                <a:spcPct val="0"/>
              </a:spcAft>
              <a:defRPr/>
            </a:pPr>
            <a:fld id="{98039365-5FB2-4846-BFBE-F3F440349B19}" type="slidenum">
              <a:rPr lang="en-US">
                <a:solidFill>
                  <a:srgbClr val="003300"/>
                </a:solidFill>
                <a:ea typeface="ＭＳ Ｐゴシック" charset="0"/>
              </a:rPr>
              <a:pPr defTabSz="914400" fontAlgn="base">
                <a:spcAft>
                  <a:spcPct val="0"/>
                </a:spcAft>
                <a:defRPr/>
              </a:pPr>
              <a:t>‹#›</a:t>
            </a:fld>
            <a:endParaRPr lang="en-US">
              <a:solidFill>
                <a:srgbClr val="003300"/>
              </a:solidFill>
              <a:ea typeface="ＭＳ Ｐゴシック" charset="0"/>
            </a:endParaRPr>
          </a:p>
        </p:txBody>
      </p:sp>
    </p:spTree>
    <p:extLst>
      <p:ext uri="{BB962C8B-B14F-4D97-AF65-F5344CB8AC3E}">
        <p14:creationId xmlns:p14="http://schemas.microsoft.com/office/powerpoint/2010/main" val="1990481740"/>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a:defRPr/>
            </a:pPr>
            <a:endParaRPr 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a:defRPr/>
            </a:pPr>
            <a:fld id="{98039365-5FB2-4846-BFBE-F3F440349B19}" type="slidenum">
              <a:rPr lang="en-US"/>
              <a:pPr>
                <a:defRPr/>
              </a:pPr>
              <a:t>‹#›</a:t>
            </a:fld>
            <a:endParaRPr lang="en-US"/>
          </a:p>
        </p:txBody>
      </p:sp>
    </p:spTree>
    <p:extLst>
      <p:ext uri="{BB962C8B-B14F-4D97-AF65-F5344CB8AC3E}">
        <p14:creationId xmlns:p14="http://schemas.microsoft.com/office/powerpoint/2010/main" val="1860666523"/>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5362"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363"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364"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365"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15366"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883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400" b="0">
                <a:solidFill>
                  <a:schemeClr val="tx1"/>
                </a:solidFill>
                <a:latin typeface="+mn-lt"/>
                <a:ea typeface="Arial" charset="0"/>
                <a:cs typeface="Arial" charset="0"/>
              </a:defRPr>
            </a:lvl1pPr>
          </a:lstStyle>
          <a:p>
            <a:pPr>
              <a:defRPr/>
            </a:pPr>
            <a:endParaRPr lang="en-US"/>
          </a:p>
        </p:txBody>
      </p:sp>
      <p:sp>
        <p:nvSpPr>
          <p:cNvPr id="24884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defRPr sz="1400" b="0">
                <a:solidFill>
                  <a:schemeClr val="tx1"/>
                </a:solidFill>
                <a:latin typeface="+mn-lt"/>
                <a:ea typeface="Arial" charset="0"/>
                <a:cs typeface="Arial" charset="0"/>
              </a:defRPr>
            </a:lvl1pPr>
          </a:lstStyle>
          <a:p>
            <a:pPr>
              <a:defRPr/>
            </a:pPr>
            <a:endParaRPr lang="en-US"/>
          </a:p>
        </p:txBody>
      </p:sp>
      <p:sp>
        <p:nvSpPr>
          <p:cNvPr id="24884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b="0">
                <a:solidFill>
                  <a:schemeClr val="tx1"/>
                </a:solidFill>
                <a:latin typeface="Comic Sans MS" charset="0"/>
                <a:cs typeface="Arial" charset="0"/>
              </a:defRPr>
            </a:lvl1pPr>
          </a:lstStyle>
          <a:p>
            <a:pPr>
              <a:defRPr/>
            </a:pPr>
            <a:fld id="{801B1485-902F-4A46-940D-4688D643F2A4}" type="slidenum">
              <a:rPr lang="en-US"/>
              <a:pPr>
                <a:defRPr/>
              </a:pPr>
              <a:t>‹#›</a:t>
            </a:fld>
            <a:endParaRPr lang="en-US"/>
          </a:p>
        </p:txBody>
      </p:sp>
    </p:spTree>
    <p:extLst>
      <p:ext uri="{BB962C8B-B14F-4D97-AF65-F5344CB8AC3E}">
        <p14:creationId xmlns:p14="http://schemas.microsoft.com/office/powerpoint/2010/main" val="3595306281"/>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2pPr>
      <a:lvl3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3pPr>
      <a:lvl4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4pPr>
      <a:lvl5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5pPr>
      <a:lvl6pPr marL="457200" algn="l" rtl="0" fontAlgn="base">
        <a:spcBef>
          <a:spcPct val="0"/>
        </a:spcBef>
        <a:spcAft>
          <a:spcPct val="0"/>
        </a:spcAft>
        <a:defRPr sz="4300">
          <a:solidFill>
            <a:schemeClr val="tx2"/>
          </a:solidFill>
          <a:latin typeface="Comic Sans MS" charset="0"/>
        </a:defRPr>
      </a:lvl6pPr>
      <a:lvl7pPr marL="914400" algn="l" rtl="0" fontAlgn="base">
        <a:spcBef>
          <a:spcPct val="0"/>
        </a:spcBef>
        <a:spcAft>
          <a:spcPct val="0"/>
        </a:spcAft>
        <a:defRPr sz="4300">
          <a:solidFill>
            <a:schemeClr val="tx2"/>
          </a:solidFill>
          <a:latin typeface="Comic Sans MS" charset="0"/>
        </a:defRPr>
      </a:lvl7pPr>
      <a:lvl8pPr marL="1371600" algn="l" rtl="0" fontAlgn="base">
        <a:spcBef>
          <a:spcPct val="0"/>
        </a:spcBef>
        <a:spcAft>
          <a:spcPct val="0"/>
        </a:spcAft>
        <a:defRPr sz="4300">
          <a:solidFill>
            <a:schemeClr val="tx2"/>
          </a:solidFill>
          <a:latin typeface="Comic Sans MS" charset="0"/>
        </a:defRPr>
      </a:lvl8pPr>
      <a:lvl9pPr marL="1828800" algn="l" rtl="0" fontAlgn="base">
        <a:spcBef>
          <a:spcPct val="0"/>
        </a:spcBef>
        <a:spcAft>
          <a:spcPct val="0"/>
        </a:spcAft>
        <a:defRPr sz="4300">
          <a:solidFill>
            <a:schemeClr val="tx2"/>
          </a:solidFill>
          <a:latin typeface="Comic Sans MS"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solidFill>
                  <a:schemeClr val="tx1"/>
                </a:solidFill>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chemeClr val="tx1"/>
                </a:solidFill>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chemeClr val="tx1"/>
                </a:solidFill>
                <a:cs typeface="Arial" charset="0"/>
              </a:defRPr>
            </a:lvl1pPr>
          </a:lstStyle>
          <a:p>
            <a:pPr>
              <a:defRPr/>
            </a:pPr>
            <a:fld id="{7A2768F4-6779-2C43-8117-DD4A679B7620}" type="slidenum">
              <a:rPr lang="en-US"/>
              <a:pPr>
                <a:defRPr/>
              </a:pPr>
              <a:t>‹#›</a:t>
            </a:fld>
            <a:endParaRPr lang="en-US"/>
          </a:p>
        </p:txBody>
      </p:sp>
    </p:spTree>
    <p:extLst>
      <p:ext uri="{BB962C8B-B14F-4D97-AF65-F5344CB8AC3E}">
        <p14:creationId xmlns:p14="http://schemas.microsoft.com/office/powerpoint/2010/main" val="1188777975"/>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 id="2147484036"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62466"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62467"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2468"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62469"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62470"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883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defRPr sz="1400" b="0">
                <a:solidFill>
                  <a:srgbClr val="000000"/>
                </a:solidFill>
                <a:latin typeface="+mn-lt"/>
                <a:ea typeface="Arial" charset="0"/>
                <a:cs typeface="Arial" charset="0"/>
              </a:defRPr>
            </a:lvl1pPr>
          </a:lstStyle>
          <a:p>
            <a:pPr>
              <a:defRPr/>
            </a:pPr>
            <a:endParaRPr lang="en-US"/>
          </a:p>
        </p:txBody>
      </p:sp>
      <p:sp>
        <p:nvSpPr>
          <p:cNvPr id="24884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spcBef>
                <a:spcPct val="0"/>
              </a:spcBef>
              <a:defRPr sz="1400" b="0">
                <a:solidFill>
                  <a:srgbClr val="000000"/>
                </a:solidFill>
                <a:latin typeface="+mn-lt"/>
                <a:ea typeface="Arial" charset="0"/>
                <a:cs typeface="Arial" charset="0"/>
              </a:defRPr>
            </a:lvl1pPr>
          </a:lstStyle>
          <a:p>
            <a:pPr>
              <a:defRPr/>
            </a:pPr>
            <a:endParaRPr lang="en-US"/>
          </a:p>
        </p:txBody>
      </p:sp>
      <p:sp>
        <p:nvSpPr>
          <p:cNvPr id="24884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a:latin typeface="Comic Sans MS" charset="0"/>
                <a:cs typeface="Arial" charset="0"/>
              </a:defRPr>
            </a:lvl1pPr>
          </a:lstStyle>
          <a:p>
            <a:pPr>
              <a:defRPr/>
            </a:pPr>
            <a:fld id="{EADEA350-FA98-F147-B4A0-C3B5020B39EC}" type="slidenum">
              <a:rPr lang="en-US"/>
              <a:pPr>
                <a:defRPr/>
              </a:pPr>
              <a:t>‹#›</a:t>
            </a:fld>
            <a:endParaRPr lang="en-US"/>
          </a:p>
        </p:txBody>
      </p:sp>
    </p:spTree>
    <p:extLst>
      <p:ext uri="{BB962C8B-B14F-4D97-AF65-F5344CB8AC3E}">
        <p14:creationId xmlns:p14="http://schemas.microsoft.com/office/powerpoint/2010/main" val="3649473882"/>
      </p:ext>
    </p:extLst>
  </p:cSld>
  <p:clrMap bg1="lt1" tx1="dk1" bg2="lt2" tx2="dk2" accent1="accent1" accent2="accent2" accent3="accent3" accent4="accent4" accent5="accent5" accent6="accent6" hlink="hlink" folHlink="folHlink"/>
  <p:sldLayoutIdLst>
    <p:sldLayoutId id="2147484038" r:id="rId1"/>
    <p:sldLayoutId id="2147484039" r:id="rId2"/>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2pPr>
      <a:lvl3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3pPr>
      <a:lvl4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4pPr>
      <a:lvl5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5pPr>
      <a:lvl6pPr marL="457200" algn="l" rtl="0" fontAlgn="base">
        <a:spcBef>
          <a:spcPct val="0"/>
        </a:spcBef>
        <a:spcAft>
          <a:spcPct val="0"/>
        </a:spcAft>
        <a:defRPr sz="4300">
          <a:solidFill>
            <a:schemeClr val="tx2"/>
          </a:solidFill>
          <a:latin typeface="Comic Sans MS" charset="0"/>
        </a:defRPr>
      </a:lvl6pPr>
      <a:lvl7pPr marL="914400" algn="l" rtl="0" fontAlgn="base">
        <a:spcBef>
          <a:spcPct val="0"/>
        </a:spcBef>
        <a:spcAft>
          <a:spcPct val="0"/>
        </a:spcAft>
        <a:defRPr sz="4300">
          <a:solidFill>
            <a:schemeClr val="tx2"/>
          </a:solidFill>
          <a:latin typeface="Comic Sans MS" charset="0"/>
        </a:defRPr>
      </a:lvl7pPr>
      <a:lvl8pPr marL="1371600" algn="l" rtl="0" fontAlgn="base">
        <a:spcBef>
          <a:spcPct val="0"/>
        </a:spcBef>
        <a:spcAft>
          <a:spcPct val="0"/>
        </a:spcAft>
        <a:defRPr sz="4300">
          <a:solidFill>
            <a:schemeClr val="tx2"/>
          </a:solidFill>
          <a:latin typeface="Comic Sans MS" charset="0"/>
        </a:defRPr>
      </a:lvl8pPr>
      <a:lvl9pPr marL="1828800" algn="l" rtl="0" fontAlgn="base">
        <a:spcBef>
          <a:spcPct val="0"/>
        </a:spcBef>
        <a:spcAft>
          <a:spcPct val="0"/>
        </a:spcAft>
        <a:defRPr sz="4300">
          <a:solidFill>
            <a:schemeClr val="tx2"/>
          </a:solidFill>
          <a:latin typeface="Comic Sans MS"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SzPct val="80000"/>
        <a:buBlip>
          <a:blip r:embed="rId7"/>
        </a:buBlip>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Blip>
          <a:blip r:embed="rId5"/>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6"/>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6pPr>
      <a:lvl7pPr marL="29718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7pPr>
      <a:lvl8pPr marL="34290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8pPr>
      <a:lvl9pPr marL="38862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defTabSz="914400" fontAlgn="base">
              <a:spcAft>
                <a:spcPct val="0"/>
              </a:spcAft>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defTabSz="914400" fontAlgn="base">
              <a:spcAft>
                <a:spcPct val="0"/>
              </a:spcAft>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defTabSz="914400" fontAlgn="base">
              <a:spcAft>
                <a:spcPct val="0"/>
              </a:spcAft>
              <a:defRPr/>
            </a:pPr>
            <a:fld id="{ED5D3B32-718B-294A-9E81-DE69523BC44A}" type="slidenum">
              <a:rPr lang="en-US">
                <a:solidFill>
                  <a:srgbClr val="000000"/>
                </a:solidFill>
                <a:ea typeface="ＭＳ Ｐゴシック" charset="0"/>
              </a:rPr>
              <a:pPr defTabSz="914400" fontAlgn="base">
                <a:spcAft>
                  <a:spcPct val="0"/>
                </a:spcAft>
                <a:defRPr/>
              </a:pPr>
              <a:t>‹#›</a:t>
            </a:fld>
            <a:endParaRPr lang="en-US">
              <a:solidFill>
                <a:srgbClr val="000000"/>
              </a:solidFill>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4612714"/>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39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charset="0"/>
              </a:defRPr>
            </a:lvl1pPr>
          </a:lstStyle>
          <a:p>
            <a:pPr defTabSz="914400" fontAlgn="base">
              <a:spcBef>
                <a:spcPct val="0"/>
              </a:spcBef>
              <a:spcAft>
                <a:spcPct val="0"/>
              </a:spcAft>
              <a:defRPr/>
            </a:pPr>
            <a:fld id="{C17CFA85-85FE-714A-B9E1-457273CF918A}"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375696092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a:defRPr/>
            </a:pPr>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a:defRPr/>
            </a:pPr>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1FE59684-D562-5445-9639-F22C6EB80EA4}" type="slidenum">
              <a:rPr lang="en-US"/>
              <a:pPr>
                <a:defRPr/>
              </a:pPr>
              <a:t>‹#›</a:t>
            </a:fld>
            <a:endParaRPr lang="en-US"/>
          </a:p>
        </p:txBody>
      </p:sp>
    </p:spTree>
    <p:extLst>
      <p:ext uri="{BB962C8B-B14F-4D97-AF65-F5344CB8AC3E}">
        <p14:creationId xmlns:p14="http://schemas.microsoft.com/office/powerpoint/2010/main" val="3295065403"/>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Arial" pitchFamily="-112" charset="0"/>
                <a:cs typeface="Arial" pitchFamily="-112" charset="0"/>
              </a:defRPr>
            </a:lvl1pPr>
          </a:lstStyle>
          <a:p>
            <a:pPr>
              <a:defRPr/>
            </a:pPr>
            <a:endParaRPr lang="en-US">
              <a:solidFill>
                <a:srgbClr val="000000"/>
              </a:solidFill>
            </a:endParaRPr>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Arial" pitchFamily="-112" charset="0"/>
                <a:cs typeface="Arial" pitchFamily="-112" charset="0"/>
              </a:defRPr>
            </a:lvl1pPr>
          </a:lstStyle>
          <a:p>
            <a:pPr>
              <a:defRPr/>
            </a:pPr>
            <a:endParaRPr lang="en-US">
              <a:solidFill>
                <a:srgbClr val="000000"/>
              </a:solidFill>
            </a:endParaRPr>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1FE59684-D562-5445-9639-F22C6EB80E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030473"/>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1"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a:defRPr/>
            </a:pPr>
            <a:fld id="{85204A0E-6243-854A-A1FE-883013AE857E}" type="slidenum">
              <a:rPr lang="en-US"/>
              <a:pPr>
                <a:defRPr/>
              </a:pPr>
              <a:t>‹#›</a:t>
            </a:fld>
            <a:endParaRPr lang="en-US"/>
          </a:p>
        </p:txBody>
      </p:sp>
    </p:spTree>
    <p:extLst>
      <p:ext uri="{BB962C8B-B14F-4D97-AF65-F5344CB8AC3E}">
        <p14:creationId xmlns:p14="http://schemas.microsoft.com/office/powerpoint/2010/main" val="1000242548"/>
      </p:ext>
    </p:extLst>
  </p:cSld>
  <p:clrMap bg1="lt1" tx1="dk1" bg2="lt2" tx2="dk2" accent1="accent1" accent2="accent2" accent3="accent3" accent4="accent4" accent5="accent5" accent6="accent6" hlink="hlink" folHlink="folHlink"/>
  <p:sldLayoutIdLst>
    <p:sldLayoutId id="2147484077" r:id="rId1"/>
    <p:sldLayoutId id="2147484078" r:id="rId2"/>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4716475" y="5345121"/>
            <a:ext cx="4427537" cy="1512887"/>
            <a:chOff x="2971" y="3367"/>
            <a:chExt cx="2789" cy="953"/>
          </a:xfrm>
        </p:grpSpPr>
        <p:sp>
          <p:nvSpPr>
            <p:cNvPr id="37896" name="Freeform 3"/>
            <p:cNvSpPr>
              <a:spLocks/>
            </p:cNvSpPr>
            <p:nvPr/>
          </p:nvSpPr>
          <p:spPr bwMode="ltGray">
            <a:xfrm>
              <a:off x="2971" y="3367"/>
              <a:ext cx="2789" cy="953"/>
            </a:xfrm>
            <a:custGeom>
              <a:avLst/>
              <a:gdLst>
                <a:gd name="T0" fmla="*/ 2876 w 2780"/>
                <a:gd name="T1" fmla="*/ 18 h 953"/>
                <a:gd name="T2" fmla="*/ 2786 w 2780"/>
                <a:gd name="T3" fmla="*/ 24 h 953"/>
                <a:gd name="T4" fmla="*/ 2719 w 2780"/>
                <a:gd name="T5" fmla="*/ 102 h 953"/>
                <a:gd name="T6" fmla="*/ 2607 w 2780"/>
                <a:gd name="T7" fmla="*/ 156 h 953"/>
                <a:gd name="T8" fmla="*/ 2601 w 2780"/>
                <a:gd name="T9" fmla="*/ 222 h 953"/>
                <a:gd name="T10" fmla="*/ 2583 w 2780"/>
                <a:gd name="T11" fmla="*/ 246 h 953"/>
                <a:gd name="T12" fmla="*/ 2565 w 2780"/>
                <a:gd name="T13" fmla="*/ 252 h 953"/>
                <a:gd name="T14" fmla="*/ 2493 w 2780"/>
                <a:gd name="T15" fmla="*/ 210 h 953"/>
                <a:gd name="T16" fmla="*/ 2347 w 2780"/>
                <a:gd name="T17" fmla="*/ 192 h 953"/>
                <a:gd name="T18" fmla="*/ 2320 w 2780"/>
                <a:gd name="T19" fmla="*/ 186 h 953"/>
                <a:gd name="T20" fmla="*/ 2302 w 2780"/>
                <a:gd name="T21" fmla="*/ 192 h 953"/>
                <a:gd name="T22" fmla="*/ 2230 w 2780"/>
                <a:gd name="T23" fmla="*/ 228 h 953"/>
                <a:gd name="T24" fmla="*/ 2194 w 2780"/>
                <a:gd name="T25" fmla="*/ 240 h 953"/>
                <a:gd name="T26" fmla="*/ 2170 w 2780"/>
                <a:gd name="T27" fmla="*/ 246 h 953"/>
                <a:gd name="T28" fmla="*/ 2158 w 2780"/>
                <a:gd name="T29" fmla="*/ 258 h 953"/>
                <a:gd name="T30" fmla="*/ 2158 w 2780"/>
                <a:gd name="T31" fmla="*/ 276 h 953"/>
                <a:gd name="T32" fmla="*/ 2135 w 2780"/>
                <a:gd name="T33" fmla="*/ 300 h 953"/>
                <a:gd name="T34" fmla="*/ 2117 w 2780"/>
                <a:gd name="T35" fmla="*/ 312 h 953"/>
                <a:gd name="T36" fmla="*/ 2105 w 2780"/>
                <a:gd name="T37" fmla="*/ 324 h 953"/>
                <a:gd name="T38" fmla="*/ 2093 w 2780"/>
                <a:gd name="T39" fmla="*/ 336 h 953"/>
                <a:gd name="T40" fmla="*/ 2058 w 2780"/>
                <a:gd name="T41" fmla="*/ 342 h 953"/>
                <a:gd name="T42" fmla="*/ 1985 w 2780"/>
                <a:gd name="T43" fmla="*/ 336 h 953"/>
                <a:gd name="T44" fmla="*/ 1949 w 2780"/>
                <a:gd name="T45" fmla="*/ 330 h 953"/>
                <a:gd name="T46" fmla="*/ 1937 w 2780"/>
                <a:gd name="T47" fmla="*/ 342 h 953"/>
                <a:gd name="T48" fmla="*/ 1925 w 2780"/>
                <a:gd name="T49" fmla="*/ 354 h 953"/>
                <a:gd name="T50" fmla="*/ 1895 w 2780"/>
                <a:gd name="T51" fmla="*/ 360 h 953"/>
                <a:gd name="T52" fmla="*/ 1836 w 2780"/>
                <a:gd name="T53" fmla="*/ 342 h 953"/>
                <a:gd name="T54" fmla="*/ 1812 w 2780"/>
                <a:gd name="T55" fmla="*/ 342 h 953"/>
                <a:gd name="T56" fmla="*/ 1788 w 2780"/>
                <a:gd name="T57" fmla="*/ 354 h 953"/>
                <a:gd name="T58" fmla="*/ 1719 w 2780"/>
                <a:gd name="T59" fmla="*/ 425 h 953"/>
                <a:gd name="T60" fmla="*/ 1674 w 2780"/>
                <a:gd name="T61" fmla="*/ 569 h 953"/>
                <a:gd name="T62" fmla="*/ 1674 w 2780"/>
                <a:gd name="T63" fmla="*/ 593 h 953"/>
                <a:gd name="T64" fmla="*/ 1680 w 2780"/>
                <a:gd name="T65" fmla="*/ 641 h 953"/>
                <a:gd name="T66" fmla="*/ 1698 w 2780"/>
                <a:gd name="T67" fmla="*/ 659 h 953"/>
                <a:gd name="T68" fmla="*/ 1692 w 2780"/>
                <a:gd name="T69" fmla="*/ 671 h 953"/>
                <a:gd name="T70" fmla="*/ 1680 w 2780"/>
                <a:gd name="T71" fmla="*/ 683 h 953"/>
                <a:gd name="T72" fmla="*/ 1602 w 2780"/>
                <a:gd name="T73" fmla="*/ 689 h 953"/>
                <a:gd name="T74" fmla="*/ 1525 w 2780"/>
                <a:gd name="T75" fmla="*/ 629 h 953"/>
                <a:gd name="T76" fmla="*/ 1381 w 2780"/>
                <a:gd name="T77" fmla="*/ 587 h 953"/>
                <a:gd name="T78" fmla="*/ 1232 w 2780"/>
                <a:gd name="T79" fmla="*/ 671 h 953"/>
                <a:gd name="T80" fmla="*/ 1052 w 2780"/>
                <a:gd name="T81" fmla="*/ 731 h 953"/>
                <a:gd name="T82" fmla="*/ 849 w 2780"/>
                <a:gd name="T83" fmla="*/ 743 h 953"/>
                <a:gd name="T84" fmla="*/ 652 w 2780"/>
                <a:gd name="T85" fmla="*/ 701 h 953"/>
                <a:gd name="T86" fmla="*/ 592 w 2780"/>
                <a:gd name="T87" fmla="*/ 695 h 953"/>
                <a:gd name="T88" fmla="*/ 580 w 2780"/>
                <a:gd name="T89" fmla="*/ 701 h 953"/>
                <a:gd name="T90" fmla="*/ 544 w 2780"/>
                <a:gd name="T91" fmla="*/ 731 h 953"/>
                <a:gd name="T92" fmla="*/ 448 w 2780"/>
                <a:gd name="T93" fmla="*/ 809 h 953"/>
                <a:gd name="T94" fmla="*/ 418 w 2780"/>
                <a:gd name="T95" fmla="*/ 821 h 953"/>
                <a:gd name="T96" fmla="*/ 394 w 2780"/>
                <a:gd name="T97" fmla="*/ 821 h 953"/>
                <a:gd name="T98" fmla="*/ 347 w 2780"/>
                <a:gd name="T99" fmla="*/ 827 h 953"/>
                <a:gd name="T100" fmla="*/ 221 w 2780"/>
                <a:gd name="T101" fmla="*/ 851 h 953"/>
                <a:gd name="T102" fmla="*/ 185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88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169988"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9989"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9990"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9991"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9992"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9993"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9994"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9995"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9996"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9997"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9998"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69999"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70000"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sp>
          <p:nvSpPr>
            <p:cNvPr id="170001"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latin typeface="Arial" pitchFamily="-105" charset="0"/>
                <a:ea typeface="Arial" pitchFamily="-105" charset="0"/>
                <a:cs typeface="Arial" pitchFamily="-105" charset="0"/>
              </a:endParaRPr>
            </a:p>
          </p:txBody>
        </p:sp>
      </p:grpSp>
      <p:sp>
        <p:nvSpPr>
          <p:cNvPr id="170002" name="Rectangle 18"/>
          <p:cNvSpPr>
            <a:spLocks noGrp="1" noChangeArrowheads="1"/>
          </p:cNvSpPr>
          <p:nvPr>
            <p:ph type="title"/>
          </p:nvPr>
        </p:nvSpPr>
        <p:spPr bwMode="auto">
          <a:xfrm>
            <a:off x="457200" y="277821"/>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70003" name="Rectangle 19"/>
          <p:cNvSpPr>
            <a:spLocks noGrp="1" noChangeArrowheads="1"/>
          </p:cNvSpPr>
          <p:nvPr>
            <p:ph type="dt" sz="half" idx="2"/>
          </p:nvPr>
        </p:nvSpPr>
        <p:spPr bwMode="auto">
          <a:xfrm>
            <a:off x="457200" y="6243639"/>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Arial" pitchFamily="-105" charset="0"/>
                <a:cs typeface="Arial" pitchFamily="-105" charset="0"/>
              </a:defRPr>
            </a:lvl1pPr>
          </a:lstStyle>
          <a:p>
            <a:pPr>
              <a:defRPr/>
            </a:pPr>
            <a:endParaRPr lang="en-US"/>
          </a:p>
        </p:txBody>
      </p:sp>
      <p:sp>
        <p:nvSpPr>
          <p:cNvPr id="170004"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Arial" pitchFamily="-105" charset="0"/>
                <a:cs typeface="Arial" pitchFamily="-105" charset="0"/>
              </a:defRPr>
            </a:lvl1pPr>
          </a:lstStyle>
          <a:p>
            <a:pPr>
              <a:defRPr/>
            </a:pPr>
            <a:endParaRPr lang="en-US"/>
          </a:p>
        </p:txBody>
      </p:sp>
      <p:sp>
        <p:nvSpPr>
          <p:cNvPr id="170005" name="Rectangle 21"/>
          <p:cNvSpPr>
            <a:spLocks noGrp="1" noChangeArrowheads="1"/>
          </p:cNvSpPr>
          <p:nvPr>
            <p:ph type="sldNum" sz="quarter" idx="4"/>
          </p:nvPr>
        </p:nvSpPr>
        <p:spPr bwMode="auto">
          <a:xfrm>
            <a:off x="6553200" y="6243639"/>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Verdana" charset="0"/>
                <a:cs typeface="Arial" charset="0"/>
              </a:defRPr>
            </a:lvl1pPr>
          </a:lstStyle>
          <a:p>
            <a:pPr>
              <a:defRPr/>
            </a:pPr>
            <a:fld id="{E563105C-AD2D-7F44-A52D-25562485D230}" type="slidenum">
              <a:rPr lang="en-US"/>
              <a:pPr>
                <a:defRPr/>
              </a:pPr>
              <a:t>‹#›</a:t>
            </a:fld>
            <a:endParaRPr lang="en-US"/>
          </a:p>
        </p:txBody>
      </p:sp>
      <p:sp>
        <p:nvSpPr>
          <p:cNvPr id="170006"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2794115"/>
      </p:ext>
    </p:extLst>
  </p:cSld>
  <p:clrMap bg1="dk2" tx1="lt1" bg2="dk1" tx2="lt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u"/>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charset="0"/>
        <a:buChar char="u"/>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70000"/>
        <a:buFont typeface="Wingdings" charset="0"/>
        <a:buChar char="u"/>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3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5" charset="0"/>
                <a:ea typeface="Arial" pitchFamily="-105" charset="0"/>
                <a:cs typeface="Arial" pitchFamily="-105" charset="0"/>
              </a:defRPr>
            </a:lvl1pPr>
          </a:lstStyle>
          <a:p>
            <a:pPr>
              <a:defRPr/>
            </a:pPr>
            <a:endParaRPr lang="en-US">
              <a:solidFill>
                <a:srgbClr val="000000"/>
              </a:solidFill>
            </a:endParaRPr>
          </a:p>
        </p:txBody>
      </p:sp>
      <p:sp>
        <p:nvSpPr>
          <p:cNvPr id="1853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5" charset="0"/>
                <a:ea typeface="Arial" pitchFamily="-105" charset="0"/>
                <a:cs typeface="Arial" pitchFamily="-105" charset="0"/>
              </a:defRPr>
            </a:lvl1pPr>
          </a:lstStyle>
          <a:p>
            <a:pPr>
              <a:defRPr/>
            </a:pPr>
            <a:endParaRPr lang="en-US">
              <a:solidFill>
                <a:srgbClr val="000000"/>
              </a:solidFill>
            </a:endParaRPr>
          </a:p>
        </p:txBody>
      </p:sp>
      <p:sp>
        <p:nvSpPr>
          <p:cNvPr id="1853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0C72F4FA-5D4F-6B4B-A49D-933491F21A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3225763"/>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3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0C72F4FA-5D4F-6B4B-A49D-933491F21AAE}" type="slidenum">
              <a:rPr lang="en-US"/>
              <a:pPr>
                <a:defRPr/>
              </a:pPr>
              <a:t>‹#›</a:t>
            </a:fld>
            <a:endParaRPr lang="en-US"/>
          </a:p>
        </p:txBody>
      </p:sp>
    </p:spTree>
    <p:extLst>
      <p:ext uri="{BB962C8B-B14F-4D97-AF65-F5344CB8AC3E}">
        <p14:creationId xmlns:p14="http://schemas.microsoft.com/office/powerpoint/2010/main" val="3763964982"/>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3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Arial" pitchFamily="-105" charset="0"/>
                <a:cs typeface="Arial" pitchFamily="-105" charset="0"/>
              </a:defRPr>
            </a:lvl1pPr>
          </a:lstStyle>
          <a:p>
            <a:pPr>
              <a:defRPr/>
            </a:pPr>
            <a:endParaRPr lang="en-US"/>
          </a:p>
        </p:txBody>
      </p:sp>
      <p:sp>
        <p:nvSpPr>
          <p:cNvPr id="1853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charset="0"/>
              </a:defRPr>
            </a:lvl1pPr>
          </a:lstStyle>
          <a:p>
            <a:pPr>
              <a:defRPr/>
            </a:pPr>
            <a:fld id="{F381CE47-F949-6F42-8A7C-50E5520148AC}" type="slidenum">
              <a:rPr lang="en-US"/>
              <a:pPr>
                <a:defRPr/>
              </a:pPr>
              <a:t>‹#›</a:t>
            </a:fld>
            <a:endParaRPr lang="en-US"/>
          </a:p>
        </p:txBody>
      </p:sp>
    </p:spTree>
    <p:extLst>
      <p:ext uri="{BB962C8B-B14F-4D97-AF65-F5344CB8AC3E}">
        <p14:creationId xmlns:p14="http://schemas.microsoft.com/office/powerpoint/2010/main" val="2220069981"/>
      </p:ext>
    </p:extLst>
  </p:cSld>
  <p:clrMap bg1="lt1" tx1="dk1" bg2="lt2" tx2="dk2" accent1="accent1" accent2="accent2" accent3="accent3" accent4="accent4" accent5="accent5" accent6="accent6" hlink="hlink" folHlink="folHlink"/>
  <p:sldLayoutIdLst>
    <p:sldLayoutId id="214748411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pPr>
                <a:defRPr/>
              </a:pPr>
              <a:t>‹#›</a:t>
            </a:fld>
            <a:endParaRPr lang="en-US"/>
          </a:p>
        </p:txBody>
      </p:sp>
    </p:spTree>
    <p:extLst>
      <p:ext uri="{BB962C8B-B14F-4D97-AF65-F5344CB8AC3E}">
        <p14:creationId xmlns:p14="http://schemas.microsoft.com/office/powerpoint/2010/main" val="2705733743"/>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313987"/>
      </p:ext>
    </p:extLst>
  </p:cSld>
  <p:clrMap bg1="dk2" tx1="lt1" bg2="dk1" tx2="lt2" accent1="accent1" accent2="accent2" accent3="accent3" accent4="accent4" accent5="accent5" accent6="accent6" hlink="hlink" folHlink="folHlink"/>
  <p:sldLayoutIdLst>
    <p:sldLayoutId id="2147484133"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3800475" y="1789113"/>
            <a:ext cx="5340350" cy="5056187"/>
            <a:chOff x="2394" y="1127"/>
            <a:chExt cx="3364" cy="3185"/>
          </a:xfrm>
        </p:grpSpPr>
        <p:sp>
          <p:nvSpPr>
            <p:cNvPr id="4813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4813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128" charset="0"/>
                <a:ea typeface="+mn-ea"/>
                <a:cs typeface="+mn-cs"/>
              </a:endParaRPr>
            </a:p>
          </p:txBody>
        </p:sp>
        <p:sp>
          <p:nvSpPr>
            <p:cNvPr id="4813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4813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3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4813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4813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4813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4813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4814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4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4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4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128" charset="0"/>
                <a:ea typeface="+mn-ea"/>
                <a:cs typeface="+mn-cs"/>
              </a:endParaRPr>
            </a:p>
          </p:txBody>
        </p:sp>
        <p:sp>
          <p:nvSpPr>
            <p:cNvPr id="4814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4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4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4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4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4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5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5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128" charset="0"/>
                <a:ea typeface="+mn-ea"/>
                <a:cs typeface="+mn-cs"/>
              </a:endParaRPr>
            </a:p>
          </p:txBody>
        </p:sp>
        <p:sp>
          <p:nvSpPr>
            <p:cNvPr id="4815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5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5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5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Comic Sans MS" pitchFamily="-128" charset="0"/>
                <a:ea typeface="+mn-ea"/>
                <a:cs typeface="+mn-cs"/>
              </a:endParaRPr>
            </a:p>
          </p:txBody>
        </p:sp>
        <p:sp>
          <p:nvSpPr>
            <p:cNvPr id="4815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128" charset="0"/>
                <a:ea typeface="+mn-ea"/>
                <a:cs typeface="+mn-cs"/>
              </a:endParaRPr>
            </a:p>
          </p:txBody>
        </p:sp>
        <p:sp>
          <p:nvSpPr>
            <p:cNvPr id="4815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Comic Sans MS" pitchFamily="-128" charset="0"/>
                <a:ea typeface="+mn-ea"/>
                <a:cs typeface="+mn-cs"/>
              </a:endParaRPr>
            </a:p>
          </p:txBody>
        </p:sp>
        <p:sp>
          <p:nvSpPr>
            <p:cNvPr id="4815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5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6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4816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Comic Sans MS" pitchFamily="-128" charset="0"/>
                <a:ea typeface="+mn-ea"/>
                <a:cs typeface="+mn-cs"/>
              </a:endParaRPr>
            </a:p>
          </p:txBody>
        </p:sp>
        <p:sp>
          <p:nvSpPr>
            <p:cNvPr id="4816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Comic Sans MS" pitchFamily="-128" charset="0"/>
                <a:ea typeface="+mn-ea"/>
                <a:cs typeface="+mn-cs"/>
              </a:endParaRPr>
            </a:p>
          </p:txBody>
        </p:sp>
        <p:sp>
          <p:nvSpPr>
            <p:cNvPr id="4816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Comic Sans MS" pitchFamily="-128" charset="0"/>
                <a:ea typeface="+mn-ea"/>
                <a:cs typeface="+mn-cs"/>
              </a:endParaRPr>
            </a:p>
          </p:txBody>
        </p:sp>
        <p:sp>
          <p:nvSpPr>
            <p:cNvPr id="4816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Comic Sans MS" pitchFamily="-128" charset="0"/>
                <a:ea typeface="+mn-ea"/>
                <a:cs typeface="+mn-cs"/>
              </a:endParaRPr>
            </a:p>
          </p:txBody>
        </p:sp>
      </p:grpSp>
      <p:sp>
        <p:nvSpPr>
          <p:cNvPr id="4816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6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6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n-lt"/>
                <a:ea typeface="+mn-ea"/>
                <a:cs typeface="+mn-cs"/>
              </a:defRPr>
            </a:lvl1pPr>
          </a:lstStyle>
          <a:p>
            <a:pPr>
              <a:defRPr/>
            </a:pPr>
            <a:endParaRPr lang="en-US"/>
          </a:p>
        </p:txBody>
      </p:sp>
      <p:sp>
        <p:nvSpPr>
          <p:cNvPr id="4816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n-lt"/>
                <a:ea typeface="+mn-ea"/>
                <a:cs typeface="+mn-cs"/>
              </a:defRPr>
            </a:lvl1pPr>
          </a:lstStyle>
          <a:p>
            <a:pPr>
              <a:defRPr/>
            </a:pPr>
            <a:endParaRPr lang="en-US"/>
          </a:p>
        </p:txBody>
      </p:sp>
      <p:sp>
        <p:nvSpPr>
          <p:cNvPr id="4816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charset="0"/>
                <a:cs typeface="Geneva" charset="0"/>
              </a:defRPr>
            </a:lvl1pPr>
          </a:lstStyle>
          <a:p>
            <a:pPr>
              <a:defRPr/>
            </a:pPr>
            <a:fld id="{70CB2C7D-05CB-664C-BA26-80BB14F5FF16}" type="slidenum">
              <a:rPr lang="en-US"/>
              <a:pPr>
                <a:defRPr/>
              </a:pPr>
              <a:t>‹#›</a:t>
            </a:fld>
            <a:endParaRPr lang="en-US"/>
          </a:p>
        </p:txBody>
      </p:sp>
    </p:spTree>
    <p:extLst>
      <p:ext uri="{BB962C8B-B14F-4D97-AF65-F5344CB8AC3E}">
        <p14:creationId xmlns:p14="http://schemas.microsoft.com/office/powerpoint/2010/main" val="2740591203"/>
      </p:ext>
    </p:extLst>
  </p:cSld>
  <p:clrMap bg1="dk2" tx1="lt1" bg2="dk1" tx2="lt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Geneva" pitchFamily="-108" charset="-128"/>
          <a:cs typeface="Geneva"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Geneva" pitchFamily="-108" charset="-128"/>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5pPr>
      <a:lvl6pPr marL="25146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461826"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61827"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61828"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61829"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461830"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defTabSz="914400" fontAlgn="base">
              <a:spcBef>
                <a:spcPct val="0"/>
              </a:spcBef>
              <a:spcAft>
                <a:spcPct val="0"/>
              </a:spcAft>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defTabSz="914400" fontAlgn="base">
              <a:spcBef>
                <a:spcPct val="0"/>
              </a:spcBef>
              <a:spcAft>
                <a:spcPct val="0"/>
              </a:spcAft>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cs typeface="Geneva" charset="0"/>
              </a:defRPr>
            </a:lvl1pPr>
          </a:lstStyle>
          <a:p>
            <a:pPr defTabSz="914400" fontAlgn="base">
              <a:spcBef>
                <a:spcPct val="0"/>
              </a:spcBef>
              <a:spcAft>
                <a:spcPct val="0"/>
              </a:spcAft>
              <a:defRPr/>
            </a:pPr>
            <a:fld id="{02C5197E-D608-E140-BA80-F96D6973610F}"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4119721230"/>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000000"/>
              </a:solidFill>
              <a:latin typeface="Times New Roman" charset="0"/>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ndParaRPr>
          </a:p>
        </p:txBody>
      </p:sp>
      <p:sp>
        <p:nvSpPr>
          <p:cNvPr id="50181"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018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a:defRPr/>
            </a:pPr>
            <a:fld id="{85AC363F-2272-504F-B24B-EB9BC61A691D}" type="slidenum">
              <a:rPr lang="en-US"/>
              <a:pPr>
                <a:defRPr/>
              </a:pPr>
              <a:t>‹#›</a:t>
            </a:fld>
            <a:endParaRPr lang="en-US"/>
          </a:p>
        </p:txBody>
      </p:sp>
    </p:spTree>
    <p:extLst>
      <p:ext uri="{BB962C8B-B14F-4D97-AF65-F5344CB8AC3E}">
        <p14:creationId xmlns:p14="http://schemas.microsoft.com/office/powerpoint/2010/main" val="1584746410"/>
      </p:ext>
    </p:extLst>
  </p:cSld>
  <p:clrMap bg1="lt1" tx1="dk1" bg2="lt2" tx2="dk2" accent1="accent1" accent2="accent2" accent3="accent3" accent4="accent4" accent5="accent5" accent6="accent6" hlink="hlink" folHlink="folHlink"/>
  <p:sldLayoutIdLst>
    <p:sldLayoutId id="2147484147"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eaLnBrk="0" hangingPunct="0">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eaLnBrk="0" hangingPunct="0">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eaLnBrk="0" hangingPunct="0">
              <a:defRPr/>
            </a:pPr>
            <a:fld id="{0D01A936-1228-CA41-8BF7-5DFAD1FA2BB9}"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2819632887"/>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extLst>
        </p:spPr>
        <p:txBody>
          <a:bodyPr wrap="none" anchor="ctr"/>
          <a:lstStyle/>
          <a:p>
            <a:pPr algn="l" defTabSz="914400" rtl="0">
              <a:defRPr/>
            </a:pPr>
            <a:endParaRPr lang="en-US">
              <a:solidFill>
                <a:srgbClr val="000000"/>
              </a:solidFill>
              <a:latin typeface="Times New Roman" charset="0"/>
              <a:ea typeface="ＭＳ Ｐゴシック" charset="0"/>
              <a:cs typeface="ＭＳ Ｐゴシック" charset="0"/>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extLst>
        </p:spPr>
        <p:txBody>
          <a:bodyPr wrap="none" anchor="ctr"/>
          <a:lstStyle/>
          <a:p>
            <a:pPr algn="l" defTabSz="914400" rtl="0">
              <a:defRPr/>
            </a:pPr>
            <a:endParaRPr lang="en-US">
              <a:solidFill>
                <a:srgbClr val="000000"/>
              </a:solidFill>
              <a:latin typeface="Times New Roman" charset="0"/>
              <a:ea typeface="ＭＳ Ｐゴシック" charset="0"/>
              <a:cs typeface="ＭＳ Ｐゴシック" charset="0"/>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extLst>
        </p:spPr>
        <p:txBody>
          <a:bodyPr wrap="none" anchor="ctr"/>
          <a:lstStyle/>
          <a:p>
            <a:pPr algn="l" defTabSz="914400" rtl="0">
              <a:defRPr/>
            </a:pPr>
            <a:endParaRPr lang="en-US">
              <a:solidFill>
                <a:srgbClr val="000000"/>
              </a:solidFill>
              <a:latin typeface="Times New Roman" charset="0"/>
              <a:ea typeface="ＭＳ Ｐゴシック" charset="0"/>
              <a:cs typeface="ＭＳ Ｐゴシック" charset="0"/>
            </a:endParaRPr>
          </a:p>
        </p:txBody>
      </p:sp>
      <p:sp>
        <p:nvSpPr>
          <p:cNvPr id="4101" name="Rectangle 5"/>
          <p:cNvSpPr>
            <a:spLocks noGrp="1" noChangeArrowheads="1"/>
          </p:cNvSpPr>
          <p:nvPr>
            <p:ph type="title"/>
          </p:nvPr>
        </p:nvSpPr>
        <p:spPr bwMode="auto">
          <a:xfrm>
            <a:off x="519113" y="495300"/>
            <a:ext cx="8594725" cy="8524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4102" name="Rectangle 6"/>
          <p:cNvSpPr>
            <a:spLocks noGrp="1" noChangeArrowheads="1"/>
          </p:cNvSpPr>
          <p:nvPr>
            <p:ph type="body" idx="1"/>
          </p:nvPr>
        </p:nvSpPr>
        <p:spPr bwMode="auto">
          <a:xfrm>
            <a:off x="1066800" y="20574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400">
                <a:solidFill>
                  <a:srgbClr val="000000"/>
                </a:solidFill>
                <a:latin typeface="Comic Sans MS" pitchFamily="66" charset="0"/>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400">
                <a:solidFill>
                  <a:srgbClr val="000000"/>
                </a:solidFill>
                <a:latin typeface="Comic Sans MS" pitchFamily="66" charset="0"/>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400">
                <a:solidFill>
                  <a:srgbClr val="000000"/>
                </a:solidFill>
                <a:latin typeface="Comic Sans MS" pitchFamily="66" charset="0"/>
              </a:defRPr>
            </a:lvl1pPr>
          </a:lstStyle>
          <a:p>
            <a:pPr>
              <a:defRPr/>
            </a:pPr>
            <a:fld id="{9F8E048D-052F-499C-8A80-44F50B73F612}" type="slidenum">
              <a:rPr lang="en-US"/>
              <a:pPr>
                <a:defRPr/>
              </a:pPr>
              <a:t>‹#›</a:t>
            </a:fld>
            <a:endParaRPr lang="en-US"/>
          </a:p>
        </p:txBody>
      </p:sp>
    </p:spTree>
    <p:extLst>
      <p:ext uri="{BB962C8B-B14F-4D97-AF65-F5344CB8AC3E}">
        <p14:creationId xmlns:p14="http://schemas.microsoft.com/office/powerpoint/2010/main" val="3557408011"/>
      </p:ext>
    </p:extLst>
  </p:cSld>
  <p:clrMap bg1="lt1" tx1="dk1" bg2="lt2" tx2="dk2" accent1="accent1" accent2="accent2" accent3="accent3" accent4="accent4" accent5="accent5" accent6="accent6" hlink="hlink" folHlink="folHlink"/>
  <p:sldLayoutIdLst>
    <p:sldLayoutId id="2147484161"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MS PGothic" pitchFamily="34" charset="-128"/>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6402"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86403"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86404"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86405"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486406"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defTabSz="914400" fontAlgn="base">
              <a:spcBef>
                <a:spcPct val="0"/>
              </a:spcBef>
              <a:spcAft>
                <a:spcPct val="0"/>
              </a:spcAft>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defTabSz="914400" fontAlgn="base">
              <a:spcBef>
                <a:spcPct val="0"/>
              </a:spcBef>
              <a:spcAft>
                <a:spcPct val="0"/>
              </a:spcAft>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defTabSz="914400" fontAlgn="base">
              <a:spcBef>
                <a:spcPct val="0"/>
              </a:spcBef>
              <a:spcAft>
                <a:spcPct val="0"/>
              </a:spcAft>
              <a:defRPr/>
            </a:pPr>
            <a:fld id="{9DF6A064-D990-8742-9EED-4B48FA4423F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34014754"/>
      </p:ext>
    </p:extLst>
  </p:cSld>
  <p:clrMap bg1="lt1" tx1="dk1" bg2="lt2" tx2="dk2" accent1="accent1" accent2="accent2" accent3="accent3" accent4="accent4" accent5="accent5" accent6="accent6" hlink="hlink" folHlink="folHlink"/>
  <p:sldLayoutIdLst>
    <p:sldLayoutId id="2147483872"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defTabSz="914400" fontAlgn="base">
              <a:spcBef>
                <a:spcPct val="0"/>
              </a:spcBef>
              <a:spcAft>
                <a:spcPct val="0"/>
              </a:spcAft>
              <a:defRPr/>
            </a:pPr>
            <a:endParaRPr lang="en-US">
              <a:latin typeface="Arial" charset="0"/>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defTabSz="914400" fontAlgn="base">
              <a:spcBef>
                <a:spcPct val="0"/>
              </a:spcBef>
              <a:spcAft>
                <a:spcPct val="0"/>
              </a:spcAft>
              <a:defRPr/>
            </a:pPr>
            <a:endParaRPr lang="en-US">
              <a:latin typeface="Arial" charset="0"/>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defTabSz="914400" fontAlgn="base">
              <a:spcBef>
                <a:spcPct val="0"/>
              </a:spcBef>
              <a:spcAft>
                <a:spcPct val="0"/>
              </a:spcAft>
              <a:defRPr/>
            </a:pPr>
            <a:fld id="{EDF3F5B3-CF82-844C-AACC-F20926B13A47}"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4267126723"/>
      </p:ext>
    </p:extLst>
  </p:cSld>
  <p:clrMap bg1="lt1" tx1="dk1" bg2="lt2" tx2="dk2" accent1="accent1" accent2="accent2" accent3="accent3" accent4="accent4" accent5="accent5" accent6="accent6" hlink="hlink" folHlink="folHlink"/>
  <p:sldLayoutIdLst>
    <p:sldLayoutId id="2147483874" r:id="rId1"/>
    <p:sldLayoutId id="214748387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a:solidFill>
                  <a:srgbClr val="FFFFFF"/>
                </a:solidFill>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cs typeface="Arial" charset="0"/>
              </a:rPr>
              <a:t>9.65.01.</a:t>
            </a:r>
          </a:p>
        </p:txBody>
      </p:sp>
    </p:spTree>
    <p:extLst>
      <p:ext uri="{BB962C8B-B14F-4D97-AF65-F5344CB8AC3E}">
        <p14:creationId xmlns:p14="http://schemas.microsoft.com/office/powerpoint/2010/main" val="130620152"/>
      </p:ext>
    </p:extLst>
  </p:cSld>
  <p:clrMap bg1="dk2" tx1="lt1" bg2="dk1"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defTabSz="914400"/>
            <a:fld id="{6C7A6E9B-2AE1-4384-B62E-85DE6B68614A}" type="datetimeFigureOut">
              <a:rPr lang="en-NZ" smtClean="0">
                <a:solidFill>
                  <a:srgbClr val="775F55"/>
                </a:solidFill>
                <a:latin typeface="Tw Cen MT"/>
              </a:rPr>
              <a:pPr defTabSz="914400"/>
              <a:t>17/01/24</a:t>
            </a:fld>
            <a:endParaRPr lang="en-NZ">
              <a:solidFill>
                <a:srgbClr val="775F55"/>
              </a:solidFill>
              <a:latin typeface="Tw Cen MT"/>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defTabSz="914400"/>
            <a:endParaRPr lang="en-NZ">
              <a:solidFill>
                <a:srgbClr val="775F55"/>
              </a:solidFill>
              <a:latin typeface="Tw Cen MT"/>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defTabSz="914400"/>
            <a:fld id="{5CC344BE-9A7E-4F4B-9B0F-20634441277B}" type="slidenum">
              <a:rPr lang="en-NZ" smtClean="0">
                <a:latin typeface="Tw Cen MT"/>
              </a:rPr>
              <a:pPr defTabSz="914400"/>
              <a:t>‹#›</a:t>
            </a:fld>
            <a:endParaRPr lang="en-NZ">
              <a:latin typeface="Tw Cen MT"/>
            </a:endParaRPr>
          </a:p>
        </p:txBody>
      </p:sp>
    </p:spTree>
    <p:extLst>
      <p:ext uri="{BB962C8B-B14F-4D97-AF65-F5344CB8AC3E}">
        <p14:creationId xmlns:p14="http://schemas.microsoft.com/office/powerpoint/2010/main" val="273493795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latin typeface="Franklin Gothic Book"/>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defTabSz="914400"/>
            <a:fld id="{74CBEAF9-9E58-4CC8-A6FF-6DD8A58DEEA4}" type="datetimeFigureOut">
              <a:rPr lang="en-US" smtClean="0">
                <a:solidFill>
                  <a:srgbClr val="F0A22E">
                    <a:shade val="75000"/>
                  </a:srgbClr>
                </a:solidFill>
                <a:latin typeface="Franklin Gothic Book"/>
              </a:rPr>
              <a:pPr defTabSz="914400"/>
              <a:t>1/17/24</a:t>
            </a:fld>
            <a:endParaRPr lang="en-US" dirty="0">
              <a:solidFill>
                <a:srgbClr val="F0A22E">
                  <a:shade val="75000"/>
                </a:srgbClr>
              </a:solidFill>
              <a:latin typeface="Franklin Gothic Book"/>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a:endParaRPr lang="en-US" dirty="0">
              <a:solidFill>
                <a:srgbClr val="F0A22E">
                  <a:shade val="75000"/>
                </a:srgbClr>
              </a:solidFill>
              <a:latin typeface="Franklin Gothic Book"/>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a:fld id="{CA15C064-DD44-4CAC-873E-2D1F54821676}" type="slidenum">
              <a:rPr lang="en-US" smtClean="0">
                <a:solidFill>
                  <a:srgbClr val="F0A22E">
                    <a:shade val="75000"/>
                  </a:srgbClr>
                </a:solidFill>
                <a:latin typeface="Franklin Gothic Book"/>
              </a:rPr>
              <a:pPr defTabSz="914400"/>
              <a:t>‹#›</a:t>
            </a:fld>
            <a:endParaRPr lang="en-US" dirty="0">
              <a:solidFill>
                <a:srgbClr val="F0A22E">
                  <a:shade val="75000"/>
                </a:srgbClr>
              </a:solidFill>
              <a:latin typeface="Franklin Gothic Book"/>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latin typeface="Franklin Gothic Book"/>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latin typeface="Franklin Gothic Book"/>
            </a:endParaRPr>
          </a:p>
        </p:txBody>
      </p:sp>
    </p:spTree>
    <p:extLst>
      <p:ext uri="{BB962C8B-B14F-4D97-AF65-F5344CB8AC3E}">
        <p14:creationId xmlns:p14="http://schemas.microsoft.com/office/powerpoint/2010/main" val="398355557"/>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209916274"/>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4.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3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26.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25.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25.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72.xml"/><Relationship Id="rId4" Type="http://schemas.openxmlformats.org/officeDocument/2006/relationships/image" Target="../media/image38.emf"/></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70.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76.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76.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90.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01.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0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09.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44.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21.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33.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4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6.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57.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68.xml"/><Relationship Id="rId6" Type="http://schemas.openxmlformats.org/officeDocument/2006/relationships/image" Target="../media/image53.png"/><Relationship Id="rId5" Type="http://schemas.openxmlformats.org/officeDocument/2006/relationships/image" Target="../media/image5.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3.xml"/></Relationships>
</file>

<file path=ppt/slides/_rels/slide6.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6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75.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87.xm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75.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28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124.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1" descr="HS 1 scroll-elements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2977" name="Title 1"/>
          <p:cNvSpPr>
            <a:spLocks noGrp="1"/>
          </p:cNvSpPr>
          <p:nvPr>
            <p:ph type="title"/>
          </p:nvPr>
        </p:nvSpPr>
        <p:spPr>
          <a:xfrm>
            <a:off x="81952" y="1220993"/>
            <a:ext cx="8528730" cy="1971524"/>
          </a:xfrm>
        </p:spPr>
        <p:txBody>
          <a:bodyPr/>
          <a:lstStyle/>
          <a:p>
            <a:pPr>
              <a:defRPr/>
            </a:pPr>
            <a:r>
              <a:rPr lang="ar-JO" sz="7200" b="1" dirty="0">
                <a:solidFill>
                  <a:srgbClr val="FFFFFF"/>
                </a:solidFill>
                <a:effectLst>
                  <a:glow rad="266700">
                    <a:schemeClr val="tx1">
                      <a:alpha val="89000"/>
                    </a:schemeClr>
                  </a:glow>
                </a:effectLst>
                <a:latin typeface="Arial" panose="020B0604020202020204" pitchFamily="34" charset="0"/>
                <a:ea typeface="ＭＳ Ｐゴシック" charset="0"/>
                <a:cs typeface="Arial" panose="020B0604020202020204" pitchFamily="34" charset="0"/>
              </a:rPr>
              <a:t>تفسير أدب                العهد القديم</a:t>
            </a:r>
            <a:endParaRPr lang="en-US" sz="7200" b="1" dirty="0">
              <a:solidFill>
                <a:srgbClr val="FFFFFF"/>
              </a:solidFill>
              <a:effectLst>
                <a:glow rad="266700">
                  <a:schemeClr val="tx1">
                    <a:alpha val="89000"/>
                  </a:schemeClr>
                </a:glow>
              </a:effectLst>
              <a:latin typeface="Arial" panose="020B0604020202020204" pitchFamily="34" charset="0"/>
              <a:ea typeface="ＭＳ Ｐゴシック" charset="0"/>
              <a:cs typeface="Arial" panose="020B0604020202020204" pitchFamily="34" charset="0"/>
            </a:endParaRPr>
          </a:p>
        </p:txBody>
      </p:sp>
      <p:sp>
        <p:nvSpPr>
          <p:cNvPr id="382978" name="Text Box 5"/>
          <p:cNvSpPr txBox="1">
            <a:spLocks noChangeArrowheads="1"/>
          </p:cNvSpPr>
          <p:nvPr/>
        </p:nvSpPr>
        <p:spPr bwMode="auto">
          <a:xfrm>
            <a:off x="8261593" y="4462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ar-JO" b="1" dirty="0">
                <a:solidFill>
                  <a:srgbClr val="FFFFFF"/>
                </a:solidFill>
                <a:effectLst>
                  <a:glow rad="266700">
                    <a:srgbClr val="000000">
                      <a:alpha val="89000"/>
                    </a:srgbClr>
                  </a:glow>
                </a:effectLst>
                <a:latin typeface="Arial" panose="020B0604020202020204" pitchFamily="34" charset="0"/>
                <a:cs typeface="Arial" panose="020B0604020202020204" pitchFamily="34" charset="0"/>
              </a:rPr>
              <a:t>109</a:t>
            </a:r>
            <a:endParaRPr lang="en-US" b="1" dirty="0">
              <a:solidFill>
                <a:srgbClr val="FFFFFF"/>
              </a:solidFill>
              <a:effectLst>
                <a:glow rad="266700">
                  <a:srgbClr val="000000">
                    <a:alpha val="89000"/>
                  </a:srgbClr>
                </a:glo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704330D-7F71-16D5-5FA7-CDE14957C4FD}"/>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264405462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2830"/>
            <a:ext cx="8686800" cy="1172570"/>
          </a:xfrm>
        </p:spPr>
        <p:txBody>
          <a:bodyPr/>
          <a:lstStyle/>
          <a:p>
            <a:pPr algn="ctr"/>
            <a:r>
              <a:rPr lang="ar-JO" b="1" dirty="0">
                <a:latin typeface="Arial" panose="020B0604020202020204" pitchFamily="34" charset="0"/>
                <a:cs typeface="Arial" panose="020B0604020202020204" pitchFamily="34" charset="0"/>
              </a:rPr>
              <a:t>جرّب</a:t>
            </a:r>
            <a:endParaRPr lang="en-NZ"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algn="r" rtl="1">
              <a:buFont typeface="Wingdings" pitchFamily="2" charset="2"/>
              <a:buChar char="Ø"/>
            </a:pPr>
            <a:r>
              <a:rPr lang="ar-JO" b="1" dirty="0">
                <a:latin typeface="Arial" panose="020B0604020202020204" pitchFamily="34" charset="0"/>
                <a:cs typeface="Arial" panose="020B0604020202020204" pitchFamily="34" charset="0"/>
              </a:rPr>
              <a:t>اقرأ 1 صموئيل 17</a:t>
            </a:r>
          </a:p>
          <a:p>
            <a:pPr algn="r" rtl="1">
              <a:buFont typeface="Wingdings" pitchFamily="2" charset="2"/>
              <a:buChar char="Ø"/>
            </a:pPr>
            <a:r>
              <a:rPr lang="ar-JO" b="1" dirty="0">
                <a:latin typeface="Arial" panose="020B0604020202020204" pitchFamily="34" charset="0"/>
                <a:cs typeface="Arial" panose="020B0604020202020204" pitchFamily="34" charset="0"/>
              </a:rPr>
              <a:t>أنظر إلى التفسير على اللوح</a:t>
            </a:r>
          </a:p>
          <a:p>
            <a:pPr algn="r" rtl="1">
              <a:buFont typeface="Wingdings" pitchFamily="2" charset="2"/>
              <a:buChar char="Ø"/>
            </a:pPr>
            <a:r>
              <a:rPr lang="ar-JO" b="1" dirty="0">
                <a:latin typeface="Arial" panose="020B0604020202020204" pitchFamily="34" charset="0"/>
                <a:cs typeface="Arial" panose="020B0604020202020204" pitchFamily="34" charset="0"/>
              </a:rPr>
              <a:t>قارن الأخطاء مع التفسير </a:t>
            </a:r>
            <a:endParaRPr lang="en-NZ"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212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8364"/>
            <a:ext cx="8686800" cy="1077036"/>
          </a:xfrm>
        </p:spPr>
        <p:txBody>
          <a:bodyPr/>
          <a:lstStyle/>
          <a:p>
            <a:pPr algn="ctr"/>
            <a:r>
              <a:rPr lang="ar-JO" b="1" dirty="0">
                <a:latin typeface="Arial" panose="020B0604020202020204" pitchFamily="34" charset="0"/>
                <a:cs typeface="Arial" panose="020B0604020202020204" pitchFamily="34" charset="0"/>
              </a:rPr>
              <a:t>كيف أفسّر بشكل صحيح</a:t>
            </a:r>
            <a:endParaRPr lang="en-NZ"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0" y="1554162"/>
            <a:ext cx="8991600" cy="2862419"/>
          </a:xfrm>
        </p:spPr>
        <p:txBody>
          <a:bodyPr>
            <a:normAutofit/>
          </a:bodyPr>
          <a:lstStyle/>
          <a:p>
            <a:pPr lvl="1" algn="r" rtl="1">
              <a:buFont typeface="Wingdings" pitchFamily="2" charset="2"/>
              <a:buChar char="Ø"/>
            </a:pPr>
            <a:r>
              <a:rPr lang="ar-JO" sz="3600" b="1" dirty="0">
                <a:latin typeface="Arial" panose="020B0604020202020204" pitchFamily="34" charset="0"/>
                <a:cs typeface="Arial" panose="020B0604020202020204" pitchFamily="34" charset="0"/>
              </a:rPr>
              <a:t>اتبع الطرق الجيدة في عمل درس الكتاب المقدس</a:t>
            </a:r>
          </a:p>
          <a:p>
            <a:pPr lvl="1" algn="r" rtl="1">
              <a:buFont typeface="Wingdings" pitchFamily="2" charset="2"/>
              <a:buChar char="Ø"/>
            </a:pPr>
            <a:r>
              <a:rPr lang="ar-JO" sz="3600" b="1" dirty="0">
                <a:latin typeface="Arial" panose="020B0604020202020204" pitchFamily="34" charset="0"/>
                <a:cs typeface="Arial" panose="020B0604020202020204" pitchFamily="34" charset="0"/>
              </a:rPr>
              <a:t>أنظر إلى السياقات المختلفة للمقطع</a:t>
            </a:r>
          </a:p>
          <a:p>
            <a:pPr lvl="1" algn="r" rtl="1">
              <a:buFont typeface="Wingdings" pitchFamily="2" charset="2"/>
              <a:buChar char="Ø"/>
            </a:pPr>
            <a:r>
              <a:rPr lang="ar-JO" sz="3600" b="1" dirty="0">
                <a:latin typeface="Arial" panose="020B0604020202020204" pitchFamily="34" charset="0"/>
                <a:cs typeface="Arial" panose="020B0604020202020204" pitchFamily="34" charset="0"/>
              </a:rPr>
              <a:t>جد تركيز الكاتب والرسالة في المقطع</a:t>
            </a:r>
            <a:endParaRPr lang="en-NZ"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327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en/f/f8/Nickolas_reigner%27s_David_with_Goliath_Head.jpg"/>
          <p:cNvPicPr>
            <a:picLocks noChangeAspect="1" noChangeArrowheads="1"/>
          </p:cNvPicPr>
          <p:nvPr/>
        </p:nvPicPr>
        <p:blipFill>
          <a:blip r:embed="rId2" cstate="print"/>
          <a:srcRect/>
          <a:stretch>
            <a:fillRect/>
          </a:stretch>
        </p:blipFill>
        <p:spPr bwMode="auto">
          <a:xfrm>
            <a:off x="0" y="0"/>
            <a:ext cx="9144000" cy="7020734"/>
          </a:xfrm>
          <a:prstGeom prst="rect">
            <a:avLst/>
          </a:prstGeom>
          <a:noFill/>
        </p:spPr>
      </p:pic>
      <p:sp>
        <p:nvSpPr>
          <p:cNvPr id="2" name="Title 1"/>
          <p:cNvSpPr>
            <a:spLocks noGrp="1"/>
          </p:cNvSpPr>
          <p:nvPr>
            <p:ph type="ctrTitle"/>
          </p:nvPr>
        </p:nvSpPr>
        <p:spPr>
          <a:xfrm>
            <a:off x="0" y="0"/>
            <a:ext cx="9144000" cy="836712"/>
          </a:xfrm>
        </p:spPr>
        <p:txBody>
          <a:bodyPr>
            <a:normAutofit/>
          </a:bodyPr>
          <a:lstStyle/>
          <a:p>
            <a:r>
              <a:rPr lang="ar-JO" dirty="0">
                <a:latin typeface="Arial" panose="020B0604020202020204" pitchFamily="34" charset="0"/>
                <a:cs typeface="Arial" panose="020B0604020202020204" pitchFamily="34" charset="0"/>
              </a:rPr>
              <a:t>لمجموعتك الصغيرة</a:t>
            </a:r>
            <a:endParaRPr lang="en-NZ" dirty="0">
              <a:latin typeface="Arial" panose="020B0604020202020204" pitchFamily="34" charset="0"/>
              <a:cs typeface="Arial" panose="020B0604020202020204" pitchFamily="34" charset="0"/>
            </a:endParaRPr>
          </a:p>
        </p:txBody>
      </p:sp>
      <p:sp>
        <p:nvSpPr>
          <p:cNvPr id="5" name="Rectangle 4"/>
          <p:cNvSpPr txBox="1">
            <a:spLocks noChangeArrowheads="1"/>
          </p:cNvSpPr>
          <p:nvPr/>
        </p:nvSpPr>
        <p:spPr bwMode="auto">
          <a:xfrm>
            <a:off x="4553409" y="1267329"/>
            <a:ext cx="4381798" cy="1638918"/>
          </a:xfrm>
          <a:prstGeom prst="rect">
            <a:avLst/>
          </a:prstGeom>
          <a:noFill/>
          <a:ln w="9525">
            <a:noFill/>
            <a:miter lim="800000"/>
            <a:headEnd/>
            <a:tailEnd/>
          </a:ln>
        </p:spPr>
        <p:txBody>
          <a:bodyPr anchor="ctr" anchorCtr="1"/>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defTabSz="914400" fontAlgn="base">
              <a:spcBef>
                <a:spcPct val="20000"/>
              </a:spcBef>
              <a:spcAft>
                <a:spcPct val="0"/>
              </a:spcAft>
              <a:buClr>
                <a:srgbClr val="808000"/>
              </a:buClr>
              <a:defRPr/>
            </a:pPr>
            <a:r>
              <a:rPr kumimoji="1" lang="ar-JO" altLang="zh-CN" sz="3600" dirty="0">
                <a:solidFill>
                  <a:srgbClr val="FFFFFF"/>
                </a:solidFill>
                <a:latin typeface="Arial" panose="020B0604020202020204" pitchFamily="34" charset="0"/>
                <a:cs typeface="Arial" panose="020B0604020202020204" pitchFamily="34" charset="0"/>
              </a:rPr>
              <a:t>ما هي الفكرة الكبيرة       في 1 صم 17؟</a:t>
            </a:r>
            <a:endParaRPr kumimoji="1" lang="en-US" sz="36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6530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NZ">
              <a:latin typeface="Arial" panose="020B0604020202020204" pitchFamily="34" charset="0"/>
              <a:cs typeface="Arial" panose="020B0604020202020204" pitchFamily="34" charset="0"/>
            </a:endParaRPr>
          </a:p>
        </p:txBody>
      </p:sp>
      <p:pic>
        <p:nvPicPr>
          <p:cNvPr id="4098" name="Picture 2" descr="C:\Users\Philip\Pictures\1sam 17 big ideas\P101096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522" cy="6858000"/>
          </a:xfrm>
          <a:prstGeom prst="rect">
            <a:avLst/>
          </a:prstGeom>
          <a:noFill/>
        </p:spPr>
      </p:pic>
      <p:sp>
        <p:nvSpPr>
          <p:cNvPr id="2" name="Title 1"/>
          <p:cNvSpPr>
            <a:spLocks noGrp="1"/>
          </p:cNvSpPr>
          <p:nvPr>
            <p:ph type="title"/>
          </p:nvPr>
        </p:nvSpPr>
        <p:spPr>
          <a:xfrm>
            <a:off x="3272048" y="0"/>
            <a:ext cx="5871953" cy="569028"/>
          </a:xfrm>
          <a:solidFill>
            <a:schemeClr val="bg1"/>
          </a:solidFill>
        </p:spPr>
        <p:txBody>
          <a:bodyPr>
            <a:noAutofit/>
          </a:bodyPr>
          <a:lstStyle/>
          <a:p>
            <a:pPr algn="ctr"/>
            <a:r>
              <a:rPr lang="ar-JO" sz="3200" b="1" dirty="0">
                <a:latin typeface="Arial" panose="020B0604020202020204" pitchFamily="34" charset="0"/>
                <a:cs typeface="Arial" panose="020B0604020202020204" pitchFamily="34" charset="0"/>
              </a:rPr>
              <a:t>بعض الأفكار الكبيرة في 1 صم 17</a:t>
            </a:r>
            <a:endParaRPr lang="en-NZ"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5593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490" y="228600"/>
            <a:ext cx="8397558" cy="990600"/>
          </a:xfrm>
        </p:spPr>
        <p:txBody>
          <a:bodyPr/>
          <a:lstStyle/>
          <a:p>
            <a:pPr algn="ctr"/>
            <a:r>
              <a:rPr lang="ar-JO" b="1" dirty="0">
                <a:latin typeface="Arial" panose="020B0604020202020204" pitchFamily="34" charset="0"/>
                <a:cs typeface="Arial" panose="020B0604020202020204" pitchFamily="34" charset="0"/>
              </a:rPr>
              <a:t>المزيد من الأفكار الكبيرة في 1 صم 17</a:t>
            </a:r>
            <a:endParaRPr lang="en-NZ" b="1"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a:xfrm>
            <a:off x="217374" y="1600200"/>
            <a:ext cx="8548674" cy="2701961"/>
          </a:xfrm>
        </p:spPr>
        <p:txBody>
          <a:bodyPr vert="horz">
            <a:noAutofit/>
          </a:bodyPr>
          <a:lstStyle/>
          <a:p>
            <a:pPr algn="r" rtl="1"/>
            <a:r>
              <a:rPr lang="ar-JO" sz="3200" b="1" dirty="0">
                <a:latin typeface="Arial" panose="020B0604020202020204" pitchFamily="34" charset="0"/>
                <a:cs typeface="Arial" panose="020B0604020202020204" pitchFamily="34" charset="0"/>
              </a:rPr>
              <a:t>يؤكد الله ملكه ويثبت داود حتى يعرف كل الشعوب أنه الله.</a:t>
            </a:r>
          </a:p>
          <a:p>
            <a:pPr algn="r" rtl="1"/>
            <a:r>
              <a:rPr lang="ar-JO" sz="3200" b="1" dirty="0">
                <a:latin typeface="Arial" panose="020B0604020202020204" pitchFamily="34" charset="0"/>
                <a:cs typeface="Arial" panose="020B0604020202020204" pitchFamily="34" charset="0"/>
              </a:rPr>
              <a:t>ينقذ الله إسرائيل ليؤكد ملكه ويؤمّن/يطور النسل المسياني ويظهر للعالم أنه هو الله وحده.</a:t>
            </a:r>
            <a:endParaRPr lang="en-NZ" sz="32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37956" y="4302160"/>
            <a:ext cx="5118100" cy="2555839"/>
          </a:xfrm>
          <a:prstGeom prst="rect">
            <a:avLst/>
          </a:prstGeom>
        </p:spPr>
      </p:pic>
    </p:spTree>
    <p:extLst>
      <p:ext uri="{BB962C8B-B14F-4D97-AF65-F5344CB8AC3E}">
        <p14:creationId xmlns:p14="http://schemas.microsoft.com/office/powerpoint/2010/main" val="1093036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0709" y="1548367"/>
            <a:ext cx="4548512" cy="5137939"/>
          </a:xfrm>
        </p:spPr>
        <p:txBody>
          <a:bodyPr vert="horz">
            <a:noAutofit/>
          </a:bodyPr>
          <a:lstStyle/>
          <a:p>
            <a:pPr algn="r" rtl="1"/>
            <a:r>
              <a:rPr lang="ar-JO" sz="3200" b="1" dirty="0">
                <a:latin typeface="Arial" panose="020B0604020202020204" pitchFamily="34" charset="0"/>
                <a:cs typeface="Arial" panose="020B0604020202020204" pitchFamily="34" charset="0"/>
              </a:rPr>
              <a:t>جد اقتباساً من هذا النص في العهد الجديد</a:t>
            </a:r>
            <a:endParaRPr lang="en-NZ" sz="3200" b="1" dirty="0">
              <a:latin typeface="Arial" panose="020B0604020202020204" pitchFamily="34" charset="0"/>
              <a:cs typeface="Arial" panose="020B0604020202020204" pitchFamily="34" charset="0"/>
            </a:endParaRPr>
          </a:p>
          <a:p>
            <a:pPr algn="r" rtl="1"/>
            <a:r>
              <a:rPr lang="ar-JO" sz="3200" b="1" dirty="0">
                <a:latin typeface="Arial" panose="020B0604020202020204" pitchFamily="34" charset="0"/>
                <a:cs typeface="Arial" panose="020B0604020202020204" pitchFamily="34" charset="0"/>
              </a:rPr>
              <a:t>صلها مع المقطع الأكبر والقصة الكتابية</a:t>
            </a:r>
          </a:p>
          <a:p>
            <a:pPr algn="r" rtl="1"/>
            <a:r>
              <a:rPr lang="ar-JO" sz="3200" b="1" dirty="0">
                <a:latin typeface="Arial" panose="020B0604020202020204" pitchFamily="34" charset="0"/>
                <a:cs typeface="Arial" panose="020B0604020202020204" pitchFamily="34" charset="0"/>
              </a:rPr>
              <a:t>ضع هذه الحقائق من العهد الجديد بعين الإعتبار</a:t>
            </a:r>
            <a:endParaRPr lang="en-NZ" sz="3200" b="1" dirty="0">
              <a:latin typeface="Arial" panose="020B0604020202020204" pitchFamily="34" charset="0"/>
              <a:cs typeface="Arial" panose="020B0604020202020204" pitchFamily="34" charset="0"/>
            </a:endParaRPr>
          </a:p>
          <a:p>
            <a:pPr lvl="1" algn="r" rtl="1"/>
            <a:r>
              <a:rPr lang="ar-JO" sz="3200" b="1" dirty="0">
                <a:latin typeface="Arial" panose="020B0604020202020204" pitchFamily="34" charset="0"/>
                <a:cs typeface="Arial" panose="020B0604020202020204" pitchFamily="34" charset="0"/>
              </a:rPr>
              <a:t>موت وقيامة يسوع</a:t>
            </a:r>
            <a:endParaRPr lang="en-NZ" sz="3200" b="1" dirty="0">
              <a:latin typeface="Arial" panose="020B0604020202020204" pitchFamily="34" charset="0"/>
              <a:cs typeface="Arial" panose="020B0604020202020204" pitchFamily="34" charset="0"/>
            </a:endParaRPr>
          </a:p>
          <a:p>
            <a:pPr lvl="1" algn="r" rtl="1"/>
            <a:r>
              <a:rPr lang="ar-JO" sz="3200" b="1" dirty="0">
                <a:latin typeface="Arial" panose="020B0604020202020204" pitchFamily="34" charset="0"/>
                <a:cs typeface="Arial" panose="020B0604020202020204" pitchFamily="34" charset="0"/>
              </a:rPr>
              <a:t>العهد الجديد</a:t>
            </a:r>
            <a:endParaRPr lang="en-NZ" sz="3200" b="1" dirty="0">
              <a:latin typeface="Arial" panose="020B0604020202020204" pitchFamily="34" charset="0"/>
              <a:cs typeface="Arial" panose="020B0604020202020204" pitchFamily="34" charset="0"/>
            </a:endParaRPr>
          </a:p>
          <a:p>
            <a:pPr lvl="1" algn="r" rtl="1"/>
            <a:r>
              <a:rPr lang="ar-JO" sz="3200" b="1" dirty="0">
                <a:latin typeface="Arial" panose="020B0604020202020204" pitchFamily="34" charset="0"/>
                <a:cs typeface="Arial" panose="020B0604020202020204" pitchFamily="34" charset="0"/>
              </a:rPr>
              <a:t>إسرائيل والكنيسة</a:t>
            </a:r>
            <a:endParaRPr lang="en-NZ" sz="32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68234" y="0"/>
            <a:ext cx="4615268" cy="6858000"/>
          </a:xfrm>
          <a:prstGeom prst="rect">
            <a:avLst/>
          </a:prstGeom>
        </p:spPr>
      </p:pic>
      <p:sp>
        <p:nvSpPr>
          <p:cNvPr id="2" name="Title 1"/>
          <p:cNvSpPr>
            <a:spLocks noGrp="1"/>
          </p:cNvSpPr>
          <p:nvPr>
            <p:ph type="title"/>
          </p:nvPr>
        </p:nvSpPr>
        <p:spPr>
          <a:xfrm>
            <a:off x="0" y="21272"/>
            <a:ext cx="4568234" cy="1196775"/>
          </a:xfrm>
        </p:spPr>
        <p:txBody>
          <a:bodyPr>
            <a:normAutofit fontScale="90000"/>
          </a:bodyPr>
          <a:lstStyle/>
          <a:p>
            <a:pPr algn="r"/>
            <a:r>
              <a:rPr lang="ar-JO" sz="4200" b="1" dirty="0">
                <a:latin typeface="Arial" panose="020B0604020202020204" pitchFamily="34" charset="0"/>
                <a:cs typeface="Arial" panose="020B0604020202020204" pitchFamily="34" charset="0"/>
              </a:rPr>
              <a:t>من العهد القديم للعهد الجديد          </a:t>
            </a:r>
            <a:r>
              <a:rPr lang="ar-JO" b="1" dirty="0">
                <a:latin typeface="Arial" panose="020B0604020202020204" pitchFamily="34" charset="0"/>
                <a:cs typeface="Arial" panose="020B0604020202020204" pitchFamily="34" charset="0"/>
              </a:rPr>
              <a:t>المبادئ:</a:t>
            </a:r>
            <a:endParaRPr lang="en-NZ"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717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rmAutofit/>
          </a:bodyPr>
          <a:lstStyle/>
          <a:p>
            <a:pPr algn="ctr"/>
            <a:r>
              <a:rPr lang="ar-JO" dirty="0">
                <a:latin typeface="Arial" panose="020B0604020202020204" pitchFamily="34" charset="0"/>
                <a:cs typeface="Arial" panose="020B0604020202020204" pitchFamily="34" charset="0"/>
              </a:rPr>
              <a:t>اقتباسات وتلميحات من العهد القديم في العهد الجديد</a:t>
            </a:r>
            <a:endParaRPr lang="en-NZ"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p:txBody>
          <a:bodyPr vert="horz">
            <a:noAutofit/>
          </a:bodyPr>
          <a:lstStyle/>
          <a:p>
            <a:pPr algn="r" rtl="1"/>
            <a:r>
              <a:rPr lang="ar-JO" sz="3200" b="1" dirty="0">
                <a:latin typeface="Arial" panose="020B0604020202020204" pitchFamily="34" charset="0"/>
                <a:cs typeface="Arial" panose="020B0604020202020204" pitchFamily="34" charset="0"/>
              </a:rPr>
              <a:t>هل يقتبس الكاتب من العهد القديم بشكل مباشر؟</a:t>
            </a:r>
          </a:p>
          <a:p>
            <a:pPr algn="r" rtl="1"/>
            <a:r>
              <a:rPr lang="ar-JO" sz="3200" b="1" dirty="0">
                <a:latin typeface="Arial" panose="020B0604020202020204" pitchFamily="34" charset="0"/>
                <a:cs typeface="Arial" panose="020B0604020202020204" pitchFamily="34" charset="0"/>
              </a:rPr>
              <a:t>هل يستخدم كاتب العهد الجديد ذلك ليقول نفس الشيء الذي يقوله العهد القديم؟</a:t>
            </a:r>
          </a:p>
          <a:p>
            <a:pPr algn="r" rtl="1"/>
            <a:r>
              <a:rPr lang="ar-JO" sz="3200" b="1" dirty="0">
                <a:latin typeface="Arial" panose="020B0604020202020204" pitchFamily="34" charset="0"/>
                <a:cs typeface="Arial" panose="020B0604020202020204" pitchFamily="34" charset="0"/>
              </a:rPr>
              <a:t>إن كان يقول شيئاً مختلفاً فما هو الفرق الذي عمله هذا الأمر للرسالة الموجودة في الإقتباس؟</a:t>
            </a:r>
          </a:p>
          <a:p>
            <a:pPr algn="r" rtl="1"/>
            <a:r>
              <a:rPr lang="ar-JO" sz="3200" b="1" dirty="0">
                <a:latin typeface="Arial" panose="020B0604020202020204" pitchFamily="34" charset="0"/>
                <a:cs typeface="Arial" panose="020B0604020202020204" pitchFamily="34" charset="0"/>
              </a:rPr>
              <a:t>كيف تتناسب سياقات العهد القديم والعهد الجديد مع الصورة الكبيرة للكتاب المقدس؟</a:t>
            </a:r>
            <a:endParaRPr lang="en-NZ" sz="3200" b="1" dirty="0">
              <a:latin typeface="Arial" panose="020B0604020202020204" pitchFamily="34" charset="0"/>
              <a:cs typeface="Arial" panose="020B0604020202020204" pitchFamily="34" charset="0"/>
            </a:endParaRPr>
          </a:p>
          <a:p>
            <a:endParaRPr lang="en-NZ"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980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algn="ctr" eaLnBrk="1" fontAlgn="auto" hangingPunct="1">
              <a:spcAft>
                <a:spcPts val="0"/>
              </a:spcAft>
              <a:defRPr/>
            </a:pPr>
            <a:r>
              <a:rPr lang="ar-JO" dirty="0">
                <a:latin typeface="Arial" panose="020B0604020202020204" pitchFamily="34" charset="0"/>
                <a:ea typeface="+mj-ea"/>
                <a:cs typeface="Arial" panose="020B0604020202020204" pitchFamily="34" charset="0"/>
              </a:rPr>
              <a:t>دراسة حالة</a:t>
            </a:r>
            <a:br>
              <a:rPr lang="ar-JO" dirty="0">
                <a:latin typeface="Arial" panose="020B0604020202020204" pitchFamily="34" charset="0"/>
                <a:ea typeface="+mj-ea"/>
                <a:cs typeface="Arial" panose="020B0604020202020204" pitchFamily="34" charset="0"/>
              </a:rPr>
            </a:br>
            <a:r>
              <a:rPr lang="ar-JO" dirty="0">
                <a:latin typeface="Arial" panose="020B0604020202020204" pitchFamily="34" charset="0"/>
                <a:ea typeface="+mj-ea"/>
                <a:cs typeface="Arial" panose="020B0604020202020204" pitchFamily="34" charset="0"/>
              </a:rPr>
              <a:t>هوشع 11: 1 في متى 2: 15</a:t>
            </a:r>
            <a:endParaRPr lang="en-NZ" dirty="0">
              <a:latin typeface="Arial" panose="020B0604020202020204" pitchFamily="34" charset="0"/>
              <a:ea typeface="+mj-ea"/>
              <a:cs typeface="Arial" panose="020B0604020202020204" pitchFamily="34" charset="0"/>
            </a:endParaRPr>
          </a:p>
        </p:txBody>
      </p:sp>
      <p:sp>
        <p:nvSpPr>
          <p:cNvPr id="420866" name="Content Placeholder 2"/>
          <p:cNvSpPr>
            <a:spLocks noGrp="1"/>
          </p:cNvSpPr>
          <p:nvPr>
            <p:ph sz="quarter" idx="1"/>
          </p:nvPr>
        </p:nvSpPr>
        <p:spPr>
          <a:xfrm>
            <a:off x="612775" y="1600200"/>
            <a:ext cx="8153400" cy="2335213"/>
          </a:xfrm>
        </p:spPr>
        <p:txBody>
          <a:bodyPr/>
          <a:lstStyle/>
          <a:p>
            <a:pPr algn="r" rtl="1" eaLnBrk="1" hangingPunct="1"/>
            <a:r>
              <a:rPr lang="ar-JO" sz="3200" b="1" dirty="0">
                <a:latin typeface="Arial" panose="020B0604020202020204" pitchFamily="34" charset="0"/>
                <a:cs typeface="Arial" panose="020B0604020202020204" pitchFamily="34" charset="0"/>
              </a:rPr>
              <a:t>على من تعود كلمة ابن في كلتا الفقرتين ؟</a:t>
            </a:r>
            <a:endParaRPr lang="en-NZ" sz="3200" b="1" dirty="0">
              <a:latin typeface="Arial" panose="020B0604020202020204" pitchFamily="34" charset="0"/>
              <a:cs typeface="Arial" panose="020B0604020202020204" pitchFamily="34" charset="0"/>
            </a:endParaRPr>
          </a:p>
          <a:p>
            <a:pPr algn="r" rtl="1" eaLnBrk="1" hangingPunct="1"/>
            <a:r>
              <a:rPr lang="ar-JO" sz="3200" b="1" dirty="0">
                <a:latin typeface="Arial" panose="020B0604020202020204" pitchFamily="34" charset="0"/>
                <a:cs typeface="Arial" panose="020B0604020202020204" pitchFamily="34" charset="0"/>
              </a:rPr>
              <a:t>ما هو الفرق ؟</a:t>
            </a:r>
            <a:endParaRPr lang="en-NZ" sz="3200" b="1" dirty="0">
              <a:latin typeface="Arial" panose="020B0604020202020204" pitchFamily="34" charset="0"/>
              <a:cs typeface="Arial" panose="020B0604020202020204" pitchFamily="34" charset="0"/>
            </a:endParaRPr>
          </a:p>
          <a:p>
            <a:pPr algn="r" rtl="1" eaLnBrk="1" hangingPunct="1"/>
            <a:r>
              <a:rPr lang="ar-JO" sz="3200" b="1" dirty="0">
                <a:latin typeface="Arial" panose="020B0604020202020204" pitchFamily="34" charset="0"/>
                <a:cs typeface="Arial" panose="020B0604020202020204" pitchFamily="34" charset="0"/>
              </a:rPr>
              <a:t>ما هي رسالة متى لنا ؟</a:t>
            </a:r>
          </a:p>
          <a:p>
            <a:pPr algn="r" rtl="1" eaLnBrk="1" hangingPunct="1"/>
            <a:r>
              <a:rPr lang="ar-JO" sz="3200" b="1" dirty="0">
                <a:latin typeface="Arial" panose="020B0604020202020204" pitchFamily="34" charset="0"/>
                <a:cs typeface="Arial" panose="020B0604020202020204" pitchFamily="34" charset="0"/>
              </a:rPr>
              <a:t>هل يعتبر هذا إخلاصاً لسياق ورسالة العهد القديم ؟</a:t>
            </a:r>
            <a:endParaRPr lang="en-NZ" sz="3200" b="1" dirty="0">
              <a:latin typeface="Arial" panose="020B0604020202020204" pitchFamily="34" charset="0"/>
              <a:cs typeface="Arial" panose="020B0604020202020204" pitchFamily="34" charset="0"/>
            </a:endParaRPr>
          </a:p>
        </p:txBody>
      </p:sp>
      <p:grpSp>
        <p:nvGrpSpPr>
          <p:cNvPr id="10" name="Group 9"/>
          <p:cNvGrpSpPr>
            <a:grpSpLocks/>
          </p:cNvGrpSpPr>
          <p:nvPr/>
        </p:nvGrpSpPr>
        <p:grpSpPr bwMode="auto">
          <a:xfrm>
            <a:off x="981075" y="4217988"/>
            <a:ext cx="2668588" cy="2640012"/>
            <a:chOff x="981711" y="4217548"/>
            <a:chExt cx="2667881" cy="2640452"/>
          </a:xfrm>
        </p:grpSpPr>
        <p:pic>
          <p:nvPicPr>
            <p:cNvPr id="420872"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1711" y="4217548"/>
              <a:ext cx="2667881" cy="2640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2"/>
            <p:cNvSpPr txBox="1">
              <a:spLocks/>
            </p:cNvSpPr>
            <p:nvPr/>
          </p:nvSpPr>
          <p:spPr>
            <a:xfrm>
              <a:off x="981712"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700"/>
                </a:spcBef>
                <a:spcAft>
                  <a:spcPts val="0"/>
                </a:spcAft>
                <a:buClr>
                  <a:srgbClr val="DD8047"/>
                </a:buClr>
                <a:buSzPct val="60000"/>
                <a:buFont typeface="Wingdings"/>
                <a:buNone/>
                <a:tabLst/>
                <a:defRPr/>
              </a:pPr>
              <a:r>
                <a:rPr kumimoji="0" lang="ar-JO"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إسرائيل</a:t>
              </a:r>
              <a:b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br>
              <a: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هو 11: 1</a:t>
              </a:r>
              <a: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a:t>
              </a:r>
            </a:p>
          </p:txBody>
        </p:sp>
        <p:sp>
          <p:nvSpPr>
            <p:cNvPr id="7" name="Right Arrow 6"/>
            <p:cNvSpPr/>
            <p:nvPr/>
          </p:nvSpPr>
          <p:spPr>
            <a:xfrm rot="20361377">
              <a:off x="1545125" y="5182909"/>
              <a:ext cx="880829" cy="469978"/>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grpSp>
      <p:grpSp>
        <p:nvGrpSpPr>
          <p:cNvPr id="11" name="Group 10"/>
          <p:cNvGrpSpPr>
            <a:grpSpLocks/>
          </p:cNvGrpSpPr>
          <p:nvPr/>
        </p:nvGrpSpPr>
        <p:grpSpPr bwMode="auto">
          <a:xfrm>
            <a:off x="4997450" y="4217988"/>
            <a:ext cx="2668588" cy="2640012"/>
            <a:chOff x="4997406" y="4217548"/>
            <a:chExt cx="2667881" cy="2640452"/>
          </a:xfrm>
        </p:grpSpPr>
        <p:pic>
          <p:nvPicPr>
            <p:cNvPr id="420869"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97406" y="4217548"/>
              <a:ext cx="2667881" cy="2640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Content Placeholder 2"/>
            <p:cNvSpPr txBox="1">
              <a:spLocks/>
            </p:cNvSpPr>
            <p:nvPr/>
          </p:nvSpPr>
          <p:spPr>
            <a:xfrm>
              <a:off x="4997406"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700"/>
                </a:spcBef>
                <a:spcAft>
                  <a:spcPts val="0"/>
                </a:spcAft>
                <a:buClr>
                  <a:srgbClr val="DD8047"/>
                </a:buClr>
                <a:buSzPct val="60000"/>
                <a:buFont typeface="Wingdings"/>
                <a:buNone/>
                <a:tabLst/>
                <a:defRPr/>
              </a:pPr>
              <a:r>
                <a:rPr kumimoji="0" lang="ar-JO"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يسوع</a:t>
              </a:r>
              <a:b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br>
              <a: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مت 2: 15</a:t>
              </a:r>
              <a: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a:t>
              </a:r>
            </a:p>
          </p:txBody>
        </p:sp>
        <p:sp>
          <p:nvSpPr>
            <p:cNvPr id="9" name="Right Arrow 8"/>
            <p:cNvSpPr/>
            <p:nvPr/>
          </p:nvSpPr>
          <p:spPr>
            <a:xfrm rot="20361377">
              <a:off x="5560820" y="5182909"/>
              <a:ext cx="880829" cy="469978"/>
            </a:xfrm>
            <a:prstGeom prst="righ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14500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algn="ctr" eaLnBrk="1" fontAlgn="auto" hangingPunct="1">
              <a:spcAft>
                <a:spcPts val="0"/>
              </a:spcAft>
              <a:defRPr/>
            </a:pPr>
            <a:r>
              <a:rPr lang="ar-JO" dirty="0">
                <a:latin typeface="Arial" panose="020B0604020202020204" pitchFamily="34" charset="0"/>
                <a:cs typeface="Arial" panose="020B0604020202020204" pitchFamily="34" charset="0"/>
              </a:rPr>
              <a:t>دراسة حالة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هوشع 11: 1 في متى 2: 15</a:t>
            </a:r>
            <a:endParaRPr lang="en-NZ" dirty="0">
              <a:latin typeface="Arial" panose="020B0604020202020204" pitchFamily="34" charset="0"/>
              <a:ea typeface="+mj-ea"/>
              <a:cs typeface="Arial" panose="020B0604020202020204" pitchFamily="34" charset="0"/>
            </a:endParaRPr>
          </a:p>
        </p:txBody>
      </p:sp>
      <p:sp>
        <p:nvSpPr>
          <p:cNvPr id="421890" name="Content Placeholder 2"/>
          <p:cNvSpPr>
            <a:spLocks noGrp="1"/>
          </p:cNvSpPr>
          <p:nvPr>
            <p:ph sz="quarter" idx="1"/>
          </p:nvPr>
        </p:nvSpPr>
        <p:spPr>
          <a:xfrm>
            <a:off x="320675" y="1600200"/>
            <a:ext cx="8729663" cy="2617788"/>
          </a:xfrm>
        </p:spPr>
        <p:txBody>
          <a:bodyPr/>
          <a:lstStyle/>
          <a:p>
            <a:pPr algn="r" rtl="1" eaLnBrk="1" hangingPunct="1"/>
            <a:r>
              <a:rPr lang="ar-JO" sz="3200" b="1" dirty="0">
                <a:latin typeface="Arial" panose="020B0604020202020204" pitchFamily="34" charset="0"/>
                <a:cs typeface="Arial" panose="020B0604020202020204" pitchFamily="34" charset="0"/>
              </a:rPr>
              <a:t>دعا هوشع إسرائيل ابن الله لكن إسرائيل كانت ابناً </a:t>
            </a:r>
            <a:r>
              <a:rPr lang="ar-JO" sz="3200" b="1" dirty="0">
                <a:solidFill>
                  <a:srgbClr val="FF0000"/>
                </a:solidFill>
                <a:latin typeface="Arial" panose="020B0604020202020204" pitchFamily="34" charset="0"/>
                <a:cs typeface="Arial" panose="020B0604020202020204" pitchFamily="34" charset="0"/>
              </a:rPr>
              <a:t>عاصياً</a:t>
            </a:r>
            <a:endParaRPr lang="en-NZ" sz="3200" b="1" dirty="0">
              <a:solidFill>
                <a:srgbClr val="FF0000"/>
              </a:solidFill>
              <a:latin typeface="Arial" panose="020B0604020202020204" pitchFamily="34" charset="0"/>
              <a:cs typeface="Arial" panose="020B0604020202020204" pitchFamily="34" charset="0"/>
            </a:endParaRPr>
          </a:p>
          <a:p>
            <a:pPr algn="r" rtl="1" eaLnBrk="1" hangingPunct="1"/>
            <a:r>
              <a:rPr lang="ar-JO" sz="3200" b="1" dirty="0">
                <a:latin typeface="Arial" panose="020B0604020202020204" pitchFamily="34" charset="0"/>
                <a:cs typeface="Arial" panose="020B0604020202020204" pitchFamily="34" charset="0"/>
              </a:rPr>
              <a:t>دعا متى يسوع ابن الله لكنه كان ابناً </a:t>
            </a:r>
            <a:r>
              <a:rPr lang="ar-JO" sz="3200" b="1" dirty="0">
                <a:solidFill>
                  <a:srgbClr val="0070C0"/>
                </a:solidFill>
                <a:latin typeface="Arial" panose="020B0604020202020204" pitchFamily="34" charset="0"/>
                <a:cs typeface="Arial" panose="020B0604020202020204" pitchFamily="34" charset="0"/>
              </a:rPr>
              <a:t>مطيعاً</a:t>
            </a:r>
            <a:r>
              <a:rPr lang="ar-JO" sz="3200" b="1" dirty="0">
                <a:latin typeface="Arial" panose="020B0604020202020204" pitchFamily="34" charset="0"/>
                <a:cs typeface="Arial" panose="020B0604020202020204" pitchFamily="34" charset="0"/>
              </a:rPr>
              <a:t>، بعكس إسرائيل كان يسوع كاملاً في كل النواحي التي فشلت فيها إسرائيل</a:t>
            </a:r>
            <a:endParaRPr lang="en-NZ" sz="3200" b="1" dirty="0">
              <a:latin typeface="Arial" panose="020B0604020202020204" pitchFamily="34" charset="0"/>
              <a:cs typeface="Arial" panose="020B0604020202020204" pitchFamily="34" charset="0"/>
            </a:endParaRPr>
          </a:p>
        </p:txBody>
      </p:sp>
      <p:grpSp>
        <p:nvGrpSpPr>
          <p:cNvPr id="421891" name="Group 3"/>
          <p:cNvGrpSpPr>
            <a:grpSpLocks/>
          </p:cNvGrpSpPr>
          <p:nvPr/>
        </p:nvGrpSpPr>
        <p:grpSpPr bwMode="auto">
          <a:xfrm>
            <a:off x="981075" y="4217988"/>
            <a:ext cx="2668588" cy="2640012"/>
            <a:chOff x="981711" y="4217548"/>
            <a:chExt cx="2667881" cy="2640452"/>
          </a:xfrm>
        </p:grpSpPr>
        <p:pic>
          <p:nvPicPr>
            <p:cNvPr id="421896"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1711" y="4217548"/>
              <a:ext cx="2667881" cy="2640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2"/>
            <p:cNvSpPr txBox="1">
              <a:spLocks/>
            </p:cNvSpPr>
            <p:nvPr/>
          </p:nvSpPr>
          <p:spPr>
            <a:xfrm>
              <a:off x="981712"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700"/>
                </a:spcBef>
                <a:spcAft>
                  <a:spcPts val="0"/>
                </a:spcAft>
                <a:buClr>
                  <a:srgbClr val="DD8047"/>
                </a:buClr>
                <a:buSzPct val="60000"/>
                <a:buFont typeface="Wingdings"/>
                <a:buNone/>
                <a:tabLst/>
                <a:defRPr/>
              </a:pPr>
              <a:r>
                <a:rPr kumimoji="0" lang="ar-JO"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إسرائيل</a:t>
              </a:r>
              <a:b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br>
              <a: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هو 11: 1</a:t>
              </a:r>
              <a: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a:t>
              </a:r>
            </a:p>
          </p:txBody>
        </p:sp>
        <p:sp>
          <p:nvSpPr>
            <p:cNvPr id="7" name="Right Arrow 6"/>
            <p:cNvSpPr/>
            <p:nvPr/>
          </p:nvSpPr>
          <p:spPr>
            <a:xfrm rot="20361377">
              <a:off x="1545125" y="5182909"/>
              <a:ext cx="880829" cy="469978"/>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grpSp>
      <p:grpSp>
        <p:nvGrpSpPr>
          <p:cNvPr id="421892" name="Group 7"/>
          <p:cNvGrpSpPr>
            <a:grpSpLocks/>
          </p:cNvGrpSpPr>
          <p:nvPr/>
        </p:nvGrpSpPr>
        <p:grpSpPr bwMode="auto">
          <a:xfrm>
            <a:off x="4997450" y="4217988"/>
            <a:ext cx="2668588" cy="2640012"/>
            <a:chOff x="4997406" y="4217548"/>
            <a:chExt cx="2667881" cy="2640452"/>
          </a:xfrm>
        </p:grpSpPr>
        <p:pic>
          <p:nvPicPr>
            <p:cNvPr id="421893"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97406" y="4217548"/>
              <a:ext cx="2667881" cy="2640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Content Placeholder 2"/>
            <p:cNvSpPr txBox="1">
              <a:spLocks/>
            </p:cNvSpPr>
            <p:nvPr/>
          </p:nvSpPr>
          <p:spPr>
            <a:xfrm>
              <a:off x="4997406"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700"/>
                </a:spcBef>
                <a:spcAft>
                  <a:spcPts val="0"/>
                </a:spcAft>
                <a:buClr>
                  <a:srgbClr val="DD8047"/>
                </a:buClr>
                <a:buSzPct val="60000"/>
                <a:buFont typeface="Wingdings"/>
                <a:buNone/>
                <a:tabLst/>
                <a:defRPr/>
              </a:pPr>
              <a:r>
                <a:rPr kumimoji="0" lang="ar-JO"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يسوع</a:t>
              </a:r>
              <a:b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br>
              <a: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مت 2: 15</a:t>
              </a:r>
              <a: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a:t>
              </a:r>
            </a:p>
          </p:txBody>
        </p:sp>
        <p:sp>
          <p:nvSpPr>
            <p:cNvPr id="11" name="Right Arrow 10"/>
            <p:cNvSpPr/>
            <p:nvPr/>
          </p:nvSpPr>
          <p:spPr>
            <a:xfrm rot="20361377">
              <a:off x="5560820" y="5182909"/>
              <a:ext cx="880829" cy="469978"/>
            </a:xfrm>
            <a:prstGeom prst="righ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05945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780" y="228600"/>
            <a:ext cx="8434268" cy="990600"/>
          </a:xfrm>
        </p:spPr>
        <p:txBody>
          <a:bodyPr/>
          <a:lstStyle/>
          <a:p>
            <a:pPr algn="ctr"/>
            <a:r>
              <a:rPr lang="ar-JO" dirty="0"/>
              <a:t>ماذا عن 1 صم 17؟</a:t>
            </a:r>
            <a:endParaRPr lang="en-NZ" dirty="0"/>
          </a:p>
        </p:txBody>
      </p:sp>
      <p:sp>
        <p:nvSpPr>
          <p:cNvPr id="3" name="Content Placeholder 2"/>
          <p:cNvSpPr>
            <a:spLocks noGrp="1"/>
          </p:cNvSpPr>
          <p:nvPr>
            <p:ph sz="quarter" idx="1"/>
          </p:nvPr>
        </p:nvSpPr>
        <p:spPr>
          <a:xfrm>
            <a:off x="331780" y="1657410"/>
            <a:ext cx="8694952" cy="4495800"/>
          </a:xfrm>
        </p:spPr>
        <p:txBody>
          <a:bodyPr vert="horz">
            <a:noAutofit/>
          </a:bodyPr>
          <a:lstStyle/>
          <a:p>
            <a:pPr algn="r" rtl="1"/>
            <a:r>
              <a:rPr lang="ar-JO" sz="3200" b="1" dirty="0"/>
              <a:t>بما أنه لا يوجد اقتباس مباشر من 1 صم 17 في العهد الجديد فيجب علينا طرح بعض الأسئلة:</a:t>
            </a:r>
            <a:endParaRPr lang="en-NZ" sz="3200" b="1" dirty="0"/>
          </a:p>
          <a:p>
            <a:pPr lvl="1" algn="r" rtl="1"/>
            <a:r>
              <a:rPr lang="ar-JO" sz="3200" b="1" dirty="0"/>
              <a:t>مع من يتوازى داود في العهد الجديد؟</a:t>
            </a:r>
            <a:endParaRPr lang="en-NZ" sz="3200" b="1" dirty="0"/>
          </a:p>
          <a:p>
            <a:pPr lvl="1" algn="r" rtl="1"/>
            <a:r>
              <a:rPr lang="ar-JO" sz="3200" b="1" dirty="0"/>
              <a:t>في 1 صموئيل 17 كيف يمثل داود يسوع؟</a:t>
            </a:r>
            <a:endParaRPr lang="en-NZ" sz="3200" b="1" dirty="0"/>
          </a:p>
          <a:p>
            <a:pPr lvl="1" algn="r" rtl="1"/>
            <a:endParaRPr lang="en-NZ"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930558"/>
            <a:ext cx="2756847" cy="3618510"/>
          </a:xfrm>
          <a:prstGeom prst="rect">
            <a:avLst/>
          </a:prstGeom>
        </p:spPr>
      </p:pic>
    </p:spTree>
    <p:extLst>
      <p:ext uri="{BB962C8B-B14F-4D97-AF65-F5344CB8AC3E}">
        <p14:creationId xmlns:p14="http://schemas.microsoft.com/office/powerpoint/2010/main" val="910464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69"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819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928771"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928772"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928773"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8199"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50000"/>
              </a:spcBef>
              <a:spcAft>
                <a:spcPct val="0"/>
              </a:spcAft>
              <a:defRPr/>
            </a:pPr>
            <a:r>
              <a:rPr lang="en-US" sz="2400" b="1">
                <a:solidFill>
                  <a:srgbClr val="CECECE"/>
                </a:solidFill>
                <a:latin typeface="Arial" panose="020B0604020202020204" pitchFamily="34" charset="0"/>
                <a:ea typeface="ＭＳ Ｐゴシック" pitchFamily="-112" charset="-128"/>
                <a:cs typeface="Arial" panose="020B0604020202020204" pitchFamily="34" charset="0"/>
              </a:rPr>
              <a:t>ER</a:t>
            </a:r>
          </a:p>
        </p:txBody>
      </p:sp>
      <p:sp>
        <p:nvSpPr>
          <p:cNvPr id="928775"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8201"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50000"/>
              </a:spcBef>
              <a:spcAft>
                <a:spcPct val="0"/>
              </a:spcAft>
              <a:defRPr/>
            </a:pPr>
            <a:r>
              <a:rPr lang="en-US" sz="2400" b="1">
                <a:solidFill>
                  <a:srgbClr val="CECECE"/>
                </a:solidFill>
                <a:latin typeface="Arial" panose="020B0604020202020204" pitchFamily="34" charset="0"/>
                <a:ea typeface="ＭＳ Ｐゴシック" pitchFamily="-112" charset="-128"/>
                <a:cs typeface="Arial" panose="020B0604020202020204" pitchFamily="34" charset="0"/>
              </a:rPr>
              <a:t>PG</a:t>
            </a:r>
          </a:p>
        </p:txBody>
      </p:sp>
      <p:sp>
        <p:nvSpPr>
          <p:cNvPr id="928777"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928778"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928779"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8205"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50000"/>
              </a:spcBef>
              <a:spcAft>
                <a:spcPct val="0"/>
              </a:spcAft>
              <a:defRPr/>
            </a:pPr>
            <a:r>
              <a:rPr lang="en-US" sz="2400" b="1">
                <a:solidFill>
                  <a:srgbClr val="CECECE"/>
                </a:solidFill>
                <a:latin typeface="Arial" panose="020B0604020202020204" pitchFamily="34" charset="0"/>
                <a:ea typeface="ＭＳ Ｐゴシック" pitchFamily="-112" charset="-128"/>
                <a:cs typeface="Arial" panose="020B0604020202020204" pitchFamily="34" charset="0"/>
              </a:rPr>
              <a:t>SG</a:t>
            </a:r>
          </a:p>
        </p:txBody>
      </p:sp>
      <p:sp>
        <p:nvSpPr>
          <p:cNvPr id="8206"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50000"/>
              </a:spcBef>
              <a:spcAft>
                <a:spcPct val="0"/>
              </a:spcAft>
              <a:defRPr/>
            </a:pPr>
            <a:r>
              <a:rPr lang="en-US" sz="2400" b="1">
                <a:solidFill>
                  <a:srgbClr val="CECECE"/>
                </a:solidFill>
                <a:latin typeface="Arial" panose="020B0604020202020204" pitchFamily="34" charset="0"/>
                <a:ea typeface="ＭＳ Ｐゴシック" pitchFamily="-112" charset="-128"/>
                <a:cs typeface="Arial" panose="020B0604020202020204" pitchFamily="34" charset="0"/>
              </a:rPr>
              <a:t>RS</a:t>
            </a:r>
          </a:p>
        </p:txBody>
      </p:sp>
      <p:sp>
        <p:nvSpPr>
          <p:cNvPr id="8207"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50000"/>
              </a:spcBef>
              <a:spcAft>
                <a:spcPct val="0"/>
              </a:spcAft>
              <a:defRPr/>
            </a:pPr>
            <a:r>
              <a:rPr lang="en-US" sz="2400" b="1">
                <a:solidFill>
                  <a:srgbClr val="CECECE"/>
                </a:solidFill>
                <a:latin typeface="Arial" panose="020B0604020202020204" pitchFamily="34" charset="0"/>
                <a:ea typeface="ＭＳ Ｐゴシック" pitchFamily="-112" charset="-128"/>
                <a:cs typeface="Arial" panose="020B0604020202020204" pitchFamily="34" charset="0"/>
              </a:rPr>
              <a:t>MS</a:t>
            </a:r>
          </a:p>
        </p:txBody>
      </p:sp>
      <p:sp>
        <p:nvSpPr>
          <p:cNvPr id="928783"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928784"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928785"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8212"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50000"/>
              </a:spcBef>
              <a:spcAft>
                <a:spcPct val="0"/>
              </a:spcAft>
              <a:defRPr/>
            </a:pPr>
            <a:r>
              <a:rPr lang="en-US" sz="2400" b="1">
                <a:solidFill>
                  <a:srgbClr val="CECECE"/>
                </a:solidFill>
                <a:latin typeface="Arial" panose="020B0604020202020204" pitchFamily="34" charset="0"/>
                <a:ea typeface="ＭＳ Ｐゴシック" pitchFamily="-112" charset="-128"/>
                <a:cs typeface="Arial" panose="020B0604020202020204" pitchFamily="34" charset="0"/>
              </a:rPr>
              <a:t>DS</a:t>
            </a:r>
          </a:p>
        </p:txBody>
      </p:sp>
      <p:sp>
        <p:nvSpPr>
          <p:cNvPr id="821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214" name="Freeform 22"/>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928789" name="Text Box 23"/>
          <p:cNvSpPr txBox="1">
            <a:spLocks noChangeArrowheads="1"/>
          </p:cNvSpPr>
          <p:nvPr/>
        </p:nvSpPr>
        <p:spPr bwMode="auto">
          <a:xfrm>
            <a:off x="8756392" y="89664"/>
            <a:ext cx="18466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endParaRPr lang="en-US" sz="2000">
              <a:solidFill>
                <a:srgbClr val="FFA27C"/>
              </a:solidFill>
              <a:latin typeface="Arial" panose="020B0604020202020204" pitchFamily="34" charset="0"/>
              <a:cs typeface="Arial" panose="020B0604020202020204" pitchFamily="34" charset="0"/>
            </a:endParaRPr>
          </a:p>
        </p:txBody>
      </p:sp>
      <p:sp>
        <p:nvSpPr>
          <p:cNvPr id="8216" name="Text Box 24"/>
          <p:cNvSpPr txBox="1">
            <a:spLocks noChangeArrowheads="1"/>
          </p:cNvSpPr>
          <p:nvPr/>
        </p:nvSpPr>
        <p:spPr bwMode="auto">
          <a:xfrm>
            <a:off x="2559050" y="3136900"/>
            <a:ext cx="5519738"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ja-JP" altLang="en-US" sz="6000" b="1" i="1">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sz="6000" b="1" i="1">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THE LAND</a:t>
            </a:r>
            <a:r>
              <a:rPr lang="ja-JP" altLang="en-US" sz="6000" b="1" i="1">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sz="6000" b="1" i="1">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217" name="Rectangle 25"/>
          <p:cNvSpPr>
            <a:spLocks noChangeArrowheads="1"/>
          </p:cNvSpPr>
          <p:nvPr/>
        </p:nvSpPr>
        <p:spPr bwMode="auto">
          <a:xfrm>
            <a:off x="8096882" y="6525340"/>
            <a:ext cx="328936" cy="246221"/>
          </a:xfrm>
          <a:prstGeom prst="rect">
            <a:avLst/>
          </a:prstGeom>
          <a:noFill/>
          <a:ln w="12700">
            <a:noFill/>
            <a:miter lim="800000"/>
            <a:headEnd/>
            <a:tailEnd/>
          </a:ln>
          <a:effectLst/>
        </p:spPr>
        <p:txBody>
          <a:bodyPr wrap="none" anchor="ctr">
            <a:spAutoFit/>
          </a:bodyPr>
          <a:lstStyle/>
          <a:p>
            <a:pPr algn="ctr" defTabSz="914400" fontAlgn="base">
              <a:spcBef>
                <a:spcPct val="0"/>
              </a:spcBef>
              <a:spcAft>
                <a:spcPct val="0"/>
              </a:spcAft>
              <a:defRPr/>
            </a:pPr>
            <a:r>
              <a:rPr lang="ar-JO" sz="1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25</a:t>
            </a:r>
            <a:endParaRPr lang="en-US" sz="1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928792" name="Text Box 26"/>
          <p:cNvSpPr txBox="1">
            <a:spLocks noChangeArrowheads="1"/>
          </p:cNvSpPr>
          <p:nvPr/>
        </p:nvSpPr>
        <p:spPr bwMode="auto">
          <a:xfrm>
            <a:off x="7530424" y="5883682"/>
            <a:ext cx="27122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200" b="1">
                <a:solidFill>
                  <a:srgbClr val="FFFFFF"/>
                </a:solidFill>
                <a:latin typeface="Arial" panose="020B0604020202020204" pitchFamily="34" charset="0"/>
                <a:cs typeface="Arial" panose="020B0604020202020204" pitchFamily="34" charset="0"/>
              </a:rPr>
              <a:t>  </a:t>
            </a:r>
          </a:p>
        </p:txBody>
      </p:sp>
      <p:sp>
        <p:nvSpPr>
          <p:cNvPr id="928793" name="Rectangle 27"/>
          <p:cNvSpPr>
            <a:spLocks noChangeArrowheads="1"/>
          </p:cNvSpPr>
          <p:nvPr/>
        </p:nvSpPr>
        <p:spPr bwMode="auto">
          <a:xfrm>
            <a:off x="7326321" y="6269038"/>
            <a:ext cx="11144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algn="ctr" defTabSz="914400" fontAlgn="base">
              <a:spcBef>
                <a:spcPct val="0"/>
              </a:spcBef>
              <a:spcAft>
                <a:spcPct val="0"/>
              </a:spcAft>
            </a:pPr>
            <a:r>
              <a:rPr lang="ar-JO" sz="1200" b="1" dirty="0">
                <a:solidFill>
                  <a:srgbClr val="FFFFFF"/>
                </a:solidFill>
                <a:latin typeface="Arial" panose="020B0604020202020204" pitchFamily="34" charset="0"/>
                <a:ea typeface="ＭＳ Ｐゴシック" charset="0"/>
                <a:cs typeface="Arial" panose="020B0604020202020204" pitchFamily="34" charset="0"/>
              </a:rPr>
              <a:t>كتيب ص. 15-16</a:t>
            </a:r>
            <a:endParaRPr lang="en-US" sz="12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8220" name="Picture 28"/>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600959" y="879475"/>
            <a:ext cx="6884229" cy="5281206"/>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928795" name="Text Box 29"/>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ar-JO" sz="2000" dirty="0">
                <a:solidFill>
                  <a:srgbClr val="FFFFFF"/>
                </a:solidFill>
                <a:latin typeface="Arial" panose="020B0604020202020204" pitchFamily="34" charset="0"/>
                <a:cs typeface="Arial" panose="020B0604020202020204" pitchFamily="34" charset="0"/>
              </a:rPr>
              <a:t>1</a:t>
            </a:r>
            <a:endParaRPr lang="en-US" sz="2000" dirty="0">
              <a:solidFill>
                <a:srgbClr val="FFFFFF"/>
              </a:solidFill>
              <a:latin typeface="Arial" panose="020B0604020202020204" pitchFamily="34" charset="0"/>
              <a:cs typeface="Arial" panose="020B0604020202020204" pitchFamily="34" charset="0"/>
            </a:endParaRPr>
          </a:p>
        </p:txBody>
      </p:sp>
      <p:sp>
        <p:nvSpPr>
          <p:cNvPr id="8222" name="Rectangle 30"/>
          <p:cNvSpPr>
            <a:spLocks noGrp="1" noChangeArrowheads="1"/>
          </p:cNvSpPr>
          <p:nvPr>
            <p:ph type="ctrTitle" idx="4294967295"/>
          </p:nvPr>
        </p:nvSpPr>
        <p:spPr bwMode="auto">
          <a:xfrm>
            <a:off x="1616075" y="887412"/>
            <a:ext cx="6909980" cy="2541588"/>
          </a:xfrm>
          <a:prstGeom prst="rect">
            <a:avLst/>
          </a:prstGeom>
          <a:ln>
            <a:miter lim="800000"/>
            <a:headEnd/>
            <a:tailEnd/>
          </a:ln>
        </p:spPr>
        <p:txBody>
          <a:bodyPr/>
          <a:lstStyle/>
          <a:p>
            <a:pPr algn="ctr">
              <a:defRPr/>
            </a:pPr>
            <a:r>
              <a:rPr lang="ar-JO" sz="7200" b="1" dirty="0">
                <a:latin typeface="Arial" panose="020B0604020202020204" pitchFamily="34" charset="0"/>
                <a:ea typeface="ＭＳ Ｐゴシック" charset="0"/>
                <a:cs typeface="Arial" panose="020B0604020202020204" pitchFamily="34" charset="0"/>
              </a:rPr>
              <a:t>تفسير            التوراة</a:t>
            </a:r>
            <a:endParaRPr lang="en-US" sz="4800" b="1" dirty="0">
              <a:latin typeface="Arial" panose="020B0604020202020204" pitchFamily="34" charset="0"/>
              <a:ea typeface="ＭＳ Ｐゴシック" charset="0"/>
              <a:cs typeface="Arial" panose="020B0604020202020204" pitchFamily="34" charset="0"/>
            </a:endParaRPr>
          </a:p>
        </p:txBody>
      </p:sp>
      <p:sp>
        <p:nvSpPr>
          <p:cNvPr id="8223" name="Rectangle 31"/>
          <p:cNvSpPr>
            <a:spLocks noGrp="1" noChangeArrowheads="1"/>
          </p:cNvSpPr>
          <p:nvPr>
            <p:ph type="subTitle" idx="4294967295"/>
          </p:nvPr>
        </p:nvSpPr>
        <p:spPr bwMode="auto">
          <a:xfrm>
            <a:off x="1906180" y="3886200"/>
            <a:ext cx="6400800" cy="1752600"/>
          </a:xfrm>
          <a:prstGeom prst="rect">
            <a:avLst/>
          </a:prstGeom>
          <a:ln>
            <a:miter lim="800000"/>
            <a:headEnd/>
            <a:tailEnd/>
          </a:ln>
          <a:effectLst>
            <a:outerShdw blurRad="63500" dist="35921" dir="2700000" algn="ctr" rotWithShape="0">
              <a:schemeClr val="bg2">
                <a:alpha val="74998"/>
              </a:schemeClr>
            </a:outerShdw>
          </a:effectLst>
        </p:spPr>
        <p:txBody>
          <a:bodyPr/>
          <a:lstStyle/>
          <a:p>
            <a:pPr marL="0" indent="0" algn="ctr">
              <a:buFont typeface="Monotype Sorts" charset="0"/>
              <a:buNone/>
              <a:defRPr/>
            </a:pPr>
            <a:r>
              <a:rPr lang="ar-JO" sz="5400" b="1" dirty="0">
                <a:solidFill>
                  <a:schemeClr val="hlink"/>
                </a:solidFill>
                <a:latin typeface="Arial" panose="020B0604020202020204" pitchFamily="34" charset="0"/>
                <a:ea typeface="ＭＳ Ｐゴシック" charset="0"/>
                <a:cs typeface="Arial" panose="020B0604020202020204" pitchFamily="34" charset="0"/>
              </a:rPr>
              <a:t>سوف نغطي هذا الموضوع في المحاضرة 28</a:t>
            </a:r>
            <a:endParaRPr lang="en-US" sz="5400" b="1" dirty="0">
              <a:solidFill>
                <a:schemeClr val="hlink"/>
              </a:solidFill>
              <a:latin typeface="Arial" panose="020B0604020202020204" pitchFamily="34" charset="0"/>
              <a:ea typeface="ＭＳ Ｐゴシック" charset="0"/>
              <a:cs typeface="Arial" panose="020B0604020202020204" pitchFamily="34" charset="0"/>
            </a:endParaRPr>
          </a:p>
        </p:txBody>
      </p:sp>
      <p:sp>
        <p:nvSpPr>
          <p:cNvPr id="32" name="Text Box 5"/>
          <p:cNvSpPr txBox="1">
            <a:spLocks noChangeArrowheads="1"/>
          </p:cNvSpPr>
          <p:nvPr/>
        </p:nvSpPr>
        <p:spPr bwMode="auto">
          <a:xfrm>
            <a:off x="8410575" y="44450"/>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defRPr/>
            </a:pPr>
            <a:r>
              <a:rPr lang="ar-JO" b="1" kern="0" dirty="0">
                <a:solidFill>
                  <a:srgbClr val="FFFFFF"/>
                </a:solidFill>
                <a:latin typeface="Arial" panose="020B0604020202020204" pitchFamily="34" charset="0"/>
                <a:cs typeface="Arial" panose="020B0604020202020204" pitchFamily="34" charset="0"/>
              </a:rPr>
              <a:t>110</a:t>
            </a:r>
            <a:endParaRPr lang="en-US" b="1" kern="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279814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rmAutofit/>
          </a:bodyPr>
          <a:lstStyle/>
          <a:p>
            <a:pPr algn="ctr"/>
            <a:r>
              <a:rPr lang="ar-JO" dirty="0">
                <a:latin typeface="Arial" panose="020B0604020202020204" pitchFamily="34" charset="0"/>
                <a:cs typeface="Arial" panose="020B0604020202020204" pitchFamily="34" charset="0"/>
              </a:rPr>
              <a:t>كيف يشبه داود يسوع في 1 صموئيل 17؟</a:t>
            </a:r>
            <a:endParaRPr lang="en-NZ"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a:xfrm>
            <a:off x="-1" y="1600200"/>
            <a:ext cx="9143999" cy="4495800"/>
          </a:xfrm>
        </p:spPr>
        <p:txBody>
          <a:bodyPr vert="horz">
            <a:noAutofit/>
          </a:bodyPr>
          <a:lstStyle/>
          <a:p>
            <a:pPr algn="r" rtl="1"/>
            <a:r>
              <a:rPr lang="ar-JO" sz="3200" b="1" dirty="0">
                <a:latin typeface="Arial" panose="020B0604020202020204" pitchFamily="34" charset="0"/>
                <a:cs typeface="Arial" panose="020B0604020202020204" pitchFamily="34" charset="0"/>
              </a:rPr>
              <a:t>حقق داود الإنتصار لإسرائيل وكانت مطاردتهم لجيش الفلسطينيين مجرد عملية تطهير </a:t>
            </a:r>
            <a:endParaRPr lang="en-NZ" sz="3200" b="1" dirty="0">
              <a:latin typeface="Arial" panose="020B0604020202020204" pitchFamily="34" charset="0"/>
              <a:cs typeface="Arial" panose="020B0604020202020204" pitchFamily="34" charset="0"/>
            </a:endParaRPr>
          </a:p>
          <a:p>
            <a:pPr algn="r" rtl="1"/>
            <a:r>
              <a:rPr lang="ar-JO" sz="3200" b="1" dirty="0">
                <a:latin typeface="Arial" panose="020B0604020202020204" pitchFamily="34" charset="0"/>
                <a:cs typeface="Arial" panose="020B0604020202020204" pitchFamily="34" charset="0"/>
              </a:rPr>
              <a:t>انتصر يسوع بالكامل على الخطية والموت لأجلنا</a:t>
            </a:r>
            <a:endParaRPr lang="en-NZ" sz="3200" b="1" dirty="0">
              <a:latin typeface="Arial" panose="020B0604020202020204" pitchFamily="34" charset="0"/>
              <a:cs typeface="Arial" panose="020B0604020202020204" pitchFamily="34" charset="0"/>
            </a:endParaRPr>
          </a:p>
          <a:p>
            <a:pPr algn="r" rtl="1"/>
            <a:r>
              <a:rPr lang="ar-JO" sz="3200" b="1" dirty="0">
                <a:latin typeface="Arial" panose="020B0604020202020204" pitchFamily="34" charset="0"/>
                <a:cs typeface="Arial" panose="020B0604020202020204" pitchFamily="34" charset="0"/>
              </a:rPr>
              <a:t>لقد رأى داود الأشياء كما رآها الله ووثق به، لقد فعل يسوع كل ذلك على أكمل وجه.</a:t>
            </a:r>
            <a:endParaRPr lang="en-NZ"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838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691499"/>
            <a:ext cx="3600400" cy="1206624"/>
          </a:xfrm>
        </p:spPr>
        <p:txBody>
          <a:bodyPr>
            <a:normAutofit fontScale="90000"/>
          </a:bodyPr>
          <a:lstStyle/>
          <a:p>
            <a:pPr algn="ctr"/>
            <a:r>
              <a:rPr lang="ar-JO" b="1" dirty="0">
                <a:latin typeface="Arial" panose="020B0604020202020204" pitchFamily="34" charset="0"/>
                <a:cs typeface="Arial" panose="020B0604020202020204" pitchFamily="34" charset="0"/>
              </a:rPr>
              <a:t>مصدر            موصى به</a:t>
            </a:r>
            <a:endParaRPr lang="en-NZ" b="1" dirty="0">
              <a:latin typeface="Arial" panose="020B0604020202020204" pitchFamily="34" charset="0"/>
              <a:cs typeface="Arial" panose="020B0604020202020204" pitchFamily="34" charset="0"/>
            </a:endParaRPr>
          </a:p>
        </p:txBody>
      </p:sp>
      <p:pic>
        <p:nvPicPr>
          <p:cNvPr id="4" name="Content Placeholder 3" descr="P1010998.JPG"/>
          <p:cNvPicPr>
            <a:picLocks noGrp="1" noChangeAspect="1"/>
          </p:cNvPicPr>
          <p:nvPr>
            <p:ph sz="quarter" idx="1"/>
          </p:nvPr>
        </p:nvPicPr>
        <p:blipFill>
          <a:blip r:embed="rId3" cstate="screen">
            <a:extLst>
              <a:ext uri="{28A0092B-C50C-407E-A947-70E740481C1C}">
                <a14:useLocalDpi xmlns:a14="http://schemas.microsoft.com/office/drawing/2010/main"/>
              </a:ext>
            </a:extLst>
          </a:blip>
          <a:stretch>
            <a:fillRect/>
          </a:stretch>
        </p:blipFill>
        <p:spPr>
          <a:xfrm rot="5400000">
            <a:off x="3137925" y="858011"/>
            <a:ext cx="6864085" cy="5148064"/>
          </a:xfrm>
        </p:spPr>
      </p:pic>
    </p:spTree>
    <p:extLst>
      <p:ext uri="{BB962C8B-B14F-4D97-AF65-F5344CB8AC3E}">
        <p14:creationId xmlns:p14="http://schemas.microsoft.com/office/powerpoint/2010/main" val="2546513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en-NZ">
              <a:solidFill>
                <a:prstClr val="white"/>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 y="404664"/>
            <a:ext cx="3995935" cy="2808312"/>
          </a:xfrm>
        </p:spPr>
        <p:txBody>
          <a:bodyPr>
            <a:normAutofit/>
          </a:bodyPr>
          <a:lstStyle/>
          <a:p>
            <a:pPr algn="ctr"/>
            <a:r>
              <a:rPr lang="ar-JO"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ابحث عن       فهرس الكتاب المقدس</a:t>
            </a:r>
            <a:endParaRPr lang="en-NZ" dirty="0">
              <a:latin typeface="Arial" panose="020B0604020202020204" pitchFamily="34" charset="0"/>
              <a:cs typeface="Arial" panose="020B0604020202020204" pitchFamily="34" charset="0"/>
            </a:endParaRPr>
          </a:p>
        </p:txBody>
      </p:sp>
      <p:pic>
        <p:nvPicPr>
          <p:cNvPr id="4" name="Content Placeholder 3" descr="P1010999.JPG"/>
          <p:cNvPicPr>
            <a:picLocks noGrp="1" noChangeAspect="1"/>
          </p:cNvPicPr>
          <p:nvPr>
            <p:ph sz="quarter" idx="1"/>
          </p:nvPr>
        </p:nvPicPr>
        <p:blipFill>
          <a:blip r:embed="rId2" cstate="screen">
            <a:extLst>
              <a:ext uri="{28A0092B-C50C-407E-A947-70E740481C1C}">
                <a14:useLocalDpi xmlns:a14="http://schemas.microsoft.com/office/drawing/2010/main"/>
              </a:ext>
            </a:extLst>
          </a:blip>
          <a:stretch>
            <a:fillRect/>
          </a:stretch>
        </p:blipFill>
        <p:spPr>
          <a:xfrm rot="5400000">
            <a:off x="3137925" y="851926"/>
            <a:ext cx="6864085" cy="5148064"/>
          </a:xfrm>
        </p:spPr>
      </p:pic>
    </p:spTree>
    <p:extLst>
      <p:ext uri="{BB962C8B-B14F-4D97-AF65-F5344CB8AC3E}">
        <p14:creationId xmlns:p14="http://schemas.microsoft.com/office/powerpoint/2010/main" val="3845319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4" name="Content Placeholder 3" descr="P1020003.JPG"/>
          <p:cNvPicPr>
            <a:picLocks noGrp="1" noChangeAspect="1"/>
          </p:cNvPicPr>
          <p:nvPr>
            <p:ph sz="quarter" idx="1"/>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p:spPr>
      </p:pic>
      <p:sp>
        <p:nvSpPr>
          <p:cNvPr id="5" name="TextBox 4"/>
          <p:cNvSpPr txBox="1"/>
          <p:nvPr/>
        </p:nvSpPr>
        <p:spPr>
          <a:xfrm>
            <a:off x="6615717" y="6296864"/>
            <a:ext cx="2452459" cy="523220"/>
          </a:xfrm>
          <a:prstGeom prst="rect">
            <a:avLst/>
          </a:prstGeom>
          <a:noFill/>
        </p:spPr>
        <p:txBody>
          <a:bodyPr wrap="square" rtlCol="0">
            <a:spAutoFit/>
          </a:bodyPr>
          <a:lstStyle/>
          <a:p>
            <a:pPr algn="r" defTabSz="914400"/>
            <a:r>
              <a:rPr lang="ar-JO"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w Cen MT"/>
              </a:rPr>
              <a:t>ص463</a:t>
            </a:r>
            <a:endParaRPr lang="en-NZ"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w Cen MT"/>
            </a:endParaRPr>
          </a:p>
        </p:txBody>
      </p:sp>
    </p:spTree>
    <p:extLst>
      <p:ext uri="{BB962C8B-B14F-4D97-AF65-F5344CB8AC3E}">
        <p14:creationId xmlns:p14="http://schemas.microsoft.com/office/powerpoint/2010/main" val="3487282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rmAutofit/>
          </a:bodyPr>
          <a:lstStyle/>
          <a:p>
            <a:pPr algn="ctr"/>
            <a:r>
              <a:rPr lang="ar-JO" dirty="0">
                <a:latin typeface="Arial" panose="020B0604020202020204" pitchFamily="34" charset="0"/>
                <a:cs typeface="Arial" panose="020B0604020202020204" pitchFamily="34" charset="0"/>
              </a:rPr>
              <a:t>ملاحظات للتطبيق</a:t>
            </a:r>
            <a:endParaRPr lang="en-NZ"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a:xfrm>
            <a:off x="297459" y="1600200"/>
            <a:ext cx="8468589" cy="5069160"/>
          </a:xfrm>
        </p:spPr>
        <p:txBody>
          <a:bodyPr vert="horz">
            <a:noAutofit/>
          </a:bodyPr>
          <a:lstStyle/>
          <a:p>
            <a:pPr algn="r" rtl="1"/>
            <a:r>
              <a:rPr lang="ar-JO" sz="3200" b="1" dirty="0">
                <a:latin typeface="Arial" panose="020B0604020202020204" pitchFamily="34" charset="0"/>
                <a:cs typeface="Arial" panose="020B0604020202020204" pitchFamily="34" charset="0"/>
              </a:rPr>
              <a:t>كانت المعركة تخص الله وهو من ربحها                    وعلى كل حال كان يجب على داود أن:</a:t>
            </a:r>
            <a:endParaRPr lang="en-NZ" sz="3200" b="1" dirty="0">
              <a:latin typeface="Arial" panose="020B0604020202020204" pitchFamily="34" charset="0"/>
              <a:cs typeface="Arial" panose="020B0604020202020204" pitchFamily="34" charset="0"/>
            </a:endParaRPr>
          </a:p>
          <a:p>
            <a:pPr lvl="1" algn="r" rtl="1"/>
            <a:r>
              <a:rPr lang="ar-JO" sz="2800" b="1" dirty="0">
                <a:latin typeface="Arial" panose="020B0604020202020204" pitchFamily="34" charset="0"/>
                <a:cs typeface="Arial" panose="020B0604020202020204" pitchFamily="34" charset="0"/>
              </a:rPr>
              <a:t>يرى الأمور بطريقة الله</a:t>
            </a:r>
          </a:p>
          <a:p>
            <a:pPr lvl="1" algn="r" rtl="1"/>
            <a:r>
              <a:rPr lang="ar-JO" sz="2800" b="1" dirty="0">
                <a:latin typeface="Arial" panose="020B0604020202020204" pitchFamily="34" charset="0"/>
                <a:cs typeface="Arial" panose="020B0604020202020204" pitchFamily="34" charset="0"/>
              </a:rPr>
              <a:t>يكون مطيعاً</a:t>
            </a:r>
          </a:p>
          <a:p>
            <a:pPr lvl="1" algn="r" rtl="1"/>
            <a:r>
              <a:rPr lang="ar-JO" sz="2800" b="1" dirty="0">
                <a:latin typeface="Arial" panose="020B0604020202020204" pitchFamily="34" charset="0"/>
                <a:cs typeface="Arial" panose="020B0604020202020204" pitchFamily="34" charset="0"/>
              </a:rPr>
              <a:t>يهزم جليات على الرغم من ضعفه</a:t>
            </a:r>
            <a:br>
              <a:rPr lang="en-NZ" sz="2800" b="1" dirty="0">
                <a:latin typeface="Arial" panose="020B0604020202020204" pitchFamily="34" charset="0"/>
                <a:cs typeface="Arial" panose="020B0604020202020204" pitchFamily="34" charset="0"/>
              </a:rPr>
            </a:br>
            <a:endParaRPr lang="ar-JO" sz="3200" b="1" dirty="0">
              <a:latin typeface="Arial" panose="020B0604020202020204" pitchFamily="34" charset="0"/>
              <a:cs typeface="Arial" panose="020B0604020202020204" pitchFamily="34" charset="0"/>
            </a:endParaRPr>
          </a:p>
          <a:p>
            <a:pPr algn="r" rtl="1"/>
            <a:r>
              <a:rPr lang="ar-JO" sz="3200" b="1" dirty="0">
                <a:latin typeface="Arial" panose="020B0604020202020204" pitchFamily="34" charset="0"/>
                <a:cs typeface="Arial" panose="020B0604020202020204" pitchFamily="34" charset="0"/>
              </a:rPr>
              <a:t>داود بالمقارنة مع يسوع</a:t>
            </a:r>
            <a:endParaRPr lang="en-NZ" sz="3200" b="1" dirty="0">
              <a:latin typeface="Arial" panose="020B0604020202020204" pitchFamily="34" charset="0"/>
              <a:cs typeface="Arial" panose="020B0604020202020204" pitchFamily="34" charset="0"/>
            </a:endParaRPr>
          </a:p>
          <a:p>
            <a:pPr lvl="1" algn="r" rtl="1"/>
            <a:r>
              <a:rPr lang="ar-JO" sz="2800" b="1" dirty="0">
                <a:latin typeface="Arial" panose="020B0604020202020204" pitchFamily="34" charset="0"/>
                <a:cs typeface="Arial" panose="020B0604020202020204" pitchFamily="34" charset="0"/>
              </a:rPr>
              <a:t>رأى يسوع الأمور بطريقة الله بشكل كامل</a:t>
            </a:r>
            <a:endParaRPr lang="en-NZ" sz="2800" b="1" dirty="0">
              <a:latin typeface="Arial" panose="020B0604020202020204" pitchFamily="34" charset="0"/>
              <a:cs typeface="Arial" panose="020B0604020202020204" pitchFamily="34" charset="0"/>
            </a:endParaRPr>
          </a:p>
          <a:p>
            <a:pPr lvl="1" algn="r" rtl="1"/>
            <a:r>
              <a:rPr lang="ar-JO" sz="2800" b="1" dirty="0">
                <a:latin typeface="Arial" panose="020B0604020202020204" pitchFamily="34" charset="0"/>
                <a:cs typeface="Arial" panose="020B0604020202020204" pitchFamily="34" charset="0"/>
              </a:rPr>
              <a:t>كان يسوع مطيعاً بشكل كامل</a:t>
            </a:r>
            <a:endParaRPr lang="en-NZ" sz="2800" b="1" dirty="0">
              <a:latin typeface="Arial" panose="020B0604020202020204" pitchFamily="34" charset="0"/>
              <a:cs typeface="Arial" panose="020B0604020202020204" pitchFamily="34" charset="0"/>
            </a:endParaRPr>
          </a:p>
          <a:p>
            <a:pPr lvl="1" algn="r" rtl="1"/>
            <a:r>
              <a:rPr lang="ar-JO" sz="2800" b="1" dirty="0">
                <a:latin typeface="Arial" panose="020B0604020202020204" pitchFamily="34" charset="0"/>
                <a:cs typeface="Arial" panose="020B0604020202020204" pitchFamily="34" charset="0"/>
              </a:rPr>
              <a:t>هزم يسوع الخطية والموت لأجلنا بشكل كامل</a:t>
            </a:r>
            <a:endParaRPr lang="en-NZ" sz="2800" b="1" dirty="0">
              <a:latin typeface="Arial" panose="020B0604020202020204" pitchFamily="34" charset="0"/>
              <a:cs typeface="Arial" panose="020B0604020202020204" pitchFamily="34" charset="0"/>
            </a:endParaRPr>
          </a:p>
        </p:txBody>
      </p:sp>
      <p:pic>
        <p:nvPicPr>
          <p:cNvPr id="6146" name="Picture 2" descr="http://lukechandler.files.wordpress.com/2012/07/dsc01859.jpg?w=576&amp;h=43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132856"/>
            <a:ext cx="3002507" cy="2376264"/>
          </a:xfrm>
          <a:prstGeom prst="rect">
            <a:avLst/>
          </a:prstGeom>
          <a:noFill/>
        </p:spPr>
      </p:pic>
    </p:spTree>
    <p:extLst>
      <p:ext uri="{BB962C8B-B14F-4D97-AF65-F5344CB8AC3E}">
        <p14:creationId xmlns:p14="http://schemas.microsoft.com/office/powerpoint/2010/main" val="1724538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137" y="228600"/>
            <a:ext cx="8383911" cy="990600"/>
          </a:xfrm>
        </p:spPr>
        <p:txBody>
          <a:bodyPr/>
          <a:lstStyle/>
          <a:p>
            <a:pPr algn="ctr"/>
            <a:r>
              <a:rPr lang="ar-JO" dirty="0">
                <a:latin typeface="Arial" panose="020B0604020202020204" pitchFamily="34" charset="0"/>
                <a:cs typeface="Arial" panose="020B0604020202020204" pitchFamily="34" charset="0"/>
              </a:rPr>
              <a:t>تطبيقات</a:t>
            </a:r>
            <a:endParaRPr lang="en-NZ"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a:xfrm>
            <a:off x="0" y="1484784"/>
            <a:ext cx="9144000" cy="5373216"/>
          </a:xfrm>
        </p:spPr>
        <p:txBody>
          <a:bodyPr vert="horz">
            <a:noAutofit/>
          </a:bodyPr>
          <a:lstStyle/>
          <a:p>
            <a:pPr algn="r" rtl="1"/>
            <a:r>
              <a:rPr lang="ar-JO" sz="3200" b="1" dirty="0">
                <a:latin typeface="Arial" panose="020B0604020202020204" pitchFamily="34" charset="0"/>
                <a:cs typeface="Arial" panose="020B0604020202020204" pitchFamily="34" charset="0"/>
              </a:rPr>
              <a:t>علينا أن نكون مثل يسوع</a:t>
            </a:r>
            <a:endParaRPr lang="ar-JO" sz="2800" b="1" dirty="0">
              <a:latin typeface="Arial" panose="020B0604020202020204" pitchFamily="34" charset="0"/>
              <a:cs typeface="Arial" panose="020B0604020202020204" pitchFamily="34" charset="0"/>
            </a:endParaRPr>
          </a:p>
          <a:p>
            <a:pPr lvl="1" algn="r" rtl="1"/>
            <a:r>
              <a:rPr lang="ar-JO" sz="2800" b="1" dirty="0">
                <a:latin typeface="Arial" panose="020B0604020202020204" pitchFamily="34" charset="0"/>
                <a:cs typeface="Arial" panose="020B0604020202020204" pitchFamily="34" charset="0"/>
              </a:rPr>
              <a:t>يو 13: 13-17، 1 كو 11: 1، أف 5: 1-2، 1 يو 2: 6</a:t>
            </a:r>
            <a:endParaRPr lang="en-NZ" sz="2800" b="1" dirty="0">
              <a:latin typeface="Arial" panose="020B0604020202020204" pitchFamily="34" charset="0"/>
              <a:cs typeface="Arial" panose="020B0604020202020204" pitchFamily="34" charset="0"/>
            </a:endParaRPr>
          </a:p>
          <a:p>
            <a:pPr lvl="1"/>
            <a:endParaRPr lang="en-NZ" sz="2800" b="1" dirty="0">
              <a:latin typeface="Arial" panose="020B0604020202020204" pitchFamily="34" charset="0"/>
              <a:cs typeface="Arial" panose="020B0604020202020204" pitchFamily="34" charset="0"/>
            </a:endParaRPr>
          </a:p>
          <a:p>
            <a:pPr algn="r" rtl="1"/>
            <a:r>
              <a:rPr lang="ar-JO" sz="3200" b="1" dirty="0">
                <a:latin typeface="Arial" panose="020B0604020202020204" pitchFamily="34" charset="0"/>
                <a:cs typeface="Arial" panose="020B0604020202020204" pitchFamily="34" charset="0"/>
              </a:rPr>
              <a:t>علينا أن نعيش في نصرة يسوع على الخطية والموت</a:t>
            </a:r>
            <a:endParaRPr lang="en-NZ" sz="3200" b="1" dirty="0">
              <a:latin typeface="Arial" panose="020B0604020202020204" pitchFamily="34" charset="0"/>
              <a:cs typeface="Arial" panose="020B0604020202020204" pitchFamily="34" charset="0"/>
            </a:endParaRPr>
          </a:p>
          <a:p>
            <a:pPr lvl="1" algn="r" rtl="1"/>
            <a:r>
              <a:rPr lang="ar-JO" sz="2800" b="1" dirty="0">
                <a:latin typeface="Arial" panose="020B0604020202020204" pitchFamily="34" charset="0"/>
                <a:cs typeface="Arial" panose="020B0604020202020204" pitchFamily="34" charset="0"/>
              </a:rPr>
              <a:t>رو 6: 5-14، أف 4: 1 وما يليها، في 1: 27، 3: 17 وما يليها،     كو 3: 1 وما يليها</a:t>
            </a:r>
            <a:br>
              <a:rPr lang="en-NZ" sz="2800" b="1" dirty="0">
                <a:latin typeface="Arial" panose="020B0604020202020204" pitchFamily="34" charset="0"/>
                <a:cs typeface="Arial" panose="020B0604020202020204" pitchFamily="34" charset="0"/>
              </a:rPr>
            </a:br>
            <a:endParaRPr lang="en-NZ" sz="2800" b="1" dirty="0">
              <a:latin typeface="Arial" panose="020B0604020202020204" pitchFamily="34" charset="0"/>
              <a:cs typeface="Arial" panose="020B0604020202020204" pitchFamily="34" charset="0"/>
            </a:endParaRPr>
          </a:p>
          <a:p>
            <a:pPr algn="r" rtl="1"/>
            <a:r>
              <a:rPr lang="ar-JO" sz="3200" b="1" dirty="0">
                <a:latin typeface="Arial" panose="020B0604020202020204" pitchFamily="34" charset="0"/>
                <a:cs typeface="Arial" panose="020B0604020202020204" pitchFamily="34" charset="0"/>
              </a:rPr>
              <a:t>داود، يسوع ونحن لدينا الروح القدس وعلينا أن نكون مملوئين بالروح ونرى الأمور بطريقة الله عالمين أننا نمتلك النصرة</a:t>
            </a:r>
            <a:endParaRPr lang="ar-JO" sz="2800" b="1" dirty="0">
              <a:latin typeface="Arial" panose="020B0604020202020204" pitchFamily="34" charset="0"/>
              <a:cs typeface="Arial" panose="020B0604020202020204" pitchFamily="34" charset="0"/>
            </a:endParaRPr>
          </a:p>
          <a:p>
            <a:pPr lvl="1" algn="r" rtl="1"/>
            <a:r>
              <a:rPr lang="ar-JO" sz="2800" b="1" dirty="0">
                <a:latin typeface="Arial" panose="020B0604020202020204" pitchFamily="34" charset="0"/>
                <a:cs typeface="Arial" panose="020B0604020202020204" pitchFamily="34" charset="0"/>
              </a:rPr>
              <a:t>كو 3: 1 وما يليها، عب 12: 1 وما يليها</a:t>
            </a:r>
            <a:endParaRPr lang="en-NZ"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57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137" y="228600"/>
            <a:ext cx="8383911" cy="990600"/>
          </a:xfrm>
        </p:spPr>
        <p:txBody>
          <a:bodyPr/>
          <a:lstStyle/>
          <a:p>
            <a:pPr algn="ctr"/>
            <a:r>
              <a:rPr lang="ar-JO" dirty="0">
                <a:latin typeface="Arial" panose="020B0604020202020204" pitchFamily="34" charset="0"/>
                <a:cs typeface="Arial" panose="020B0604020202020204" pitchFamily="34" charset="0"/>
              </a:rPr>
              <a:t>تطبيقات</a:t>
            </a:r>
            <a:endParaRPr lang="en-NZ"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a:xfrm>
            <a:off x="0" y="1556792"/>
            <a:ext cx="9144000" cy="5301208"/>
          </a:xfrm>
        </p:spPr>
        <p:txBody>
          <a:bodyPr vert="horz">
            <a:noAutofit/>
          </a:bodyPr>
          <a:lstStyle/>
          <a:p>
            <a:pPr algn="r" rtl="1"/>
            <a:r>
              <a:rPr lang="ar-JO" sz="3200" b="1" dirty="0">
                <a:latin typeface="Arial" panose="020B0604020202020204" pitchFamily="34" charset="0"/>
                <a:cs typeface="Arial" panose="020B0604020202020204" pitchFamily="34" charset="0"/>
              </a:rPr>
              <a:t>نستطيع أن نمتلك الثقة أن الله قادر على التعامل مع أي شيء وأي شخص يقف في طريقه فلدينا إله قدير</a:t>
            </a:r>
            <a:br>
              <a:rPr lang="en-NZ" sz="3200" b="1" dirty="0">
                <a:latin typeface="Arial" panose="020B0604020202020204" pitchFamily="34" charset="0"/>
                <a:cs typeface="Arial" panose="020B0604020202020204" pitchFamily="34" charset="0"/>
              </a:rPr>
            </a:br>
            <a:endParaRPr lang="en-NZ" sz="1600" b="1" dirty="0">
              <a:latin typeface="Arial" panose="020B0604020202020204" pitchFamily="34" charset="0"/>
              <a:cs typeface="Arial" panose="020B0604020202020204" pitchFamily="34" charset="0"/>
            </a:endParaRPr>
          </a:p>
          <a:p>
            <a:pPr algn="r" rtl="1"/>
            <a:r>
              <a:rPr lang="ar-JO" sz="3200" b="1" dirty="0">
                <a:latin typeface="Arial" panose="020B0604020202020204" pitchFamily="34" charset="0"/>
                <a:cs typeface="Arial" panose="020B0604020202020204" pitchFamily="34" charset="0"/>
              </a:rPr>
              <a:t>حارب الله من خلال داود ليعرف العالم أجمع أنه هو الرب وحده</a:t>
            </a:r>
            <a:endParaRPr lang="en-NZ" sz="3200" b="1" dirty="0">
              <a:latin typeface="Arial" panose="020B0604020202020204" pitchFamily="34" charset="0"/>
              <a:cs typeface="Arial" panose="020B0604020202020204" pitchFamily="34" charset="0"/>
            </a:endParaRPr>
          </a:p>
          <a:p>
            <a:endParaRPr lang="en-NZ" sz="1600" b="1" dirty="0">
              <a:latin typeface="Arial" panose="020B0604020202020204" pitchFamily="34" charset="0"/>
              <a:cs typeface="Arial" panose="020B0604020202020204" pitchFamily="34" charset="0"/>
            </a:endParaRPr>
          </a:p>
          <a:p>
            <a:pPr algn="r" rtl="1"/>
            <a:r>
              <a:rPr lang="ar-JO" sz="3200" b="1" dirty="0">
                <a:latin typeface="Arial" panose="020B0604020202020204" pitchFamily="34" charset="0"/>
                <a:cs typeface="Arial" panose="020B0604020202020204" pitchFamily="34" charset="0"/>
              </a:rPr>
              <a:t>يسوع وحده هو الله ويوماً ما سيعرف العالم أجمع ذلك</a:t>
            </a:r>
            <a:endParaRPr lang="ar-JO" sz="2800" b="1" dirty="0">
              <a:latin typeface="Arial" panose="020B0604020202020204" pitchFamily="34" charset="0"/>
              <a:cs typeface="Arial" panose="020B0604020202020204" pitchFamily="34" charset="0"/>
            </a:endParaRPr>
          </a:p>
          <a:p>
            <a:pPr lvl="1" algn="r" rtl="1"/>
            <a:r>
              <a:rPr lang="ar-JO" sz="2800" b="1" dirty="0">
                <a:latin typeface="Arial" panose="020B0604020202020204" pitchFamily="34" charset="0"/>
                <a:cs typeface="Arial" panose="020B0604020202020204" pitchFamily="34" charset="0"/>
              </a:rPr>
              <a:t>علينا أن نعيش ونعمل الأمور حتى يعرف العالم أجمع أن يسوع هو الرب إلهنا (=لمجد الله)</a:t>
            </a:r>
            <a:r>
              <a:rPr lang="en-NZ" sz="28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95245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728" y="228600"/>
            <a:ext cx="8329320" cy="990600"/>
          </a:xfrm>
        </p:spPr>
        <p:txBody>
          <a:bodyPr/>
          <a:lstStyle/>
          <a:p>
            <a:pPr algn="ctr"/>
            <a:r>
              <a:rPr lang="ar-JO" dirty="0">
                <a:latin typeface="Arial" panose="020B0604020202020204" pitchFamily="34" charset="0"/>
                <a:cs typeface="Arial" panose="020B0604020202020204" pitchFamily="34" charset="0"/>
              </a:rPr>
              <a:t>تطبيقات</a:t>
            </a:r>
            <a:endParaRPr lang="en-NZ"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a:xfrm>
            <a:off x="0" y="1556792"/>
            <a:ext cx="9144000" cy="5301208"/>
          </a:xfrm>
        </p:spPr>
        <p:txBody>
          <a:bodyPr vert="horz">
            <a:noAutofit/>
          </a:bodyPr>
          <a:lstStyle/>
          <a:p>
            <a:pPr algn="r" rtl="1"/>
            <a:r>
              <a:rPr lang="ar-JO" sz="3200" b="1" dirty="0">
                <a:latin typeface="Arial" panose="020B0604020202020204" pitchFamily="34" charset="0"/>
                <a:cs typeface="Arial" panose="020B0604020202020204" pitchFamily="34" charset="0"/>
              </a:rPr>
              <a:t>خاطر داود بحياته للحصول على النصرة لإسرائيل</a:t>
            </a:r>
            <a:r>
              <a:rPr lang="en-NZ" sz="3200" b="1" dirty="0">
                <a:latin typeface="Arial" panose="020B0604020202020204" pitchFamily="34" charset="0"/>
                <a:cs typeface="Arial" panose="020B0604020202020204" pitchFamily="34" charset="0"/>
              </a:rPr>
              <a:t> </a:t>
            </a:r>
          </a:p>
          <a:p>
            <a:endParaRPr lang="en-NZ" sz="3200" b="1" dirty="0">
              <a:latin typeface="Arial" panose="020B0604020202020204" pitchFamily="34" charset="0"/>
              <a:cs typeface="Arial" panose="020B0604020202020204" pitchFamily="34" charset="0"/>
            </a:endParaRPr>
          </a:p>
          <a:p>
            <a:pPr algn="r" rtl="1"/>
            <a:r>
              <a:rPr lang="ar-JO" sz="3200" b="1" dirty="0">
                <a:latin typeface="Arial" panose="020B0604020202020204" pitchFamily="34" charset="0"/>
                <a:cs typeface="Arial" panose="020B0604020202020204" pitchFamily="34" charset="0"/>
              </a:rPr>
              <a:t>قدّم يسوع حياته وحقق النصرة على الخطية والموت لجميع الناس</a:t>
            </a:r>
            <a:br>
              <a:rPr lang="en-NZ" sz="3200" b="1" dirty="0">
                <a:latin typeface="Arial" panose="020B0604020202020204" pitchFamily="34" charset="0"/>
                <a:cs typeface="Arial" panose="020B0604020202020204" pitchFamily="34" charset="0"/>
              </a:rPr>
            </a:br>
            <a:endParaRPr lang="en-NZ" sz="3200" b="1" dirty="0">
              <a:latin typeface="Arial" panose="020B0604020202020204" pitchFamily="34" charset="0"/>
              <a:cs typeface="Arial" panose="020B0604020202020204" pitchFamily="34" charset="0"/>
            </a:endParaRPr>
          </a:p>
          <a:p>
            <a:pPr algn="r" rtl="1"/>
            <a:r>
              <a:rPr lang="ar-JO" sz="3200" b="1" dirty="0">
                <a:latin typeface="Arial" panose="020B0604020202020204" pitchFamily="34" charset="0"/>
                <a:cs typeface="Arial" panose="020B0604020202020204" pitchFamily="34" charset="0"/>
              </a:rPr>
              <a:t>هل أنت مستعد لتخاطر بحياتك لتظهر أن الله متسامي فوق العالم؟</a:t>
            </a:r>
            <a:endParaRPr lang="en-NZ" sz="3200" b="1" dirty="0">
              <a:latin typeface="Arial" panose="020B0604020202020204" pitchFamily="34" charset="0"/>
              <a:cs typeface="Arial" panose="020B0604020202020204" pitchFamily="34" charset="0"/>
            </a:endParaRPr>
          </a:p>
          <a:p>
            <a:endParaRPr lang="en-NZ"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639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5" name="Rectangle 6"/>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defTabSz="914400" fontAlgn="base">
              <a:spcBef>
                <a:spcPct val="0"/>
              </a:spcBef>
              <a:spcAft>
                <a:spcPct val="0"/>
              </a:spcAft>
            </a:pPr>
            <a:endParaRPr lang="en-US" sz="2400">
              <a:solidFill>
                <a:srgbClr val="003300"/>
              </a:solidFill>
              <a:latin typeface="Arial" charset="0"/>
              <a:ea typeface="ＭＳ Ｐゴシック" charset="0"/>
              <a:cs typeface="ＭＳ Ｐゴシック" charset="0"/>
            </a:endParaRPr>
          </a:p>
        </p:txBody>
      </p:sp>
      <p:pic>
        <p:nvPicPr>
          <p:cNvPr id="963586" name="Picture 5" descr="esthercloseup1.14.E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81450" y="0"/>
            <a:ext cx="51625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bwMode="auto">
          <a:xfrm>
            <a:off x="2484438" y="5661025"/>
            <a:ext cx="2986087" cy="927100"/>
          </a:xfrm>
          <a:prstGeom prst="rect">
            <a:avLst/>
          </a:prstGeom>
          <a:solidFill>
            <a:schemeClr val="tx2"/>
          </a:solidFill>
          <a:ln w="9525">
            <a:solidFill>
              <a:schemeClr val="tx1"/>
            </a:solidFill>
            <a:miter lim="800000"/>
            <a:headEnd/>
            <a:tailEnd/>
          </a:ln>
        </p:spPr>
        <p:txBody>
          <a:bodyPr anchor="ctr" anchorCtr="1"/>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defTabSz="914400" fontAlgn="base">
              <a:spcBef>
                <a:spcPct val="20000"/>
              </a:spcBef>
              <a:spcAft>
                <a:spcPct val="0"/>
              </a:spcAft>
              <a:buClr>
                <a:srgbClr val="808000"/>
              </a:buClr>
              <a:defRPr/>
            </a:pPr>
            <a:r>
              <a:rPr kumimoji="1" lang="ar-JO" altLang="zh-CN" sz="4000">
                <a:solidFill>
                  <a:srgbClr val="003300"/>
                </a:solidFill>
                <a:effectLst>
                  <a:outerShdw blurRad="38100" dist="38100" dir="2700000" algn="tl">
                    <a:srgbClr val="DDDDDD"/>
                  </a:outerShdw>
                </a:effectLst>
                <a:latin typeface="Arial" charset="0"/>
                <a:cs typeface="Arial" charset="0"/>
              </a:rPr>
              <a:t>أستير</a:t>
            </a:r>
            <a:endParaRPr kumimoji="1" lang="en-US" sz="4000" dirty="0">
              <a:solidFill>
                <a:srgbClr val="003300"/>
              </a:solidFill>
              <a:effectLst>
                <a:outerShdw blurRad="38100" dist="38100" dir="2700000" algn="tl">
                  <a:srgbClr val="DDDDDD"/>
                </a:outerShdw>
              </a:effectLst>
              <a:latin typeface="Arial" charset="0"/>
              <a:cs typeface="Arial" charset="0"/>
            </a:endParaRPr>
          </a:p>
        </p:txBody>
      </p:sp>
      <p:sp>
        <p:nvSpPr>
          <p:cNvPr id="10243" name="Rectangle 3"/>
          <p:cNvSpPr>
            <a:spLocks noGrp="1" noChangeArrowheads="1"/>
          </p:cNvSpPr>
          <p:nvPr>
            <p:ph type="ctrTitle"/>
          </p:nvPr>
        </p:nvSpPr>
        <p:spPr>
          <a:xfrm>
            <a:off x="179388" y="533400"/>
            <a:ext cx="4032250" cy="3040063"/>
          </a:xfrm>
          <a:gradFill rotWithShape="0">
            <a:gsLst>
              <a:gs pos="0">
                <a:schemeClr val="accent2">
                  <a:gamma/>
                  <a:shade val="46275"/>
                  <a:invGamma/>
                </a:schemeClr>
              </a:gs>
              <a:gs pos="100000">
                <a:schemeClr val="accent2"/>
              </a:gs>
            </a:gsLst>
            <a:path path="shape">
              <a:fillToRect l="50000" t="50000" r="50000" b="50000"/>
            </a:path>
          </a:gradFill>
          <a:ln>
            <a:solidFill>
              <a:schemeClr val="tx1"/>
            </a:solidFill>
          </a:ln>
        </p:spPr>
        <p:txBody>
          <a:bodyPr/>
          <a:lstStyle/>
          <a:p>
            <a:pPr algn="ctr">
              <a:defRPr/>
            </a:pPr>
            <a:r>
              <a:rPr lang="ar-JO" b="1" i="0" dirty="0">
                <a:latin typeface="Arial Black" charset="0"/>
                <a:cs typeface="Arial" charset="0"/>
              </a:rPr>
              <a:t>تفسير          الأسفار       التاريخية</a:t>
            </a:r>
            <a:endParaRPr lang="en-US" b="1" i="0" dirty="0">
              <a:latin typeface="Arial Black" charset="0"/>
              <a:cs typeface="Arial" charset="0"/>
            </a:endParaRPr>
          </a:p>
        </p:txBody>
      </p:sp>
    </p:spTree>
    <p:extLst>
      <p:ext uri="{BB962C8B-B14F-4D97-AF65-F5344CB8AC3E}">
        <p14:creationId xmlns:p14="http://schemas.microsoft.com/office/powerpoint/2010/main" val="122799231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pic>
        <p:nvPicPr>
          <p:cNvPr id="1597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588"/>
            <a:ext cx="9247188" cy="6164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0" y="6165850"/>
            <a:ext cx="9271000" cy="647700"/>
          </a:xfrm>
        </p:spPr>
        <p:txBody>
          <a:bodyPr/>
          <a:lstStyle/>
          <a:p>
            <a:pPr algn="ctr">
              <a:defRPr/>
            </a:pPr>
            <a:r>
              <a:rPr lang="ar-JO" sz="4400"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هل تصرفت أستير بطريقة مشرفة ؟</a:t>
            </a:r>
            <a:endParaRPr lang="en-US" sz="4400" i="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2083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6" name="Rectangle 4"/>
          <p:cNvSpPr txBox="1">
            <a:spLocks noChangeArrowheads="1"/>
          </p:cNvSpPr>
          <p:nvPr/>
        </p:nvSpPr>
        <p:spPr bwMode="auto">
          <a:xfrm>
            <a:off x="5962418" y="31601"/>
            <a:ext cx="2986087" cy="927100"/>
          </a:xfrm>
          <a:prstGeom prst="rect">
            <a:avLst/>
          </a:prstGeom>
          <a:solidFill>
            <a:schemeClr val="tx2"/>
          </a:solidFill>
          <a:ln w="9525">
            <a:solidFill>
              <a:schemeClr val="tx1"/>
            </a:solidFill>
            <a:miter lim="800000"/>
            <a:headEnd/>
            <a:tailEnd/>
          </a:ln>
        </p:spPr>
        <p:txBody>
          <a:bodyPr anchor="ctr" anchorCtr="1"/>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defTabSz="914400" fontAlgn="base">
              <a:spcBef>
                <a:spcPct val="20000"/>
              </a:spcBef>
              <a:spcAft>
                <a:spcPct val="0"/>
              </a:spcAft>
              <a:buClr>
                <a:srgbClr val="808000"/>
              </a:buClr>
              <a:defRPr/>
            </a:pPr>
            <a:r>
              <a:rPr kumimoji="1" lang="ar-JO" altLang="zh-CN" sz="4000" dirty="0">
                <a:solidFill>
                  <a:srgbClr val="003300"/>
                </a:solidFill>
                <a:effectLst>
                  <a:outerShdw blurRad="38100" dist="38100" dir="2700000" algn="tl">
                    <a:srgbClr val="DDDDDD"/>
                  </a:outerShdw>
                </a:effectLst>
                <a:latin typeface="Arial" charset="0"/>
                <a:cs typeface="Arial" charset="0"/>
              </a:rPr>
              <a:t>تكوين 22</a:t>
            </a:r>
            <a:endParaRPr kumimoji="1" lang="en-US" sz="4000" dirty="0">
              <a:solidFill>
                <a:srgbClr val="003300"/>
              </a:solidFill>
              <a:effectLst>
                <a:outerShdw blurRad="38100" dist="38100" dir="2700000" algn="tl">
                  <a:srgbClr val="DDDDDD"/>
                </a:outerShdw>
              </a:effectLst>
              <a:latin typeface="Arial" charset="0"/>
              <a:cs typeface="Arial" charset="0"/>
            </a:endParaRPr>
          </a:p>
        </p:txBody>
      </p:sp>
      <p:sp>
        <p:nvSpPr>
          <p:cNvPr id="10243" name="Rectangle 3"/>
          <p:cNvSpPr>
            <a:spLocks noGrp="1" noChangeArrowheads="1"/>
          </p:cNvSpPr>
          <p:nvPr>
            <p:ph type="ctrTitle"/>
          </p:nvPr>
        </p:nvSpPr>
        <p:spPr>
          <a:xfrm>
            <a:off x="179388" y="1654711"/>
            <a:ext cx="4032250" cy="3040063"/>
          </a:xfrm>
          <a:solidFill>
            <a:schemeClr val="tx1"/>
          </a:solidFill>
          <a:ln>
            <a:solidFill>
              <a:schemeClr val="tx1"/>
            </a:solidFill>
          </a:ln>
        </p:spPr>
        <p:txBody>
          <a:bodyPr/>
          <a:lstStyle/>
          <a:p>
            <a:pPr algn="ctr">
              <a:defRPr/>
            </a:pPr>
            <a:r>
              <a:rPr lang="ar-JO" i="0" dirty="0">
                <a:latin typeface="Arial Black" charset="0"/>
                <a:cs typeface="Arial" charset="0"/>
              </a:rPr>
              <a:t>تفسير           الأسفار       التاريخية</a:t>
            </a:r>
            <a:endParaRPr lang="en-US" i="0" dirty="0">
              <a:latin typeface="Arial Black" charset="0"/>
              <a:cs typeface="Arial" charset="0"/>
            </a:endParaRPr>
          </a:p>
        </p:txBody>
      </p:sp>
    </p:spTree>
    <p:extLst>
      <p:ext uri="{BB962C8B-B14F-4D97-AF65-F5344CB8AC3E}">
        <p14:creationId xmlns:p14="http://schemas.microsoft.com/office/powerpoint/2010/main" val="165090113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lgn="ctr">
              <a:defRPr/>
            </a:pPr>
            <a:r>
              <a:rPr lang="ar-JO" i="0"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الآية المفتاحية</a:t>
            </a:r>
            <a:endParaRPr lang="en-US" i="0"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Times New Roman" pitchFamily="-111" charset="0"/>
                <a:cs typeface="Arial" panose="020B0604020202020204" pitchFamily="34" charset="0"/>
                <a:sym typeface="Times New Roman"/>
              </a:rPr>
              <a:t>308</a:t>
            </a:r>
            <a:endParaRPr kumimoji="0" lang="en-US" sz="24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Times New Roman" pitchFamily="-111" charset="0"/>
              <a:cs typeface="Arial" panose="020B0604020202020204" pitchFamily="34" charset="0"/>
              <a:sym typeface="Times New Roman"/>
            </a:endParaRP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marR="0" lvl="0" indent="-342900" algn="ctr"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a:t>
            </a:r>
            <a:r>
              <a:rPr kumimoji="1" lang="ar-JO"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مردخاي إلى أستير</a:t>
            </a:r>
            <a: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 </a:t>
            </a:r>
            <a:b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br>
            <a:r>
              <a:rPr kumimoji="1" lang="ar-JO"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لأنك إن سكت سكوتاً في هذا الوقت يكون الفرج والنجاة لليهود من مكان آخر وأما أنت وبيت أبيك فتبيدون ومن يعلم </a:t>
            </a:r>
            <a:r>
              <a:rPr kumimoji="1" lang="ar-JO" altLang="zh-CN" sz="3200" b="1" dirty="0">
                <a:solidFill>
                  <a:srgbClr val="FFFFFF"/>
                </a:solidFill>
                <a:effectLst>
                  <a:glow rad="228600">
                    <a:srgbClr val="000000">
                      <a:alpha val="75000"/>
                    </a:srgbClr>
                  </a:glow>
                </a:effectLst>
                <a:latin typeface="Arial" panose="020B0604020202020204" pitchFamily="34" charset="0"/>
                <a:ea typeface="ＭＳ Ｐゴシック" charset="0"/>
                <a:cs typeface="Arial" panose="020B0604020202020204" pitchFamily="34" charset="0"/>
                <a:sym typeface="Times New Roman"/>
              </a:rPr>
              <a:t>إ</a:t>
            </a:r>
            <a:r>
              <a:rPr kumimoji="1" lang="ar-JO"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ن كنت لوقت مثل هذا وصلت إلى الملك</a:t>
            </a:r>
            <a:b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br>
            <a: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a:t>
            </a:r>
            <a:r>
              <a:rPr kumimoji="1" lang="ar-JO"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أستير 4: 14</a:t>
            </a:r>
            <a:r>
              <a:rPr kumimoji="1" lang="en-US" altLang="zh-CN" sz="3200" b="1"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rPr>
              <a:t>)</a:t>
            </a:r>
            <a:endParaRPr kumimoji="1" lang="en-US" sz="3200" b="0" i="0"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ＭＳ Ｐゴシック" charset="0"/>
              <a:cs typeface="Arial" panose="020B0604020202020204" pitchFamily="34" charset="0"/>
              <a:sym typeface="Times New Roman"/>
            </a:endParaRPr>
          </a:p>
        </p:txBody>
      </p:sp>
    </p:spTree>
    <p:extLst>
      <p:ext uri="{BB962C8B-B14F-4D97-AF65-F5344CB8AC3E}">
        <p14:creationId xmlns:p14="http://schemas.microsoft.com/office/powerpoint/2010/main" val="3920849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5" descr="Esther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defRPr/>
            </a:pPr>
            <a:r>
              <a:rPr lang="ar-JO"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لوقت </a:t>
            </a:r>
            <a:br>
              <a:rPr lang="ar-JO"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br>
            <a:r>
              <a:rPr lang="ar-JO"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مثل </a:t>
            </a:r>
            <a:br>
              <a:rPr lang="ar-JO"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br>
            <a:r>
              <a:rPr lang="ar-JO" altLang="ja-JP"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هذا</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Tree>
    <p:extLst>
      <p:ext uri="{BB962C8B-B14F-4D97-AF65-F5344CB8AC3E}">
        <p14:creationId xmlns:p14="http://schemas.microsoft.com/office/powerpoint/2010/main" val="3433911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5" descr="Esther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2" name="Picture 7" descr="EstherPalin_backg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57200"/>
            <a:ext cx="6635750" cy="731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defRPr/>
            </a:pPr>
            <a:r>
              <a:rPr lang="ar-JO" altLang="ja-JP" i="0"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لوقت</a:t>
            </a:r>
            <a:br>
              <a:rPr lang="ar-JO" altLang="ja-JP" i="0"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altLang="ja-JP" i="0"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مثل </a:t>
            </a:r>
            <a:br>
              <a:rPr lang="ar-JO" altLang="ja-JP" i="0"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altLang="ja-JP" i="0"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هذا</a:t>
            </a:r>
            <a:endParaRPr lang="en-US" i="0" dirty="0">
              <a:effectLst>
                <a:glow rad="228600">
                  <a:srgbClr val="000000">
                    <a:alpha val="75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47949292"/>
      </p:ext>
    </p:extLst>
  </p:cSld>
  <p:clrMapOvr>
    <a:masterClrMapping/>
  </p:clrMapOvr>
  <p:transition spd="slow">
    <p:dissolv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457200"/>
            <a:ext cx="9144000" cy="914400"/>
          </a:xfrm>
          <a:solidFill>
            <a:srgbClr val="000000"/>
          </a:solidFill>
        </p:spPr>
        <p:txBody>
          <a:bodyPr/>
          <a:lstStyle/>
          <a:p>
            <a:pPr algn="ctr">
              <a:defRPr/>
            </a:pPr>
            <a:r>
              <a:rPr lang="ar-JO" i="0" dirty="0">
                <a:effectLst>
                  <a:outerShdw blurRad="38100" dist="38100" dir="2700000" algn="tl">
                    <a:srgbClr val="366B1B"/>
                  </a:outerShdw>
                </a:effectLst>
                <a:latin typeface="Arial" charset="0"/>
                <a:ea typeface="ＭＳ Ｐゴシック" charset="0"/>
                <a:cs typeface="Arial" charset="0"/>
              </a:rPr>
              <a:t>مناهج تفسيرية</a:t>
            </a:r>
            <a:endParaRPr lang="en-US" i="0" dirty="0">
              <a:effectLst>
                <a:outerShdw blurRad="38100" dist="38100" dir="2700000" algn="tl">
                  <a:srgbClr val="366B1B"/>
                </a:outerShdw>
              </a:effectLst>
              <a:latin typeface="Arial" charset="0"/>
              <a:ea typeface="ＭＳ Ｐゴシック" charset="0"/>
              <a:cs typeface="Arial" charset="0"/>
            </a:endParaRPr>
          </a:p>
        </p:txBody>
      </p:sp>
      <p:sp>
        <p:nvSpPr>
          <p:cNvPr id="143363" name="Text Box 3"/>
          <p:cNvSpPr txBox="1">
            <a:spLocks noChangeArrowheads="1"/>
          </p:cNvSpPr>
          <p:nvPr/>
        </p:nvSpPr>
        <p:spPr bwMode="auto">
          <a:xfrm>
            <a:off x="8305800" y="0"/>
            <a:ext cx="8382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rPr>
              <a:t>310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endParaRPr>
          </a:p>
        </p:txBody>
      </p:sp>
      <p:sp>
        <p:nvSpPr>
          <p:cNvPr id="100356" name="Text Box 4"/>
          <p:cNvSpPr txBox="1">
            <a:spLocks noChangeArrowheads="1"/>
          </p:cNvSpPr>
          <p:nvPr/>
        </p:nvSpPr>
        <p:spPr bwMode="auto">
          <a:xfrm>
            <a:off x="109538" y="1793875"/>
            <a:ext cx="8958262" cy="1131888"/>
          </a:xfrm>
          <a:prstGeom prst="rect">
            <a:avLst/>
          </a:prstGeom>
          <a:solidFill>
            <a:srgbClr val="FFFFFF"/>
          </a:solidFill>
          <a:ln w="9525">
            <a:solidFill>
              <a:srgbClr val="000000"/>
            </a:solidFill>
            <a:miter lim="800000"/>
            <a:headEnd/>
            <a:tailEnd/>
          </a:ln>
        </p:spPr>
        <p:txBody>
          <a:bodyPr/>
          <a:lstStyle>
            <a:lvl1pPr marL="439738" indent="-439738"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439738" marR="0" lvl="0" indent="-439738"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rPr>
              <a:t>1. نبوي - أستير تتنبأ بأن اليهود سيُحفظون وهم خارج الأرض في زمن الوثنيين.</a:t>
            </a:r>
            <a:endPar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endParaRPr>
          </a:p>
        </p:txBody>
      </p:sp>
      <p:sp>
        <p:nvSpPr>
          <p:cNvPr id="100357" name="Text Box 5"/>
          <p:cNvSpPr txBox="1">
            <a:spLocks noChangeArrowheads="1"/>
          </p:cNvSpPr>
          <p:nvPr/>
        </p:nvSpPr>
        <p:spPr bwMode="auto">
          <a:xfrm>
            <a:off x="152400" y="3816350"/>
            <a:ext cx="8958263" cy="623888"/>
          </a:xfrm>
          <a:prstGeom prst="rect">
            <a:avLst/>
          </a:prstGeom>
          <a:solidFill>
            <a:srgbClr val="FFFFFF"/>
          </a:solidFill>
          <a:ln w="9525">
            <a:solidFill>
              <a:srgbClr val="000000"/>
            </a:solidFill>
            <a:miter lim="800000"/>
            <a:headEnd/>
            <a:tailEnd/>
          </a:ln>
        </p:spPr>
        <p:txBody>
          <a:bodyPr/>
          <a:lstStyle>
            <a:lvl1pPr marL="355600" indent="-355600"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355600" marR="0" lvl="0" indent="-35560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rPr>
              <a:t>2. مجازي - استير هي قصة البشرية.</a:t>
            </a:r>
            <a:endPar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endParaRPr>
          </a:p>
        </p:txBody>
      </p:sp>
      <p:sp>
        <p:nvSpPr>
          <p:cNvPr id="100358" name="Text Box 6"/>
          <p:cNvSpPr txBox="1">
            <a:spLocks noChangeArrowheads="1"/>
          </p:cNvSpPr>
          <p:nvPr/>
        </p:nvSpPr>
        <p:spPr bwMode="auto">
          <a:xfrm>
            <a:off x="152400" y="5459413"/>
            <a:ext cx="8958263" cy="1131887"/>
          </a:xfrm>
          <a:prstGeom prst="rect">
            <a:avLst/>
          </a:prstGeom>
          <a:solidFill>
            <a:srgbClr val="FFFFFF"/>
          </a:solidFill>
          <a:ln w="9525">
            <a:solidFill>
              <a:srgbClr val="000000"/>
            </a:solidFill>
            <a:miter lim="800000"/>
            <a:headEnd/>
            <a:tailEnd/>
          </a:ln>
        </p:spPr>
        <p:txBody>
          <a:bodyPr/>
          <a:lstStyle>
            <a:lvl1pPr marL="439738" indent="-439738"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439738" marR="0" lvl="0" indent="-439738"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rPr>
              <a:t>3. نموذجي - استير هو توضيح مقصود من الله للتجربة المسيحية في عصر الكنيسة أو نوع من الألفية.</a:t>
            </a:r>
            <a:endPar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endParaRPr>
          </a:p>
        </p:txBody>
      </p:sp>
      <p:sp>
        <p:nvSpPr>
          <p:cNvPr id="100359" name="Text Box 7"/>
          <p:cNvSpPr txBox="1">
            <a:spLocks noChangeArrowheads="1"/>
          </p:cNvSpPr>
          <p:nvPr/>
        </p:nvSpPr>
        <p:spPr bwMode="auto">
          <a:xfrm rot="-300000">
            <a:off x="773582" y="1706414"/>
            <a:ext cx="7064667" cy="1538288"/>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sng"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a:rPr>
              <a:t>الرد: لا شيء مذكور في "أزمنة الأمم" ويتم تقديم القصة بطريقة مباشرة كتاريخ.</a:t>
            </a:r>
            <a:endPar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a:endParaRPr>
          </a:p>
        </p:txBody>
      </p:sp>
      <p:sp>
        <p:nvSpPr>
          <p:cNvPr id="100360" name="Text Box 8"/>
          <p:cNvSpPr txBox="1">
            <a:spLocks noChangeArrowheads="1"/>
          </p:cNvSpPr>
          <p:nvPr/>
        </p:nvSpPr>
        <p:spPr bwMode="auto">
          <a:xfrm rot="-300000">
            <a:off x="710231" y="3587627"/>
            <a:ext cx="7895325" cy="1131888"/>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3200" b="1" i="0" u="sng"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a:rPr>
              <a:t>الرد: هذا غامض ويتم تقديم القصة بطريقة مباشرة كسرد تاريخي.</a:t>
            </a:r>
            <a:endPar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a:endParaRPr>
          </a:p>
        </p:txBody>
      </p:sp>
      <p:sp>
        <p:nvSpPr>
          <p:cNvPr id="100361" name="Text Box 9"/>
          <p:cNvSpPr txBox="1">
            <a:spLocks noChangeArrowheads="1"/>
          </p:cNvSpPr>
          <p:nvPr/>
        </p:nvSpPr>
        <p:spPr bwMode="auto">
          <a:xfrm rot="-300000">
            <a:off x="459835" y="5472223"/>
            <a:ext cx="8278744" cy="1031875"/>
          </a:xfrm>
          <a:prstGeom prst="rect">
            <a:avLst/>
          </a:prstGeom>
          <a:solidFill>
            <a:srgbClr val="000000"/>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a:rPr>
              <a:t>الرد: بالرغم من أن هذه وجهة نظر بارعة ، إلا أنها تفشل في إعادة قراءة العهد الجديد في العهد القديم.</a:t>
            </a:r>
            <a:endPar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a:endParaRPr>
          </a:p>
        </p:txBody>
      </p:sp>
      <p:sp>
        <p:nvSpPr>
          <p:cNvPr id="100362" name="Text Box 10"/>
          <p:cNvSpPr txBox="1">
            <a:spLocks noChangeArrowheads="1"/>
          </p:cNvSpPr>
          <p:nvPr/>
        </p:nvSpPr>
        <p:spPr bwMode="auto">
          <a:xfrm rot="-600000">
            <a:off x="630056" y="1716808"/>
            <a:ext cx="7799236" cy="3661902"/>
          </a:xfrm>
          <a:prstGeom prst="rect">
            <a:avLst/>
          </a:prstGeom>
          <a:solidFill>
            <a:schemeClr val="bg1">
              <a:lumMod val="90000"/>
            </a:schemeClr>
          </a:solidFill>
          <a:ln w="9525">
            <a:solidFill>
              <a:srgbClr val="000000"/>
            </a:solidFill>
            <a:miter lim="800000"/>
            <a:headEnd/>
            <a:tailEnd/>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rPr>
              <a:t>تاريخياً - تسجل إستير عناية الله الإلهية بشعبه المختار كدليل على التزامه بالعهد الإبراهيمي. سيوضح قسم الحجة التالي أن هذا هو الخيار الأفضل.</a:t>
            </a:r>
            <a:endPar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0356"/>
                                        </p:tgtEl>
                                        <p:attrNameLst>
                                          <p:attrName>style.visibility</p:attrName>
                                        </p:attrNameLst>
                                      </p:cBhvr>
                                      <p:to>
                                        <p:strVal val="visible"/>
                                      </p:to>
                                    </p:set>
                                    <p:anim calcmode="lin" valueType="num">
                                      <p:cBhvr additive="base">
                                        <p:cTn id="7" dur="500" fill="hold"/>
                                        <p:tgtEl>
                                          <p:spTgt spid="100356"/>
                                        </p:tgtEl>
                                        <p:attrNameLst>
                                          <p:attrName>ppt_x</p:attrName>
                                        </p:attrNameLst>
                                      </p:cBhvr>
                                      <p:tavLst>
                                        <p:tav tm="0">
                                          <p:val>
                                            <p:strVal val="#ppt_x"/>
                                          </p:val>
                                        </p:tav>
                                        <p:tav tm="100000">
                                          <p:val>
                                            <p:strVal val="#ppt_x"/>
                                          </p:val>
                                        </p:tav>
                                      </p:tavLst>
                                    </p:anim>
                                    <p:anim calcmode="lin" valueType="num">
                                      <p:cBhvr additive="base">
                                        <p:cTn id="8" dur="500" fill="hold"/>
                                        <p:tgtEl>
                                          <p:spTgt spid="10035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00359"/>
                                        </p:tgtEl>
                                        <p:attrNameLst>
                                          <p:attrName>style.visibility</p:attrName>
                                        </p:attrNameLst>
                                      </p:cBhvr>
                                      <p:to>
                                        <p:strVal val="visible"/>
                                      </p:to>
                                    </p:set>
                                    <p:animEffect transition="in" filter="checkerboard(across)">
                                      <p:cBhvr>
                                        <p:cTn id="13" dur="500"/>
                                        <p:tgtEl>
                                          <p:spTgt spid="10035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00357"/>
                                        </p:tgtEl>
                                        <p:attrNameLst>
                                          <p:attrName>style.visibility</p:attrName>
                                        </p:attrNameLst>
                                      </p:cBhvr>
                                      <p:to>
                                        <p:strVal val="visible"/>
                                      </p:to>
                                    </p:set>
                                    <p:anim calcmode="lin" valueType="num">
                                      <p:cBhvr additive="base">
                                        <p:cTn id="18" dur="500" fill="hold"/>
                                        <p:tgtEl>
                                          <p:spTgt spid="100357"/>
                                        </p:tgtEl>
                                        <p:attrNameLst>
                                          <p:attrName>ppt_x</p:attrName>
                                        </p:attrNameLst>
                                      </p:cBhvr>
                                      <p:tavLst>
                                        <p:tav tm="0">
                                          <p:val>
                                            <p:strVal val="#ppt_x"/>
                                          </p:val>
                                        </p:tav>
                                        <p:tav tm="100000">
                                          <p:val>
                                            <p:strVal val="#ppt_x"/>
                                          </p:val>
                                        </p:tav>
                                      </p:tavLst>
                                    </p:anim>
                                    <p:anim calcmode="lin" valueType="num">
                                      <p:cBhvr additive="base">
                                        <p:cTn id="19" dur="500" fill="hold"/>
                                        <p:tgtEl>
                                          <p:spTgt spid="100357"/>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00360"/>
                                        </p:tgtEl>
                                        <p:attrNameLst>
                                          <p:attrName>style.visibility</p:attrName>
                                        </p:attrNameLst>
                                      </p:cBhvr>
                                      <p:to>
                                        <p:strVal val="visible"/>
                                      </p:to>
                                    </p:set>
                                    <p:animEffect transition="in" filter="checkerboard(across)">
                                      <p:cBhvr>
                                        <p:cTn id="24" dur="500"/>
                                        <p:tgtEl>
                                          <p:spTgt spid="10036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100358"/>
                                        </p:tgtEl>
                                        <p:attrNameLst>
                                          <p:attrName>style.visibility</p:attrName>
                                        </p:attrNameLst>
                                      </p:cBhvr>
                                      <p:to>
                                        <p:strVal val="visible"/>
                                      </p:to>
                                    </p:set>
                                    <p:anim calcmode="lin" valueType="num">
                                      <p:cBhvr additive="base">
                                        <p:cTn id="29" dur="500" fill="hold"/>
                                        <p:tgtEl>
                                          <p:spTgt spid="100358"/>
                                        </p:tgtEl>
                                        <p:attrNameLst>
                                          <p:attrName>ppt_x</p:attrName>
                                        </p:attrNameLst>
                                      </p:cBhvr>
                                      <p:tavLst>
                                        <p:tav tm="0">
                                          <p:val>
                                            <p:strVal val="#ppt_x"/>
                                          </p:val>
                                        </p:tav>
                                        <p:tav tm="100000">
                                          <p:val>
                                            <p:strVal val="#ppt_x"/>
                                          </p:val>
                                        </p:tav>
                                      </p:tavLst>
                                    </p:anim>
                                    <p:anim calcmode="lin" valueType="num">
                                      <p:cBhvr additive="base">
                                        <p:cTn id="30" dur="500" fill="hold"/>
                                        <p:tgtEl>
                                          <p:spTgt spid="100358"/>
                                        </p:tgtEl>
                                        <p:attrNameLst>
                                          <p:attrName>ppt_y</p:attrName>
                                        </p:attrNameLst>
                                      </p:cBhvr>
                                      <p:tavLst>
                                        <p:tav tm="0">
                                          <p:val>
                                            <p:strVal val="0-#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00361"/>
                                        </p:tgtEl>
                                        <p:attrNameLst>
                                          <p:attrName>style.visibility</p:attrName>
                                        </p:attrNameLst>
                                      </p:cBhvr>
                                      <p:to>
                                        <p:strVal val="visible"/>
                                      </p:to>
                                    </p:set>
                                    <p:animEffect transition="in" filter="checkerboard(across)">
                                      <p:cBhvr>
                                        <p:cTn id="35" dur="500"/>
                                        <p:tgtEl>
                                          <p:spTgt spid="10036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5" presetClass="entr" presetSubtype="0" fill="hold" grpId="0" nodeType="clickEffect">
                                  <p:stCondLst>
                                    <p:cond delay="0"/>
                                  </p:stCondLst>
                                  <p:childTnLst>
                                    <p:set>
                                      <p:cBhvr>
                                        <p:cTn id="39" dur="1" fill="hold">
                                          <p:stCondLst>
                                            <p:cond delay="0"/>
                                          </p:stCondLst>
                                        </p:cTn>
                                        <p:tgtEl>
                                          <p:spTgt spid="100362"/>
                                        </p:tgtEl>
                                        <p:attrNameLst>
                                          <p:attrName>style.visibility</p:attrName>
                                        </p:attrNameLst>
                                      </p:cBhvr>
                                      <p:to>
                                        <p:strVal val="visible"/>
                                      </p:to>
                                    </p:set>
                                    <p:anim calcmode="lin" valueType="num">
                                      <p:cBhvr>
                                        <p:cTn id="40" dur="1000" fill="hold"/>
                                        <p:tgtEl>
                                          <p:spTgt spid="100362"/>
                                        </p:tgtEl>
                                        <p:attrNameLst>
                                          <p:attrName>ppt_w</p:attrName>
                                        </p:attrNameLst>
                                      </p:cBhvr>
                                      <p:tavLst>
                                        <p:tav tm="0">
                                          <p:val>
                                            <p:fltVal val="0"/>
                                          </p:val>
                                        </p:tav>
                                        <p:tav tm="100000">
                                          <p:val>
                                            <p:strVal val="#ppt_w"/>
                                          </p:val>
                                        </p:tav>
                                      </p:tavLst>
                                    </p:anim>
                                    <p:anim calcmode="lin" valueType="num">
                                      <p:cBhvr>
                                        <p:cTn id="41" dur="1000" fill="hold"/>
                                        <p:tgtEl>
                                          <p:spTgt spid="100362"/>
                                        </p:tgtEl>
                                        <p:attrNameLst>
                                          <p:attrName>ppt_h</p:attrName>
                                        </p:attrNameLst>
                                      </p:cBhvr>
                                      <p:tavLst>
                                        <p:tav tm="0">
                                          <p:val>
                                            <p:fltVal val="0"/>
                                          </p:val>
                                        </p:tav>
                                        <p:tav tm="100000">
                                          <p:val>
                                            <p:strVal val="#ppt_h"/>
                                          </p:val>
                                        </p:tav>
                                      </p:tavLst>
                                    </p:anim>
                                    <p:anim calcmode="lin" valueType="num">
                                      <p:cBhvr>
                                        <p:cTn id="42" dur="1000" fill="hold"/>
                                        <p:tgtEl>
                                          <p:spTgt spid="100362"/>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10036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6" grpId="0" animBg="1" autoUpdateAnimBg="0"/>
      <p:bldP spid="100357" grpId="0" animBg="1" autoUpdateAnimBg="0"/>
      <p:bldP spid="100358" grpId="0" animBg="1" autoUpdateAnimBg="0"/>
      <p:bldP spid="100359" grpId="0" animBg="1" autoUpdateAnimBg="0"/>
      <p:bldP spid="100360" grpId="0" animBg="1" autoUpdateAnimBg="0"/>
      <p:bldP spid="100361" grpId="0" animBg="1" autoUpdateAnimBg="0"/>
      <p:bldP spid="100362"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49506" name="Picture 7"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7" name="Rectangle 2"/>
          <p:cNvSpPr>
            <a:spLocks noGrp="1" noChangeArrowheads="1"/>
          </p:cNvSpPr>
          <p:nvPr>
            <p:ph type="title"/>
          </p:nvPr>
        </p:nvSpPr>
        <p:spPr>
          <a:xfrm>
            <a:off x="2438400" y="304800"/>
            <a:ext cx="4267200" cy="685800"/>
          </a:xfrm>
          <a:solidFill>
            <a:srgbClr val="000000"/>
          </a:solidFill>
        </p:spPr>
        <p:txBody>
          <a:bodyPr/>
          <a:lstStyle/>
          <a:p>
            <a:pPr algn="ctr"/>
            <a:r>
              <a:rPr lang="ar-JO" i="0" dirty="0">
                <a:effectLst/>
                <a:latin typeface="Arial" panose="020B0604020202020204" pitchFamily="34" charset="0"/>
                <a:ea typeface="ＭＳ Ｐゴシック" charset="0"/>
                <a:cs typeface="Arial" panose="020B0604020202020204" pitchFamily="34" charset="0"/>
              </a:rPr>
              <a:t>التركيب</a:t>
            </a:r>
            <a:endParaRPr lang="en-US" i="0" dirty="0">
              <a:effectLst/>
              <a:latin typeface="Arial" panose="020B0604020202020204" pitchFamily="34" charset="0"/>
              <a:ea typeface="ＭＳ Ｐゴシック" charset="0"/>
              <a:cs typeface="Arial" panose="020B0604020202020204" pitchFamily="34" charset="0"/>
            </a:endParaRPr>
          </a:p>
        </p:txBody>
      </p:sp>
      <p:sp>
        <p:nvSpPr>
          <p:cNvPr id="149508"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311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103428" name="Text Box 4"/>
          <p:cNvSpPr txBox="1">
            <a:spLocks noChangeArrowheads="1"/>
          </p:cNvSpPr>
          <p:nvPr/>
        </p:nvSpPr>
        <p:spPr bwMode="auto">
          <a:xfrm>
            <a:off x="609600" y="2916238"/>
            <a:ext cx="6705600" cy="584775"/>
          </a:xfrm>
          <a:prstGeom prst="rect">
            <a:avLst/>
          </a:prstGeom>
          <a:solidFill>
            <a:srgbClr val="000000"/>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1-4     تخطيط المؤامرة - التهديد</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149510" name="Text Box 5"/>
          <p:cNvSpPr txBox="1">
            <a:spLocks noChangeArrowheads="1"/>
          </p:cNvSpPr>
          <p:nvPr/>
        </p:nvSpPr>
        <p:spPr bwMode="auto">
          <a:xfrm>
            <a:off x="762000" y="1336675"/>
            <a:ext cx="7543800" cy="588963"/>
          </a:xfrm>
          <a:prstGeom prst="rect">
            <a:avLst/>
          </a:prstGeom>
          <a:solidFill>
            <a:srgbClr val="FFFFFF"/>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rPr>
              <a:t>إحباط مؤامرة الإبادة</a:t>
            </a:r>
            <a:endParaRPr kumimoji="0" lang="en-US" altLang="zh-CN"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
        <p:nvSpPr>
          <p:cNvPr id="103430" name="Text Box 6"/>
          <p:cNvSpPr txBox="1">
            <a:spLocks noChangeArrowheads="1"/>
          </p:cNvSpPr>
          <p:nvPr/>
        </p:nvSpPr>
        <p:spPr bwMode="auto">
          <a:xfrm>
            <a:off x="1676400" y="5486400"/>
            <a:ext cx="6875463" cy="584775"/>
          </a:xfrm>
          <a:prstGeom prst="rect">
            <a:avLst/>
          </a:prstGeom>
          <a:solidFill>
            <a:srgbClr val="000000"/>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rPr>
              <a:t>5-10     فشل المؤامرة - الإنتصار</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imes New Roman"/>
            </a:endParaRPr>
          </a:p>
        </p:txBody>
      </p:sp>
    </p:spTree>
    <p:extLst>
      <p:ext uri="{BB962C8B-B14F-4D97-AF65-F5344CB8AC3E}">
        <p14:creationId xmlns:p14="http://schemas.microsoft.com/office/powerpoint/2010/main" val="1425063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28"/>
                                        </p:tgtEl>
                                        <p:attrNameLst>
                                          <p:attrName>style.visibility</p:attrName>
                                        </p:attrNameLst>
                                      </p:cBhvr>
                                      <p:to>
                                        <p:strVal val="visible"/>
                                      </p:to>
                                    </p:set>
                                    <p:anim calcmode="lin" valueType="num">
                                      <p:cBhvr additive="base">
                                        <p:cTn id="7" dur="500" fill="hold"/>
                                        <p:tgtEl>
                                          <p:spTgt spid="103428"/>
                                        </p:tgtEl>
                                        <p:attrNameLst>
                                          <p:attrName>ppt_x</p:attrName>
                                        </p:attrNameLst>
                                      </p:cBhvr>
                                      <p:tavLst>
                                        <p:tav tm="0">
                                          <p:val>
                                            <p:strVal val="0-#ppt_w/2"/>
                                          </p:val>
                                        </p:tav>
                                        <p:tav tm="100000">
                                          <p:val>
                                            <p:strVal val="#ppt_x"/>
                                          </p:val>
                                        </p:tav>
                                      </p:tavLst>
                                    </p:anim>
                                    <p:anim calcmode="lin" valueType="num">
                                      <p:cBhvr additive="base">
                                        <p:cTn id="8" dur="500" fill="hold"/>
                                        <p:tgtEl>
                                          <p:spTgt spid="1034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430"/>
                                        </p:tgtEl>
                                        <p:attrNameLst>
                                          <p:attrName>style.visibility</p:attrName>
                                        </p:attrNameLst>
                                      </p:cBhvr>
                                      <p:to>
                                        <p:strVal val="visible"/>
                                      </p:to>
                                    </p:set>
                                    <p:anim calcmode="lin" valueType="num">
                                      <p:cBhvr additive="base">
                                        <p:cTn id="13" dur="500" fill="hold"/>
                                        <p:tgtEl>
                                          <p:spTgt spid="103430"/>
                                        </p:tgtEl>
                                        <p:attrNameLst>
                                          <p:attrName>ppt_x</p:attrName>
                                        </p:attrNameLst>
                                      </p:cBhvr>
                                      <p:tavLst>
                                        <p:tav tm="0">
                                          <p:val>
                                            <p:strVal val="0-#ppt_w/2"/>
                                          </p:val>
                                        </p:tav>
                                        <p:tav tm="100000">
                                          <p:val>
                                            <p:strVal val="#ppt_x"/>
                                          </p:val>
                                        </p:tav>
                                      </p:tavLst>
                                    </p:anim>
                                    <p:anim calcmode="lin" valueType="num">
                                      <p:cBhvr additive="base">
                                        <p:cTn id="14" dur="500" fill="hold"/>
                                        <p:tgtEl>
                                          <p:spTgt spid="1034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animBg="1" autoUpdateAnimBg="0"/>
      <p:bldP spid="103430"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ctrTitle"/>
          </p:nvPr>
        </p:nvSpPr>
        <p:spPr>
          <a:xfrm>
            <a:off x="0" y="957352"/>
            <a:ext cx="9144000" cy="1862048"/>
          </a:xfrm>
        </p:spPr>
        <p:txBody>
          <a:bodyPr/>
          <a:lstStyle/>
          <a:p>
            <a:pPr eaLnBrk="1" hangingPunct="1"/>
            <a:r>
              <a:rPr lang="ar-SA" sz="11500" dirty="0">
                <a:latin typeface="Arial" panose="020B0604020202020204" pitchFamily="34" charset="0"/>
                <a:cs typeface="Arial" panose="020B0604020202020204" pitchFamily="34" charset="0"/>
              </a:rPr>
              <a:t>الحكمة والشعر</a:t>
            </a:r>
            <a:endParaRPr lang="en-US" sz="66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02DB6F2-4AF1-72A9-5B77-49CF68508E63}"/>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7" descr="bv30044"/>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9144000" cy="6827838"/>
          </a:xfrm>
          <a:noFill/>
        </p:spPr>
      </p:pic>
      <p:pic>
        <p:nvPicPr>
          <p:cNvPr id="136209" name="Picture 17" descr="j019954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2800" y="3702050"/>
            <a:ext cx="2695575"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340</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grpSp>
        <p:nvGrpSpPr>
          <p:cNvPr id="2" name="Group 20"/>
          <p:cNvGrpSpPr>
            <a:grpSpLocks/>
          </p:cNvGrpSpPr>
          <p:nvPr/>
        </p:nvGrpSpPr>
        <p:grpSpPr bwMode="auto">
          <a:xfrm>
            <a:off x="381000" y="349250"/>
            <a:ext cx="2362200" cy="6248400"/>
            <a:chOff x="192" y="96"/>
            <a:chExt cx="1488" cy="3936"/>
          </a:xfrm>
        </p:grpSpPr>
        <p:sp>
          <p:nvSpPr>
            <p:cNvPr id="94218" name="Rectangle 2"/>
            <p:cNvSpPr>
              <a:spLocks noChangeArrowheads="1"/>
            </p:cNvSpPr>
            <p:nvPr/>
          </p:nvSpPr>
          <p:spPr bwMode="auto">
            <a:xfrm>
              <a:off x="192" y="1488"/>
              <a:ext cx="1488" cy="2544"/>
            </a:xfrm>
            <a:prstGeom prst="rect">
              <a:avLst/>
            </a:prstGeom>
            <a:solidFill>
              <a:schemeClr val="accent1">
                <a:lumMod val="20000"/>
                <a:lumOff val="80000"/>
              </a:schemeClr>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يشوع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قضاة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راعوث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1 صموئيل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2 صموئيل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1 ملوك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2 ملوك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1 اخبار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2 اخبار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عزرا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نحميا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استير</a:t>
              </a:r>
            </a:p>
          </p:txBody>
        </p:sp>
        <p:sp>
          <p:nvSpPr>
            <p:cNvPr id="107531" name="Rectangle 5"/>
            <p:cNvSpPr>
              <a:spLocks noChangeArrowheads="1"/>
            </p:cNvSpPr>
            <p:nvPr/>
          </p:nvSpPr>
          <p:spPr bwMode="auto">
            <a:xfrm>
              <a:off x="192" y="336"/>
              <a:ext cx="1488" cy="1152"/>
            </a:xfrm>
            <a:prstGeom prst="rect">
              <a:avLst/>
            </a:prstGeom>
            <a:solidFill>
              <a:schemeClr val="accent3">
                <a:lumMod val="85000"/>
              </a:schemeClr>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تكوين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خروج</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لاويين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عدد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تثنية</a:t>
              </a:r>
            </a:p>
          </p:txBody>
        </p:sp>
        <p:sp>
          <p:nvSpPr>
            <p:cNvPr id="107532" name="Rectangle 9"/>
            <p:cNvSpPr>
              <a:spLocks noChangeArrowheads="1"/>
            </p:cNvSpPr>
            <p:nvPr/>
          </p:nvSpPr>
          <p:spPr bwMode="auto">
            <a:xfrm>
              <a:off x="432" y="96"/>
              <a:ext cx="1056" cy="288"/>
            </a:xfrm>
            <a:prstGeom prst="rect">
              <a:avLst/>
            </a:prstGeom>
            <a:solidFill>
              <a:srgbClr val="004B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cs typeface="Arial" charset="0"/>
                </a:rPr>
                <a:t>التاريخ</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Arial" charset="0"/>
              </a:endParaRPr>
            </a:p>
          </p:txBody>
        </p:sp>
      </p:grpSp>
      <p:grpSp>
        <p:nvGrpSpPr>
          <p:cNvPr id="3" name="Group 21"/>
          <p:cNvGrpSpPr>
            <a:grpSpLocks/>
          </p:cNvGrpSpPr>
          <p:nvPr/>
        </p:nvGrpSpPr>
        <p:grpSpPr bwMode="auto">
          <a:xfrm>
            <a:off x="6553200" y="349250"/>
            <a:ext cx="2362200" cy="6248400"/>
            <a:chOff x="4128" y="96"/>
            <a:chExt cx="1488" cy="3936"/>
          </a:xfrm>
        </p:grpSpPr>
        <p:sp>
          <p:nvSpPr>
            <p:cNvPr id="107527" name="Rectangle 6"/>
            <p:cNvSpPr>
              <a:spLocks noChangeArrowheads="1"/>
            </p:cNvSpPr>
            <p:nvPr/>
          </p:nvSpPr>
          <p:spPr bwMode="auto">
            <a:xfrm>
              <a:off x="4128" y="336"/>
              <a:ext cx="1488" cy="1152"/>
            </a:xfrm>
            <a:prstGeom prst="rect">
              <a:avLst/>
            </a:prstGeom>
            <a:solidFill>
              <a:schemeClr val="accent3">
                <a:lumMod val="85000"/>
              </a:schemeClr>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أ</a:t>
              </a: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شعياء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ارميا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مراثي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حزقيال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دانيال</a:t>
              </a:r>
            </a:p>
          </p:txBody>
        </p:sp>
        <p:sp>
          <p:nvSpPr>
            <p:cNvPr id="107528" name="Rectangle 3"/>
            <p:cNvSpPr>
              <a:spLocks noChangeArrowheads="1"/>
            </p:cNvSpPr>
            <p:nvPr/>
          </p:nvSpPr>
          <p:spPr bwMode="auto">
            <a:xfrm>
              <a:off x="4128" y="1488"/>
              <a:ext cx="1488" cy="2544"/>
            </a:xfrm>
            <a:prstGeom prst="rect">
              <a:avLst/>
            </a:prstGeom>
            <a:solidFill>
              <a:srgbClr val="FBEEC9"/>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هوشع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يوئيل</a:t>
              </a:r>
              <a:endPar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عاموس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عوبديا</a:t>
              </a:r>
              <a:endPar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يونان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ميخا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ناحوم</a:t>
              </a:r>
              <a:endPar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حبقوق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صفنيا</a:t>
              </a:r>
              <a:endPar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حجى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زكريا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ملاخي</a:t>
              </a:r>
            </a:p>
          </p:txBody>
        </p:sp>
        <p:sp>
          <p:nvSpPr>
            <p:cNvPr id="107529" name="Rectangle 10"/>
            <p:cNvSpPr>
              <a:spLocks noChangeArrowheads="1"/>
            </p:cNvSpPr>
            <p:nvPr/>
          </p:nvSpPr>
          <p:spPr bwMode="auto">
            <a:xfrm>
              <a:off x="4320" y="96"/>
              <a:ext cx="1200" cy="288"/>
            </a:xfrm>
            <a:prstGeom prst="rect">
              <a:avLst/>
            </a:prstGeom>
            <a:solidFill>
              <a:srgbClr val="004B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cs typeface="Arial" charset="0"/>
                </a:rPr>
                <a:t>النبوة</a:t>
              </a:r>
            </a:p>
          </p:txBody>
        </p:sp>
      </p:grpSp>
      <p:sp>
        <p:nvSpPr>
          <p:cNvPr id="136196" name="Rectangle 4"/>
          <p:cNvSpPr>
            <a:spLocks noChangeArrowheads="1"/>
          </p:cNvSpPr>
          <p:nvPr/>
        </p:nvSpPr>
        <p:spPr bwMode="auto">
          <a:xfrm>
            <a:off x="2895600" y="404813"/>
            <a:ext cx="3505200" cy="3276600"/>
          </a:xfrm>
          <a:prstGeom prst="rect">
            <a:avLst/>
          </a:pr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0" i="0" u="none" strike="noStrike" kern="1200" cap="none" spc="0" normalizeH="0" baseline="0" noProof="0" dirty="0">
                <a:ln>
                  <a:noFill/>
                </a:ln>
                <a:solidFill>
                  <a:srgbClr val="FF0066"/>
                </a:solidFill>
                <a:effectLst/>
                <a:uLnTx/>
                <a:uFillTx/>
                <a:latin typeface="Arial" charset="0"/>
                <a:ea typeface="ＭＳ Ｐゴシック" charset="0"/>
                <a:cs typeface="Arial" charset="0"/>
              </a:rPr>
              <a:t>الشعر</a:t>
            </a:r>
            <a:endParaRPr kumimoji="0" lang="en-US" sz="3200" b="0" i="0" u="none" strike="noStrike" kern="1200" cap="none" spc="0" normalizeH="0" baseline="0" noProof="0" dirty="0">
              <a:ln>
                <a:noFill/>
              </a:ln>
              <a:solidFill>
                <a:srgbClr val="FF0066"/>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3333FF"/>
                </a:solidFill>
                <a:effectLst/>
                <a:uLnTx/>
                <a:uFillTx/>
                <a:latin typeface="Arial" charset="0"/>
                <a:ea typeface="ＭＳ Ｐゴシック" charset="0"/>
                <a:cs typeface="Arial" charset="0"/>
              </a:rPr>
              <a:t>أ</a:t>
            </a:r>
            <a:r>
              <a:rPr kumimoji="0" lang="ar-SA" sz="3200" b="0" i="0" u="none" strike="noStrike" kern="1200" cap="none" spc="0" normalizeH="0" baseline="0" noProof="0" dirty="0">
                <a:ln>
                  <a:noFill/>
                </a:ln>
                <a:solidFill>
                  <a:srgbClr val="3333FF"/>
                </a:solidFill>
                <a:effectLst/>
                <a:uLnTx/>
                <a:uFillTx/>
                <a:latin typeface="Arial" charset="0"/>
                <a:ea typeface="ＭＳ Ｐゴシック" charset="0"/>
                <a:cs typeface="Arial" charset="0"/>
              </a:rPr>
              <a:t>يوب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مزامير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3333FF"/>
                </a:solidFill>
                <a:effectLst/>
                <a:uLnTx/>
                <a:uFillTx/>
                <a:latin typeface="Arial" charset="0"/>
                <a:ea typeface="ＭＳ Ｐゴシック" charset="0"/>
                <a:cs typeface="Arial" charset="0"/>
              </a:rPr>
              <a:t>أ</a:t>
            </a:r>
            <a:r>
              <a:rPr kumimoji="0" lang="ar-SA" sz="3200" b="0" i="0" u="none" strike="noStrike" kern="1200" cap="none" spc="0" normalizeH="0" baseline="0" noProof="0" dirty="0">
                <a:ln>
                  <a:noFill/>
                </a:ln>
                <a:solidFill>
                  <a:srgbClr val="3333FF"/>
                </a:solidFill>
                <a:effectLst/>
                <a:uLnTx/>
                <a:uFillTx/>
                <a:latin typeface="Arial" charset="0"/>
                <a:ea typeface="ＭＳ Ｐゴシック" charset="0"/>
                <a:cs typeface="Arial" charset="0"/>
              </a:rPr>
              <a:t>مثال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0" i="0" u="none" strike="noStrike" kern="1200" cap="none" spc="0" normalizeH="0" baseline="0" noProof="0" dirty="0">
                <a:ln>
                  <a:noFill/>
                </a:ln>
                <a:solidFill>
                  <a:srgbClr val="3333FF"/>
                </a:solidFill>
                <a:effectLst/>
                <a:uLnTx/>
                <a:uFillTx/>
                <a:latin typeface="Arial" charset="0"/>
                <a:ea typeface="ＭＳ Ｐゴシック" charset="0"/>
                <a:cs typeface="Arial" charset="0"/>
              </a:rPr>
              <a:t>جامعة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ن</a:t>
            </a:r>
            <a:r>
              <a:rPr kumimoji="0" lang="ar-JO" sz="3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شيد الأنشاد</a:t>
            </a:r>
            <a:endParaRPr kumimoji="0" lang="ar-SA" sz="3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34"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from="(-#ppt_w/2)" to="(#ppt_x)" calcmode="lin" valueType="num">
                                      <p:cBhvr>
                                        <p:cTn id="12" dur="600" fill="hold">
                                          <p:stCondLst>
                                            <p:cond delay="0"/>
                                          </p:stCondLst>
                                        </p:cTn>
                                        <p:tgtEl>
                                          <p:spTgt spid="3"/>
                                        </p:tgtEl>
                                        <p:attrNameLst>
                                          <p:attrName>ppt_x</p:attrName>
                                        </p:attrNameLst>
                                      </p:cBhvr>
                                    </p:anim>
                                    <p:anim from="0" to="-1.0" calcmode="lin" valueType="num">
                                      <p:cBhvr>
                                        <p:cTn id="13" dur="200" decel="50000" autoRev="1" fill="hold">
                                          <p:stCondLst>
                                            <p:cond delay="600"/>
                                          </p:stCondLst>
                                        </p:cTn>
                                        <p:tgtEl>
                                          <p:spTgt spid="3"/>
                                        </p:tgtEl>
                                        <p:attrNameLst>
                                          <p:attrName>xshear</p:attrName>
                                        </p:attrNameLst>
                                      </p:cBhvr>
                                    </p:anim>
                                    <p:animScale>
                                      <p:cBhvr>
                                        <p:cTn id="14" dur="200" decel="100000" autoRev="1" fill="hold">
                                          <p:stCondLst>
                                            <p:cond delay="600"/>
                                          </p:stCondLst>
                                        </p:cTn>
                                        <p:tgtEl>
                                          <p:spTgt spid="3"/>
                                        </p:tgtEl>
                                      </p:cBhvr>
                                      <p:from x="100000" y="100000"/>
                                      <p:to x="80000" y="100000"/>
                                    </p:animScale>
                                    <p:anim by="(#ppt_h/3+#ppt_w*0.1)" calcmode="lin" valueType="num">
                                      <p:cBhvr additive="sum">
                                        <p:cTn id="15" dur="200" decel="100000" autoRev="1" fill="hold">
                                          <p:stCondLst>
                                            <p:cond delay="600"/>
                                          </p:stCondLst>
                                        </p:cTn>
                                        <p:tgtEl>
                                          <p:spTgt spid="3"/>
                                        </p:tgtEl>
                                        <p:attrNameLst>
                                          <p:attrName>ppt_x</p:attrName>
                                        </p:attrNameLst>
                                      </p:cBhvr>
                                    </p:anim>
                                  </p:childTnLst>
                                </p:cTn>
                              </p:par>
                              <p:par>
                                <p:cTn id="16" presetID="10" presetClass="entr" presetSubtype="0" fill="hold" nodeType="withEffect">
                                  <p:stCondLst>
                                    <p:cond delay="0"/>
                                  </p:stCondLst>
                                  <p:childTnLst>
                                    <p:set>
                                      <p:cBhvr>
                                        <p:cTn id="17" dur="1" fill="hold">
                                          <p:stCondLst>
                                            <p:cond delay="0"/>
                                          </p:stCondLst>
                                        </p:cTn>
                                        <p:tgtEl>
                                          <p:spTgt spid="136209"/>
                                        </p:tgtEl>
                                        <p:attrNameLst>
                                          <p:attrName>style.visibility</p:attrName>
                                        </p:attrNameLst>
                                      </p:cBhvr>
                                      <p:to>
                                        <p:strVal val="visible"/>
                                      </p:to>
                                    </p:set>
                                    <p:animEffect transition="in" filter="fade">
                                      <p:cBhvr>
                                        <p:cTn id="18" dur="2000"/>
                                        <p:tgtEl>
                                          <p:spTgt spid="13620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136196"/>
                                        </p:tgtEl>
                                        <p:attrNameLst>
                                          <p:attrName>style.visibility</p:attrName>
                                        </p:attrNameLst>
                                      </p:cBhvr>
                                      <p:to>
                                        <p:strVal val="visible"/>
                                      </p:to>
                                    </p:set>
                                    <p:anim calcmode="discrete" valueType="clr">
                                      <p:cBhvr override="childStyle">
                                        <p:cTn id="23" dur="80"/>
                                        <p:tgtEl>
                                          <p:spTgt spid="136196"/>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36196"/>
                                        </p:tgtEl>
                                        <p:attrNameLst>
                                          <p:attrName>fillcolor</p:attrName>
                                        </p:attrNameLst>
                                      </p:cBhvr>
                                      <p:tavLst>
                                        <p:tav tm="0">
                                          <p:val>
                                            <p:clrVal>
                                              <a:schemeClr val="accent2"/>
                                            </p:clrVal>
                                          </p:val>
                                        </p:tav>
                                        <p:tav tm="50000">
                                          <p:val>
                                            <p:clrVal>
                                              <a:schemeClr val="hlink"/>
                                            </p:clrVal>
                                          </p:val>
                                        </p:tav>
                                      </p:tavLst>
                                    </p:anim>
                                    <p:set>
                                      <p:cBhvr>
                                        <p:cTn id="25" dur="80"/>
                                        <p:tgtEl>
                                          <p:spTgt spid="1361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5" descr="bv30149"/>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338748" y="-171400"/>
            <a:ext cx="9735284" cy="7211656"/>
          </a:xfrm>
          <a:noFill/>
        </p:spPr>
      </p:pic>
      <p:sp>
        <p:nvSpPr>
          <p:cNvPr id="161807" name="Text Box 15"/>
          <p:cNvSpPr txBox="1">
            <a:spLocks noChangeArrowheads="1"/>
          </p:cNvSpPr>
          <p:nvPr/>
        </p:nvSpPr>
        <p:spPr bwMode="auto">
          <a:xfrm>
            <a:off x="4722204" y="1824776"/>
            <a:ext cx="3810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محتويات الكتابة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1808" name="Text Box 16"/>
          <p:cNvSpPr txBox="1">
            <a:spLocks noChangeArrowheads="1"/>
          </p:cNvSpPr>
          <p:nvPr/>
        </p:nvSpPr>
        <p:spPr bwMode="auto">
          <a:xfrm>
            <a:off x="434928" y="1824776"/>
            <a:ext cx="3091132"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0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نمط الكتابة</a:t>
            </a:r>
            <a:endParaRPr kumimoji="0" lang="en-US" sz="30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02404" name="Text Box 20"/>
          <p:cNvSpPr txBox="1">
            <a:spLocks noChangeArrowheads="1"/>
          </p:cNvSpPr>
          <p:nvPr/>
        </p:nvSpPr>
        <p:spPr bwMode="auto">
          <a:xfrm>
            <a:off x="8001000" y="188640"/>
            <a:ext cx="762000"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2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351</a:t>
            </a:r>
            <a:endParaRPr kumimoji="0" lang="en-US" sz="22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1821" name="WordArt 29"/>
          <p:cNvSpPr>
            <a:spLocks noChangeArrowheads="1" noChangeShapeType="1" noTextEdit="1"/>
          </p:cNvSpPr>
          <p:nvPr/>
        </p:nvSpPr>
        <p:spPr bwMode="auto">
          <a:xfrm>
            <a:off x="667072" y="1068948"/>
            <a:ext cx="6629400" cy="9620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5400" b="1" i="1" u="none" strike="noStrike" kern="10" cap="none" spc="0" normalizeH="0" baseline="0" noProof="0" dirty="0">
                <a:ln w="9525">
                  <a:solidFill>
                    <a:srgbClr val="000000"/>
                  </a:solidFill>
                  <a:round/>
                  <a:headEnd/>
                  <a:tailEnd/>
                </a:ln>
                <a:solidFill>
                  <a:srgbClr val="FFFFFF"/>
                </a:solidFill>
                <a:effectLst/>
                <a:uLnTx/>
                <a:uFillTx/>
                <a:latin typeface="Arial Black"/>
                <a:ea typeface="Arial Black"/>
                <a:cs typeface="Arial Black"/>
              </a:rPr>
              <a:t>الحكمة </a:t>
            </a:r>
            <a:r>
              <a:rPr kumimoji="0" lang="ar-JO" sz="5400" b="1" i="1" u="none" strike="noStrike" kern="10" cap="none" spc="0" normalizeH="0" baseline="0" noProof="0" dirty="0">
                <a:ln w="9525">
                  <a:solidFill>
                    <a:srgbClr val="000000"/>
                  </a:solidFill>
                  <a:round/>
                  <a:headEnd/>
                  <a:tailEnd/>
                </a:ln>
                <a:solidFill>
                  <a:srgbClr val="FFFF00"/>
                </a:solidFill>
                <a:effectLst/>
                <a:uLnTx/>
                <a:uFillTx/>
                <a:latin typeface="Arial Black"/>
                <a:ea typeface="Arial Black"/>
                <a:cs typeface="Arial Black"/>
              </a:rPr>
              <a:t>مقابل الشعر</a:t>
            </a:r>
            <a:endParaRPr kumimoji="0" lang="en-US" sz="5400" b="1" i="1" u="none" strike="noStrike" kern="10" cap="none" spc="0" normalizeH="0" baseline="0" noProof="0" dirty="0">
              <a:ln w="9525">
                <a:solidFill>
                  <a:srgbClr val="000000"/>
                </a:solidFill>
                <a:round/>
                <a:headEnd/>
                <a:tailEnd/>
              </a:ln>
              <a:solidFill>
                <a:srgbClr val="FFFF00"/>
              </a:solidFill>
              <a:effectLst/>
              <a:uLnTx/>
              <a:uFillTx/>
              <a:latin typeface="Arial Black"/>
              <a:ea typeface="Arial Black"/>
              <a:cs typeface="Arial Black"/>
            </a:endParaRPr>
          </a:p>
        </p:txBody>
      </p:sp>
      <p:sp>
        <p:nvSpPr>
          <p:cNvPr id="161823" name="AutoShape 31"/>
          <p:cNvSpPr>
            <a:spLocks noChangeArrowheads="1"/>
          </p:cNvSpPr>
          <p:nvPr/>
        </p:nvSpPr>
        <p:spPr bwMode="auto">
          <a:xfrm rot="10800000">
            <a:off x="4096072" y="2031618"/>
            <a:ext cx="609600" cy="152400"/>
          </a:xfrm>
          <a:prstGeom prst="rightArrow">
            <a:avLst>
              <a:gd name="adj1" fmla="val 50000"/>
              <a:gd name="adj2" fmla="val 100000"/>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161824" name="Text Box 32"/>
          <p:cNvSpPr txBox="1">
            <a:spLocks noChangeArrowheads="1"/>
          </p:cNvSpPr>
          <p:nvPr/>
        </p:nvSpPr>
        <p:spPr bwMode="auto">
          <a:xfrm>
            <a:off x="4722204" y="2597752"/>
            <a:ext cx="3810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مبدأ نعيش بموجبه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1825" name="Text Box 33"/>
          <p:cNvSpPr txBox="1">
            <a:spLocks noChangeArrowheads="1"/>
          </p:cNvSpPr>
          <p:nvPr/>
        </p:nvSpPr>
        <p:spPr bwMode="auto">
          <a:xfrm>
            <a:off x="-283940" y="2597752"/>
            <a:ext cx="3810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0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تكرار الفكرة</a:t>
            </a:r>
            <a:endParaRPr kumimoji="0" lang="en-US" sz="30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61826" name="AutoShape 34"/>
          <p:cNvSpPr>
            <a:spLocks noChangeArrowheads="1"/>
          </p:cNvSpPr>
          <p:nvPr/>
        </p:nvSpPr>
        <p:spPr bwMode="auto">
          <a:xfrm rot="10800000">
            <a:off x="4096072" y="2839656"/>
            <a:ext cx="609600" cy="152400"/>
          </a:xfrm>
          <a:prstGeom prst="rightArrow">
            <a:avLst>
              <a:gd name="adj1" fmla="val 50000"/>
              <a:gd name="adj2" fmla="val 100000"/>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161827" name="Text Box 35"/>
          <p:cNvSpPr txBox="1">
            <a:spLocks noChangeArrowheads="1"/>
          </p:cNvSpPr>
          <p:nvPr/>
        </p:nvSpPr>
        <p:spPr bwMode="auto">
          <a:xfrm>
            <a:off x="4722204" y="3277433"/>
            <a:ext cx="38100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المنطق (الحجة، الذكاء، الفكر)</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1828" name="Text Box 36"/>
          <p:cNvSpPr txBox="1">
            <a:spLocks noChangeArrowheads="1"/>
          </p:cNvSpPr>
          <p:nvPr/>
        </p:nvSpPr>
        <p:spPr bwMode="auto">
          <a:xfrm>
            <a:off x="75494" y="3510627"/>
            <a:ext cx="3450566"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0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الكائن كاملاً</a:t>
            </a:r>
            <a:endParaRPr kumimoji="0" lang="en-US" sz="30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61829" name="AutoShape 37"/>
          <p:cNvSpPr>
            <a:spLocks noChangeArrowheads="1"/>
          </p:cNvSpPr>
          <p:nvPr/>
        </p:nvSpPr>
        <p:spPr bwMode="auto">
          <a:xfrm rot="10800000">
            <a:off x="4096072" y="3636639"/>
            <a:ext cx="609600" cy="152400"/>
          </a:xfrm>
          <a:prstGeom prst="rightArrow">
            <a:avLst>
              <a:gd name="adj1" fmla="val 50000"/>
              <a:gd name="adj2" fmla="val 100000"/>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161830" name="Text Box 38"/>
          <p:cNvSpPr txBox="1">
            <a:spLocks noChangeArrowheads="1"/>
          </p:cNvSpPr>
          <p:nvPr/>
        </p:nvSpPr>
        <p:spPr bwMode="auto">
          <a:xfrm>
            <a:off x="4722204" y="4667863"/>
            <a:ext cx="38100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أيوب، أمثال، جامعة</a:t>
            </a:r>
            <a:endParaRPr kumimoji="0" lang="en-US" sz="3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1831" name="Text Box 39"/>
          <p:cNvSpPr txBox="1">
            <a:spLocks noChangeArrowheads="1"/>
          </p:cNvSpPr>
          <p:nvPr/>
        </p:nvSpPr>
        <p:spPr bwMode="auto">
          <a:xfrm>
            <a:off x="194964" y="4437031"/>
            <a:ext cx="3331096"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0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أيوب، أمثال، جامعة، مزامير، نشيد الأنشاد</a:t>
            </a:r>
            <a:endParaRPr kumimoji="0" lang="en-US" sz="30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61832" name="AutoShape 40"/>
          <p:cNvSpPr>
            <a:spLocks noChangeArrowheads="1"/>
          </p:cNvSpPr>
          <p:nvPr/>
        </p:nvSpPr>
        <p:spPr bwMode="auto">
          <a:xfrm rot="10800000">
            <a:off x="4096072" y="4788767"/>
            <a:ext cx="609600" cy="152400"/>
          </a:xfrm>
          <a:prstGeom prst="rightArrow">
            <a:avLst>
              <a:gd name="adj1" fmla="val 50000"/>
              <a:gd name="adj2" fmla="val 100000"/>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161833" name="Text Box 41"/>
          <p:cNvSpPr txBox="1">
            <a:spLocks noChangeArrowheads="1"/>
          </p:cNvSpPr>
          <p:nvPr/>
        </p:nvSpPr>
        <p:spPr bwMode="auto">
          <a:xfrm>
            <a:off x="4740932" y="5543905"/>
            <a:ext cx="38100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صنف أصغر           </a:t>
            </a:r>
            <a:r>
              <a:rPr kumimoji="0" lang="en-US" sz="3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مجموعة فرعية</a:t>
            </a:r>
            <a:r>
              <a:rPr kumimoji="0" lang="en-US" sz="3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161834" name="Text Box 42"/>
          <p:cNvSpPr txBox="1">
            <a:spLocks noChangeArrowheads="1"/>
          </p:cNvSpPr>
          <p:nvPr/>
        </p:nvSpPr>
        <p:spPr bwMode="auto">
          <a:xfrm>
            <a:off x="75494" y="5777099"/>
            <a:ext cx="3450566"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0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صنف أكبر</a:t>
            </a:r>
            <a:endParaRPr kumimoji="0" lang="en-US" sz="30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61835" name="AutoShape 43"/>
          <p:cNvSpPr>
            <a:spLocks noChangeArrowheads="1"/>
          </p:cNvSpPr>
          <p:nvPr/>
        </p:nvSpPr>
        <p:spPr bwMode="auto">
          <a:xfrm rot="10800000">
            <a:off x="4114800" y="5975536"/>
            <a:ext cx="609600" cy="152400"/>
          </a:xfrm>
          <a:prstGeom prst="rightArrow">
            <a:avLst>
              <a:gd name="adj1" fmla="val 50000"/>
              <a:gd name="adj2" fmla="val 100000"/>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20774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61821"/>
                                        </p:tgtEl>
                                        <p:attrNameLst>
                                          <p:attrName>style.visibility</p:attrName>
                                        </p:attrNameLst>
                                      </p:cBhvr>
                                      <p:to>
                                        <p:strVal val="visible"/>
                                      </p:to>
                                    </p:set>
                                    <p:anim calcmode="lin" valueType="num">
                                      <p:cBhvr>
                                        <p:cTn id="7" dur="500" fill="hold"/>
                                        <p:tgtEl>
                                          <p:spTgt spid="161821"/>
                                        </p:tgtEl>
                                        <p:attrNameLst>
                                          <p:attrName>ppt_w</p:attrName>
                                        </p:attrNameLst>
                                      </p:cBhvr>
                                      <p:tavLst>
                                        <p:tav tm="0">
                                          <p:val>
                                            <p:fltVal val="0"/>
                                          </p:val>
                                        </p:tav>
                                        <p:tav tm="100000">
                                          <p:val>
                                            <p:strVal val="#ppt_w"/>
                                          </p:val>
                                        </p:tav>
                                      </p:tavLst>
                                    </p:anim>
                                    <p:anim calcmode="lin" valueType="num">
                                      <p:cBhvr>
                                        <p:cTn id="8" dur="500" fill="hold"/>
                                        <p:tgtEl>
                                          <p:spTgt spid="161821"/>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1807"/>
                                        </p:tgtEl>
                                        <p:attrNameLst>
                                          <p:attrName>style.visibility</p:attrName>
                                        </p:attrNameLst>
                                      </p:cBhvr>
                                      <p:to>
                                        <p:strVal val="visible"/>
                                      </p:to>
                                    </p:set>
                                    <p:animEffect transition="in" filter="fade">
                                      <p:cBhvr>
                                        <p:cTn id="13" dur="2000"/>
                                        <p:tgtEl>
                                          <p:spTgt spid="1618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61823"/>
                                        </p:tgtEl>
                                        <p:attrNameLst>
                                          <p:attrName>style.visibility</p:attrName>
                                        </p:attrNameLst>
                                      </p:cBhvr>
                                      <p:to>
                                        <p:strVal val="visible"/>
                                      </p:to>
                                    </p:set>
                                    <p:animEffect transition="in" filter="checkerboard(across)">
                                      <p:cBhvr>
                                        <p:cTn id="18" dur="500"/>
                                        <p:tgtEl>
                                          <p:spTgt spid="16182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61808"/>
                                        </p:tgtEl>
                                        <p:attrNameLst>
                                          <p:attrName>style.visibility</p:attrName>
                                        </p:attrNameLst>
                                      </p:cBhvr>
                                      <p:to>
                                        <p:strVal val="visible"/>
                                      </p:to>
                                    </p:set>
                                    <p:animEffect transition="in" filter="checkerboard(across)">
                                      <p:cBhvr>
                                        <p:cTn id="21" dur="500"/>
                                        <p:tgtEl>
                                          <p:spTgt spid="1618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1824"/>
                                        </p:tgtEl>
                                        <p:attrNameLst>
                                          <p:attrName>style.visibility</p:attrName>
                                        </p:attrNameLst>
                                      </p:cBhvr>
                                      <p:to>
                                        <p:strVal val="visible"/>
                                      </p:to>
                                    </p:set>
                                    <p:animEffect transition="in" filter="fade">
                                      <p:cBhvr>
                                        <p:cTn id="26" dur="2000"/>
                                        <p:tgtEl>
                                          <p:spTgt spid="1618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61826"/>
                                        </p:tgtEl>
                                        <p:attrNameLst>
                                          <p:attrName>style.visibility</p:attrName>
                                        </p:attrNameLst>
                                      </p:cBhvr>
                                      <p:to>
                                        <p:strVal val="visible"/>
                                      </p:to>
                                    </p:set>
                                    <p:animEffect transition="in" filter="checkerboard(across)">
                                      <p:cBhvr>
                                        <p:cTn id="31" dur="500"/>
                                        <p:tgtEl>
                                          <p:spTgt spid="16182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61825"/>
                                        </p:tgtEl>
                                        <p:attrNameLst>
                                          <p:attrName>style.visibility</p:attrName>
                                        </p:attrNameLst>
                                      </p:cBhvr>
                                      <p:to>
                                        <p:strVal val="visible"/>
                                      </p:to>
                                    </p:set>
                                    <p:animEffect transition="in" filter="checkerboard(across)">
                                      <p:cBhvr>
                                        <p:cTn id="34" dur="500"/>
                                        <p:tgtEl>
                                          <p:spTgt spid="16182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1827"/>
                                        </p:tgtEl>
                                        <p:attrNameLst>
                                          <p:attrName>style.visibility</p:attrName>
                                        </p:attrNameLst>
                                      </p:cBhvr>
                                      <p:to>
                                        <p:strVal val="visible"/>
                                      </p:to>
                                    </p:set>
                                    <p:animEffect transition="in" filter="fade">
                                      <p:cBhvr>
                                        <p:cTn id="39" dur="2000"/>
                                        <p:tgtEl>
                                          <p:spTgt spid="16182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61829"/>
                                        </p:tgtEl>
                                        <p:attrNameLst>
                                          <p:attrName>style.visibility</p:attrName>
                                        </p:attrNameLst>
                                      </p:cBhvr>
                                      <p:to>
                                        <p:strVal val="visible"/>
                                      </p:to>
                                    </p:set>
                                    <p:animEffect transition="in" filter="checkerboard(across)">
                                      <p:cBhvr>
                                        <p:cTn id="44" dur="500"/>
                                        <p:tgtEl>
                                          <p:spTgt spid="161829"/>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61828"/>
                                        </p:tgtEl>
                                        <p:attrNameLst>
                                          <p:attrName>style.visibility</p:attrName>
                                        </p:attrNameLst>
                                      </p:cBhvr>
                                      <p:to>
                                        <p:strVal val="visible"/>
                                      </p:to>
                                    </p:set>
                                    <p:animEffect transition="in" filter="checkerboard(across)">
                                      <p:cBhvr>
                                        <p:cTn id="47" dur="500"/>
                                        <p:tgtEl>
                                          <p:spTgt spid="1618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1830"/>
                                        </p:tgtEl>
                                        <p:attrNameLst>
                                          <p:attrName>style.visibility</p:attrName>
                                        </p:attrNameLst>
                                      </p:cBhvr>
                                      <p:to>
                                        <p:strVal val="visible"/>
                                      </p:to>
                                    </p:set>
                                    <p:animEffect transition="in" filter="fade">
                                      <p:cBhvr>
                                        <p:cTn id="52" dur="2000"/>
                                        <p:tgtEl>
                                          <p:spTgt spid="1618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61832"/>
                                        </p:tgtEl>
                                        <p:attrNameLst>
                                          <p:attrName>style.visibility</p:attrName>
                                        </p:attrNameLst>
                                      </p:cBhvr>
                                      <p:to>
                                        <p:strVal val="visible"/>
                                      </p:to>
                                    </p:set>
                                    <p:animEffect transition="in" filter="checkerboard(across)">
                                      <p:cBhvr>
                                        <p:cTn id="57" dur="500"/>
                                        <p:tgtEl>
                                          <p:spTgt spid="161832"/>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61831"/>
                                        </p:tgtEl>
                                        <p:attrNameLst>
                                          <p:attrName>style.visibility</p:attrName>
                                        </p:attrNameLst>
                                      </p:cBhvr>
                                      <p:to>
                                        <p:strVal val="visible"/>
                                      </p:to>
                                    </p:set>
                                    <p:animEffect transition="in" filter="checkerboard(across)">
                                      <p:cBhvr>
                                        <p:cTn id="60" dur="500"/>
                                        <p:tgtEl>
                                          <p:spTgt spid="1618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1833"/>
                                        </p:tgtEl>
                                        <p:attrNameLst>
                                          <p:attrName>style.visibility</p:attrName>
                                        </p:attrNameLst>
                                      </p:cBhvr>
                                      <p:to>
                                        <p:strVal val="visible"/>
                                      </p:to>
                                    </p:set>
                                    <p:animEffect transition="in" filter="fade">
                                      <p:cBhvr>
                                        <p:cTn id="65" dur="2000"/>
                                        <p:tgtEl>
                                          <p:spTgt spid="16183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161834"/>
                                        </p:tgtEl>
                                        <p:attrNameLst>
                                          <p:attrName>style.visibility</p:attrName>
                                        </p:attrNameLst>
                                      </p:cBhvr>
                                      <p:to>
                                        <p:strVal val="visible"/>
                                      </p:to>
                                    </p:set>
                                    <p:animEffect transition="in" filter="checkerboard(across)">
                                      <p:cBhvr>
                                        <p:cTn id="70" dur="500"/>
                                        <p:tgtEl>
                                          <p:spTgt spid="161834"/>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161835"/>
                                        </p:tgtEl>
                                        <p:attrNameLst>
                                          <p:attrName>style.visibility</p:attrName>
                                        </p:attrNameLst>
                                      </p:cBhvr>
                                      <p:to>
                                        <p:strVal val="visible"/>
                                      </p:to>
                                    </p:set>
                                    <p:animEffect transition="in" filter="checkerboard(across)">
                                      <p:cBhvr>
                                        <p:cTn id="73" dur="500"/>
                                        <p:tgtEl>
                                          <p:spTgt spid="161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7" grpId="0"/>
      <p:bldP spid="161808" grpId="0"/>
      <p:bldP spid="161823" grpId="0" animBg="1"/>
      <p:bldP spid="161824" grpId="0"/>
      <p:bldP spid="161825" grpId="0"/>
      <p:bldP spid="161826" grpId="0" animBg="1"/>
      <p:bldP spid="161827" grpId="0"/>
      <p:bldP spid="161828" grpId="0"/>
      <p:bldP spid="161829" grpId="0" animBg="1"/>
      <p:bldP spid="161830" grpId="0"/>
      <p:bldP spid="161831" grpId="0"/>
      <p:bldP spid="161832" grpId="0" animBg="1"/>
      <p:bldP spid="161833" grpId="0"/>
      <p:bldP spid="161834" grpId="0"/>
      <p:bldP spid="1618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083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0" name="Rectangle 3"/>
          <p:cNvSpPr>
            <a:spLocks noGrp="1" noChangeArrowheads="1"/>
          </p:cNvSpPr>
          <p:nvPr>
            <p:ph type="title"/>
          </p:nvPr>
        </p:nvSpPr>
        <p:spPr>
          <a:xfrm>
            <a:off x="11113" y="4365625"/>
            <a:ext cx="3431998" cy="2087563"/>
          </a:xfrm>
          <a:solidFill>
            <a:srgbClr val="800000"/>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زوجة أيوب :</a:t>
            </a:r>
            <a:br>
              <a:rPr lang="ar-JO" altLang="zh-CN" sz="3600" b="1" dirty="0">
                <a:solidFill>
                  <a:srgbClr val="FFFFFF"/>
                </a:solidFill>
                <a:latin typeface="Arial" panose="020B0604020202020204" pitchFamily="34" charset="0"/>
                <a:ea typeface="宋体" charset="0"/>
                <a:cs typeface="Arial" panose="020B0604020202020204" pitchFamily="34" charset="0"/>
              </a:rPr>
            </a:br>
            <a:r>
              <a:rPr lang="ar-JO" altLang="zh-CN" sz="3600" b="1" dirty="0">
                <a:solidFill>
                  <a:srgbClr val="FFFFFF"/>
                </a:solidFill>
                <a:latin typeface="Arial" panose="020B0604020202020204" pitchFamily="34" charset="0"/>
                <a:ea typeface="宋体" charset="0"/>
                <a:cs typeface="Arial" panose="020B0604020202020204" pitchFamily="34" charset="0"/>
              </a:rPr>
              <a:t>إلعن الله ومت </a:t>
            </a:r>
            <a:br>
              <a:rPr lang="ar-JO" altLang="zh-CN" sz="3600" b="1" dirty="0">
                <a:solidFill>
                  <a:srgbClr val="FFFFFF"/>
                </a:solidFill>
                <a:latin typeface="Arial" panose="020B0604020202020204" pitchFamily="34" charset="0"/>
                <a:ea typeface="宋体" charset="0"/>
                <a:cs typeface="Arial" panose="020B0604020202020204" pitchFamily="34" charset="0"/>
              </a:rPr>
            </a:br>
            <a:r>
              <a:rPr lang="ar-JO" altLang="zh-CN" sz="3600" b="1" dirty="0">
                <a:solidFill>
                  <a:srgbClr val="FFFFFF"/>
                </a:solidFill>
                <a:latin typeface="Arial" panose="020B0604020202020204" pitchFamily="34" charset="0"/>
                <a:ea typeface="宋体" charset="0"/>
                <a:cs typeface="Arial" panose="020B0604020202020204" pitchFamily="34" charset="0"/>
              </a:rPr>
              <a:t>(2: 9)</a:t>
            </a:r>
            <a:endParaRPr lang="en-US" sz="3600" dirty="0">
              <a:solidFill>
                <a:srgbClr val="FFFFFF"/>
              </a:solidFill>
              <a:latin typeface="Arial" panose="020B0604020202020204" pitchFamily="34" charset="0"/>
              <a:ea typeface="宋体" charset="0"/>
              <a:cs typeface="Arial" panose="020B0604020202020204" pitchFamily="34" charset="0"/>
            </a:endParaRPr>
          </a:p>
        </p:txBody>
      </p:sp>
      <p:sp>
        <p:nvSpPr>
          <p:cNvPr id="5"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المشهد 5 </a:t>
            </a:r>
            <a:endParaRPr kumimoji="0" lang="en-US" sz="4400" b="0"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2479173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372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7219" name="Rectangle 3"/>
          <p:cNvSpPr>
            <a:spLocks noGrp="1" noChangeArrowheads="1"/>
          </p:cNvSpPr>
          <p:nvPr>
            <p:ph type="title"/>
          </p:nvPr>
        </p:nvSpPr>
        <p:spPr>
          <a:xfrm>
            <a:off x="228600" y="152400"/>
            <a:ext cx="7848600" cy="609600"/>
          </a:xfrm>
          <a:solidFill>
            <a:srgbClr val="800000"/>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دورات الجدال في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pic>
        <p:nvPicPr>
          <p:cNvPr id="137220" name="Picture 98"/>
          <p:cNvPicPr>
            <a:picLocks noChangeAspect="1" noChangeArrowheads="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14400" y="925513"/>
            <a:ext cx="7391400" cy="57816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37990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lstStyle/>
          <a:p>
            <a:pPr algn="ctr"/>
            <a:r>
              <a:rPr lang="ar-JO" b="1" dirty="0">
                <a:latin typeface="Arial" panose="020B0604020202020204" pitchFamily="34" charset="0"/>
                <a:cs typeface="Arial" panose="020B0604020202020204" pitchFamily="34" charset="0"/>
              </a:rPr>
              <a:t>الخدع التفسيرية</a:t>
            </a:r>
            <a:endParaRPr lang="en-NZ" b="1" dirty="0">
              <a:latin typeface="Arial" panose="020B0604020202020204" pitchFamily="34" charset="0"/>
              <a:cs typeface="Arial" panose="020B0604020202020204" pitchFamily="34" charset="0"/>
            </a:endParaRPr>
          </a:p>
        </p:txBody>
      </p:sp>
      <p:grpSp>
        <p:nvGrpSpPr>
          <p:cNvPr id="9" name="Group 8"/>
          <p:cNvGrpSpPr/>
          <p:nvPr/>
        </p:nvGrpSpPr>
        <p:grpSpPr>
          <a:xfrm>
            <a:off x="0" y="660776"/>
            <a:ext cx="4253948" cy="4508927"/>
            <a:chOff x="4895528" y="630654"/>
            <a:chExt cx="4248472" cy="4508927"/>
          </a:xfrm>
        </p:grpSpPr>
        <p:sp>
          <p:nvSpPr>
            <p:cNvPr id="5" name="Isosceles Triangle 4"/>
            <p:cNvSpPr/>
            <p:nvPr/>
          </p:nvSpPr>
          <p:spPr>
            <a:xfrm>
              <a:off x="4895528" y="908720"/>
              <a:ext cx="4248472" cy="3384376"/>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NZ">
                <a:solidFill>
                  <a:prstClr val="white"/>
                </a:solidFill>
                <a:latin typeface="Arial" panose="020B0604020202020204" pitchFamily="34" charset="0"/>
                <a:cs typeface="Arial" panose="020B0604020202020204" pitchFamily="34" charset="0"/>
              </a:endParaRPr>
            </a:p>
          </p:txBody>
        </p:sp>
        <p:sp>
          <p:nvSpPr>
            <p:cNvPr id="8" name="Isosceles Triangle 7"/>
            <p:cNvSpPr/>
            <p:nvPr/>
          </p:nvSpPr>
          <p:spPr>
            <a:xfrm>
              <a:off x="5580112" y="1700808"/>
              <a:ext cx="2852192" cy="224063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NZ">
                <a:solidFill>
                  <a:prstClr val="white"/>
                </a:solidFill>
                <a:latin typeface="Arial" panose="020B0604020202020204" pitchFamily="34" charset="0"/>
                <a:cs typeface="Arial" panose="020B0604020202020204" pitchFamily="34" charset="0"/>
              </a:endParaRPr>
            </a:p>
          </p:txBody>
        </p:sp>
        <p:sp>
          <p:nvSpPr>
            <p:cNvPr id="7" name="TextBox 6"/>
            <p:cNvSpPr txBox="1"/>
            <p:nvPr/>
          </p:nvSpPr>
          <p:spPr>
            <a:xfrm>
              <a:off x="6516216" y="630654"/>
              <a:ext cx="792088" cy="4508927"/>
            </a:xfrm>
            <a:prstGeom prst="rect">
              <a:avLst/>
            </a:prstGeom>
            <a:noFill/>
          </p:spPr>
          <p:txBody>
            <a:bodyPr wrap="square" rtlCol="0">
              <a:spAutoFit/>
            </a:bodyPr>
            <a:lstStyle/>
            <a:p>
              <a:pPr defTabSz="914400"/>
              <a:r>
                <a:rPr lang="en-NZ" sz="28700">
                  <a:solidFill>
                    <a:prstClr val="black"/>
                  </a:solidFill>
                  <a:latin typeface="Arial" panose="020B0604020202020204" pitchFamily="34" charset="0"/>
                  <a:cs typeface="Arial" panose="020B0604020202020204" pitchFamily="34" charset="0"/>
                </a:rPr>
                <a:t>!</a:t>
              </a:r>
            </a:p>
          </p:txBody>
        </p:sp>
      </p:grpSp>
      <p:sp>
        <p:nvSpPr>
          <p:cNvPr id="10" name="TextBox 9"/>
          <p:cNvSpPr txBox="1"/>
          <p:nvPr/>
        </p:nvSpPr>
        <p:spPr>
          <a:xfrm>
            <a:off x="4895528" y="-1"/>
            <a:ext cx="4096073" cy="646331"/>
          </a:xfrm>
          <a:prstGeom prst="rect">
            <a:avLst/>
          </a:prstGeom>
          <a:noFill/>
        </p:spPr>
        <p:txBody>
          <a:bodyPr wrap="square" rtlCol="0">
            <a:spAutoFit/>
          </a:bodyPr>
          <a:lstStyle/>
          <a:p>
            <a:pPr algn="ctr" defTabSz="914400"/>
            <a:r>
              <a:rPr lang="ar-JO" b="1" dirty="0">
                <a:solidFill>
                  <a:prstClr val="black"/>
                </a:solidFill>
                <a:latin typeface="Arial" panose="020B0604020202020204" pitchFamily="34" charset="0"/>
                <a:cs typeface="Arial" panose="020B0604020202020204" pitchFamily="34" charset="0"/>
              </a:rPr>
              <a:t>سيدني جريدانوس، الواعظ الحديث والنص القديم، 159-166</a:t>
            </a:r>
            <a:endParaRPr lang="en-NZ" b="1" i="1" dirty="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304800" y="2698529"/>
            <a:ext cx="8419512" cy="2800767"/>
          </a:xfrm>
          <a:prstGeom prst="rect">
            <a:avLst/>
          </a:prstGeom>
          <a:noFill/>
        </p:spPr>
        <p:txBody>
          <a:bodyPr wrap="square" rtlCol="0">
            <a:spAutoFit/>
          </a:bodyPr>
          <a:lstStyle/>
          <a:p>
            <a:pPr marL="539750" indent="-539750" algn="r" defTabSz="914400" rtl="1">
              <a:buFont typeface="Arial"/>
              <a:buChar char="•"/>
            </a:pPr>
            <a:r>
              <a:rPr lang="ar-JO" sz="4400" dirty="0">
                <a:solidFill>
                  <a:prstClr val="black"/>
                </a:solidFill>
                <a:latin typeface="Arial" panose="020B0604020202020204" pitchFamily="34" charset="0"/>
                <a:cs typeface="Arial" panose="020B0604020202020204" pitchFamily="34" charset="0"/>
              </a:rPr>
              <a:t>الوعظ الأخلاقي</a:t>
            </a:r>
            <a:endParaRPr lang="en-NZ" sz="4400" dirty="0">
              <a:solidFill>
                <a:prstClr val="black"/>
              </a:solidFill>
              <a:latin typeface="Arial" panose="020B0604020202020204" pitchFamily="34" charset="0"/>
              <a:cs typeface="Arial" panose="020B0604020202020204" pitchFamily="34" charset="0"/>
            </a:endParaRPr>
          </a:p>
          <a:p>
            <a:pPr marL="539750" indent="-539750" algn="r" defTabSz="914400" rtl="1">
              <a:buFont typeface="Arial"/>
              <a:buChar char="•"/>
            </a:pPr>
            <a:r>
              <a:rPr lang="ar-JO" sz="4400" dirty="0">
                <a:solidFill>
                  <a:prstClr val="black"/>
                </a:solidFill>
                <a:latin typeface="Arial" panose="020B0604020202020204" pitchFamily="34" charset="0"/>
                <a:cs typeface="Arial" panose="020B0604020202020204" pitchFamily="34" charset="0"/>
              </a:rPr>
              <a:t>الرمزية</a:t>
            </a:r>
            <a:endParaRPr lang="en-NZ" sz="4400" dirty="0">
              <a:solidFill>
                <a:prstClr val="black"/>
              </a:solidFill>
              <a:latin typeface="Arial" panose="020B0604020202020204" pitchFamily="34" charset="0"/>
              <a:cs typeface="Arial" panose="020B0604020202020204" pitchFamily="34" charset="0"/>
            </a:endParaRPr>
          </a:p>
          <a:p>
            <a:pPr marL="539750" indent="-539750" algn="r" defTabSz="914400" rtl="1">
              <a:buFont typeface="Arial"/>
              <a:buChar char="•"/>
            </a:pPr>
            <a:r>
              <a:rPr lang="ar-JO" sz="4400" dirty="0">
                <a:solidFill>
                  <a:prstClr val="black"/>
                </a:solidFill>
                <a:latin typeface="Arial" panose="020B0604020202020204" pitchFamily="34" charset="0"/>
                <a:cs typeface="Arial" panose="020B0604020202020204" pitchFamily="34" charset="0"/>
              </a:rPr>
              <a:t>الروحنة</a:t>
            </a:r>
            <a:endParaRPr lang="en-NZ" sz="4400" dirty="0">
              <a:solidFill>
                <a:prstClr val="black"/>
              </a:solidFill>
              <a:latin typeface="Arial" panose="020B0604020202020204" pitchFamily="34" charset="0"/>
              <a:cs typeface="Arial" panose="020B0604020202020204" pitchFamily="34" charset="0"/>
            </a:endParaRPr>
          </a:p>
          <a:p>
            <a:pPr marL="539750" indent="-539750" algn="r" defTabSz="914400" rtl="1">
              <a:buFont typeface="Arial"/>
              <a:buChar char="•"/>
            </a:pPr>
            <a:r>
              <a:rPr lang="ar-JO" sz="4400" dirty="0">
                <a:solidFill>
                  <a:prstClr val="black"/>
                </a:solidFill>
                <a:latin typeface="Arial" panose="020B0604020202020204" pitchFamily="34" charset="0"/>
                <a:cs typeface="Arial" panose="020B0604020202020204" pitchFamily="34" charset="0"/>
              </a:rPr>
              <a:t>تقليد الشخصيات الكتابية</a:t>
            </a:r>
            <a:endParaRPr lang="en-NZ" sz="4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26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linds(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linds(horizont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linds(horizontal)">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8388350" y="-26988"/>
            <a:ext cx="750888"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373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627" name="Rectangle 3"/>
          <p:cNvSpPr>
            <a:spLocks noGrp="1" noChangeArrowheads="1"/>
          </p:cNvSpPr>
          <p:nvPr>
            <p:ph type="title"/>
          </p:nvPr>
        </p:nvSpPr>
        <p:spPr>
          <a:xfrm>
            <a:off x="1979613" y="-26988"/>
            <a:ext cx="6019800" cy="609601"/>
          </a:xfrm>
          <a:solidFill>
            <a:srgbClr val="000000"/>
          </a:solidFill>
          <a:ln>
            <a:solidFill>
              <a:schemeClr val="tx1"/>
            </a:solidFill>
            <a:miter lim="800000"/>
            <a:headEnd/>
            <a:tailEnd/>
          </a:ln>
        </p:spPr>
        <p:txBody>
          <a:bodyPr/>
          <a:lstStyle/>
          <a:p>
            <a:pP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وجهات نظر أصدقاء أيوب</a:t>
            </a:r>
            <a:endParaRPr lang="en-US" sz="2800" b="1" dirty="0">
              <a:solidFill>
                <a:srgbClr val="FFFFFF"/>
              </a:solidFill>
              <a:latin typeface="Arial" panose="020B0604020202020204" pitchFamily="34" charset="0"/>
              <a:ea typeface="宋体" charset="0"/>
              <a:cs typeface="Arial" panose="020B0604020202020204" pitchFamily="34" charset="0"/>
            </a:endParaRPr>
          </a:p>
        </p:txBody>
      </p:sp>
      <p:grpSp>
        <p:nvGrpSpPr>
          <p:cNvPr id="154628" name="Group 369"/>
          <p:cNvGrpSpPr>
            <a:grpSpLocks/>
          </p:cNvGrpSpPr>
          <p:nvPr/>
        </p:nvGrpSpPr>
        <p:grpSpPr bwMode="auto">
          <a:xfrm>
            <a:off x="176213" y="927100"/>
            <a:ext cx="8791575" cy="5778500"/>
            <a:chOff x="-4" y="-4"/>
            <a:chExt cx="5538" cy="4880"/>
          </a:xfrm>
        </p:grpSpPr>
        <p:grpSp>
          <p:nvGrpSpPr>
            <p:cNvPr id="154631" name="Group 367"/>
            <p:cNvGrpSpPr>
              <a:grpSpLocks/>
            </p:cNvGrpSpPr>
            <p:nvPr/>
          </p:nvGrpSpPr>
          <p:grpSpPr bwMode="auto">
            <a:xfrm>
              <a:off x="0" y="0"/>
              <a:ext cx="5530" cy="4872"/>
              <a:chOff x="0" y="0"/>
              <a:chExt cx="5530" cy="4872"/>
            </a:xfrm>
          </p:grpSpPr>
          <p:grpSp>
            <p:nvGrpSpPr>
              <p:cNvPr id="154633" name="Group 278"/>
              <p:cNvGrpSpPr>
                <a:grpSpLocks/>
              </p:cNvGrpSpPr>
              <p:nvPr/>
            </p:nvGrpSpPr>
            <p:grpSpPr bwMode="auto">
              <a:xfrm>
                <a:off x="0" y="0"/>
                <a:ext cx="1106" cy="480"/>
                <a:chOff x="0" y="0"/>
                <a:chExt cx="1106" cy="480"/>
              </a:xfrm>
            </p:grpSpPr>
            <p:sp>
              <p:nvSpPr>
                <p:cNvPr id="154766" name="Rectangle 232"/>
                <p:cNvSpPr>
                  <a:spLocks noChangeArrowheads="1"/>
                </p:cNvSpPr>
                <p:nvPr/>
              </p:nvSpPr>
              <p:spPr bwMode="auto">
                <a:xfrm>
                  <a:off x="0" y="0"/>
                  <a:ext cx="1106" cy="48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67" name="Rectangle 277"/>
                <p:cNvSpPr>
                  <a:spLocks noChangeArrowheads="1"/>
                </p:cNvSpPr>
                <p:nvPr/>
              </p:nvSpPr>
              <p:spPr bwMode="auto">
                <a:xfrm>
                  <a:off x="0"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34" name="Group 280"/>
              <p:cNvGrpSpPr>
                <a:grpSpLocks/>
              </p:cNvGrpSpPr>
              <p:nvPr/>
            </p:nvGrpSpPr>
            <p:grpSpPr bwMode="auto">
              <a:xfrm>
                <a:off x="1106" y="0"/>
                <a:ext cx="1106" cy="480"/>
                <a:chOff x="1106" y="0"/>
                <a:chExt cx="1106" cy="480"/>
              </a:xfrm>
            </p:grpSpPr>
            <p:sp>
              <p:nvSpPr>
                <p:cNvPr id="52457" name="Rectangle 233"/>
                <p:cNvSpPr>
                  <a:spLocks noChangeArrowheads="1"/>
                </p:cNvSpPr>
                <p:nvPr/>
              </p:nvSpPr>
              <p:spPr bwMode="auto">
                <a:xfrm>
                  <a:off x="1106"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أليفاز</a:t>
                  </a:r>
                  <a:endParaRPr kumimoji="0" lang="en-US" sz="1800" b="0"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54765" name="Rectangle 279"/>
                <p:cNvSpPr>
                  <a:spLocks noChangeArrowheads="1"/>
                </p:cNvSpPr>
                <p:nvPr/>
              </p:nvSpPr>
              <p:spPr bwMode="auto">
                <a:xfrm>
                  <a:off x="1106"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35" name="Group 282"/>
              <p:cNvGrpSpPr>
                <a:grpSpLocks/>
              </p:cNvGrpSpPr>
              <p:nvPr/>
            </p:nvGrpSpPr>
            <p:grpSpPr bwMode="auto">
              <a:xfrm>
                <a:off x="2212" y="0"/>
                <a:ext cx="1106" cy="480"/>
                <a:chOff x="2212" y="0"/>
                <a:chExt cx="1106" cy="480"/>
              </a:xfrm>
            </p:grpSpPr>
            <p:sp>
              <p:nvSpPr>
                <p:cNvPr id="52458" name="Rectangle 234"/>
                <p:cNvSpPr>
                  <a:spLocks noChangeArrowheads="1"/>
                </p:cNvSpPr>
                <p:nvPr/>
              </p:nvSpPr>
              <p:spPr bwMode="auto">
                <a:xfrm>
                  <a:off x="2212"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بلدد</a:t>
                  </a:r>
                  <a:endParaRPr kumimoji="0" lang="en-US" sz="1800" b="0"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54763" name="Rectangle 281"/>
                <p:cNvSpPr>
                  <a:spLocks noChangeArrowheads="1"/>
                </p:cNvSpPr>
                <p:nvPr/>
              </p:nvSpPr>
              <p:spPr bwMode="auto">
                <a:xfrm>
                  <a:off x="2212"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36" name="Group 284"/>
              <p:cNvGrpSpPr>
                <a:grpSpLocks/>
              </p:cNvGrpSpPr>
              <p:nvPr/>
            </p:nvGrpSpPr>
            <p:grpSpPr bwMode="auto">
              <a:xfrm>
                <a:off x="3318" y="0"/>
                <a:ext cx="1106" cy="480"/>
                <a:chOff x="3318" y="0"/>
                <a:chExt cx="1106" cy="480"/>
              </a:xfrm>
            </p:grpSpPr>
            <p:sp>
              <p:nvSpPr>
                <p:cNvPr id="52459" name="Rectangle 235"/>
                <p:cNvSpPr>
                  <a:spLocks noChangeArrowheads="1"/>
                </p:cNvSpPr>
                <p:nvPr/>
              </p:nvSpPr>
              <p:spPr bwMode="auto">
                <a:xfrm>
                  <a:off x="3318"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صوفر</a:t>
                  </a:r>
                  <a:endParaRPr kumimoji="0" lang="en-US" sz="1800" b="0"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54761" name="Rectangle 283"/>
                <p:cNvSpPr>
                  <a:spLocks noChangeArrowheads="1"/>
                </p:cNvSpPr>
                <p:nvPr/>
              </p:nvSpPr>
              <p:spPr bwMode="auto">
                <a:xfrm>
                  <a:off x="3318"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37" name="Group 286"/>
              <p:cNvGrpSpPr>
                <a:grpSpLocks/>
              </p:cNvGrpSpPr>
              <p:nvPr/>
            </p:nvGrpSpPr>
            <p:grpSpPr bwMode="auto">
              <a:xfrm>
                <a:off x="4424" y="0"/>
                <a:ext cx="1106" cy="480"/>
                <a:chOff x="4424" y="0"/>
                <a:chExt cx="1106" cy="480"/>
              </a:xfrm>
            </p:grpSpPr>
            <p:sp>
              <p:nvSpPr>
                <p:cNvPr id="52460" name="Rectangle 236"/>
                <p:cNvSpPr>
                  <a:spLocks noChangeArrowheads="1"/>
                </p:cNvSpPr>
                <p:nvPr/>
              </p:nvSpPr>
              <p:spPr bwMode="auto">
                <a:xfrm>
                  <a:off x="4424"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أليهو</a:t>
                  </a:r>
                  <a:endParaRPr kumimoji="0" lang="en-US" sz="1800" b="0"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54759" name="Rectangle 285"/>
                <p:cNvSpPr>
                  <a:spLocks noChangeArrowheads="1"/>
                </p:cNvSpPr>
                <p:nvPr/>
              </p:nvSpPr>
              <p:spPr bwMode="auto">
                <a:xfrm>
                  <a:off x="4424"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38" name="Group 288"/>
              <p:cNvGrpSpPr>
                <a:grpSpLocks/>
              </p:cNvGrpSpPr>
              <p:nvPr/>
            </p:nvGrpSpPr>
            <p:grpSpPr bwMode="auto">
              <a:xfrm>
                <a:off x="0" y="480"/>
                <a:ext cx="1106" cy="556"/>
                <a:chOff x="0" y="480"/>
                <a:chExt cx="1106" cy="556"/>
              </a:xfrm>
            </p:grpSpPr>
            <p:sp>
              <p:nvSpPr>
                <p:cNvPr id="52461" name="Rectangle 237"/>
                <p:cNvSpPr>
                  <a:spLocks noChangeArrowheads="1"/>
                </p:cNvSpPr>
                <p:nvPr/>
              </p:nvSpPr>
              <p:spPr bwMode="auto">
                <a:xfrm>
                  <a:off x="0" y="48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الخصائص</a:t>
                  </a:r>
                  <a:endParaRPr kumimoji="0" lang="en-US" sz="1800" b="0"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54757" name="Rectangle 287"/>
                <p:cNvSpPr>
                  <a:spLocks noChangeArrowheads="1"/>
                </p:cNvSpPr>
                <p:nvPr/>
              </p:nvSpPr>
              <p:spPr bwMode="auto">
                <a:xfrm>
                  <a:off x="0"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39" name="Group 290"/>
              <p:cNvGrpSpPr>
                <a:grpSpLocks/>
              </p:cNvGrpSpPr>
              <p:nvPr/>
            </p:nvGrpSpPr>
            <p:grpSpPr bwMode="auto">
              <a:xfrm>
                <a:off x="1106" y="480"/>
                <a:ext cx="1106" cy="556"/>
                <a:chOff x="1106" y="480"/>
                <a:chExt cx="1106" cy="556"/>
              </a:xfrm>
            </p:grpSpPr>
            <p:sp>
              <p:nvSpPr>
                <p:cNvPr id="154754" name="Rectangle 238"/>
                <p:cNvSpPr>
                  <a:spLocks noChangeArrowheads="1"/>
                </p:cNvSpPr>
                <p:nvPr/>
              </p:nvSpPr>
              <p:spPr bwMode="auto">
                <a:xfrm>
                  <a:off x="1106"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لاهوتي</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55" name="Rectangle 289"/>
                <p:cNvSpPr>
                  <a:spLocks noChangeArrowheads="1"/>
                </p:cNvSpPr>
                <p:nvPr/>
              </p:nvSpPr>
              <p:spPr bwMode="auto">
                <a:xfrm>
                  <a:off x="1106"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40" name="Group 292"/>
              <p:cNvGrpSpPr>
                <a:grpSpLocks/>
              </p:cNvGrpSpPr>
              <p:nvPr/>
            </p:nvGrpSpPr>
            <p:grpSpPr bwMode="auto">
              <a:xfrm>
                <a:off x="2212" y="480"/>
                <a:ext cx="1106" cy="556"/>
                <a:chOff x="2212" y="480"/>
                <a:chExt cx="1106" cy="556"/>
              </a:xfrm>
            </p:grpSpPr>
            <p:sp>
              <p:nvSpPr>
                <p:cNvPr id="154752" name="Rectangle 239"/>
                <p:cNvSpPr>
                  <a:spLocks noChangeArrowheads="1"/>
                </p:cNvSpPr>
                <p:nvPr/>
              </p:nvSpPr>
              <p:spPr bwMode="auto">
                <a:xfrm>
                  <a:off x="2212"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مؤرخ، قانوني</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53" name="Rectangle 291"/>
                <p:cNvSpPr>
                  <a:spLocks noChangeArrowheads="1"/>
                </p:cNvSpPr>
                <p:nvPr/>
              </p:nvSpPr>
              <p:spPr bwMode="auto">
                <a:xfrm>
                  <a:off x="2212"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41" name="Group 294"/>
              <p:cNvGrpSpPr>
                <a:grpSpLocks/>
              </p:cNvGrpSpPr>
              <p:nvPr/>
            </p:nvGrpSpPr>
            <p:grpSpPr bwMode="auto">
              <a:xfrm>
                <a:off x="3318" y="480"/>
                <a:ext cx="1106" cy="556"/>
                <a:chOff x="3318" y="480"/>
                <a:chExt cx="1106" cy="556"/>
              </a:xfrm>
            </p:grpSpPr>
            <p:sp>
              <p:nvSpPr>
                <p:cNvPr id="154750" name="Rectangle 240"/>
                <p:cNvSpPr>
                  <a:spLocks noChangeArrowheads="1"/>
                </p:cNvSpPr>
                <p:nvPr/>
              </p:nvSpPr>
              <p:spPr bwMode="auto">
                <a:xfrm>
                  <a:off x="3318"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أخلاقي، عقائدي</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51" name="Rectangle 293"/>
                <p:cNvSpPr>
                  <a:spLocks noChangeArrowheads="1"/>
                </p:cNvSpPr>
                <p:nvPr/>
              </p:nvSpPr>
              <p:spPr bwMode="auto">
                <a:xfrm>
                  <a:off x="3318"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42" name="Group 296"/>
              <p:cNvGrpSpPr>
                <a:grpSpLocks/>
              </p:cNvGrpSpPr>
              <p:nvPr/>
            </p:nvGrpSpPr>
            <p:grpSpPr bwMode="auto">
              <a:xfrm>
                <a:off x="4424" y="480"/>
                <a:ext cx="1106" cy="556"/>
                <a:chOff x="4424" y="480"/>
                <a:chExt cx="1106" cy="556"/>
              </a:xfrm>
            </p:grpSpPr>
            <p:sp>
              <p:nvSpPr>
                <p:cNvPr id="154748" name="Rectangle 241"/>
                <p:cNvSpPr>
                  <a:spLocks noChangeArrowheads="1"/>
                </p:cNvSpPr>
                <p:nvPr/>
              </p:nvSpPr>
              <p:spPr bwMode="auto">
                <a:xfrm>
                  <a:off x="4424"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شاب لاهوتي ومفكر</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49" name="Rectangle 295"/>
                <p:cNvSpPr>
                  <a:spLocks noChangeArrowheads="1"/>
                </p:cNvSpPr>
                <p:nvPr/>
              </p:nvSpPr>
              <p:spPr bwMode="auto">
                <a:xfrm>
                  <a:off x="4424"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43" name="Group 298"/>
              <p:cNvGrpSpPr>
                <a:grpSpLocks/>
              </p:cNvGrpSpPr>
              <p:nvPr/>
            </p:nvGrpSpPr>
            <p:grpSpPr bwMode="auto">
              <a:xfrm>
                <a:off x="0" y="1036"/>
                <a:ext cx="1106" cy="556"/>
                <a:chOff x="0" y="1036"/>
                <a:chExt cx="1106" cy="556"/>
              </a:xfrm>
            </p:grpSpPr>
            <p:sp>
              <p:nvSpPr>
                <p:cNvPr id="52466" name="Rectangle 242"/>
                <p:cNvSpPr>
                  <a:spLocks noChangeArrowheads="1"/>
                </p:cNvSpPr>
                <p:nvPr/>
              </p:nvSpPr>
              <p:spPr bwMode="auto">
                <a:xfrm>
                  <a:off x="0" y="1036"/>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الإعتماد على</a:t>
                  </a:r>
                  <a:endParaRPr kumimoji="0" lang="en-US" sz="1800" b="0"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54747" name="Rectangle 297"/>
                <p:cNvSpPr>
                  <a:spLocks noChangeArrowheads="1"/>
                </p:cNvSpPr>
                <p:nvPr/>
              </p:nvSpPr>
              <p:spPr bwMode="auto">
                <a:xfrm>
                  <a:off x="0"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44" name="Group 300"/>
              <p:cNvGrpSpPr>
                <a:grpSpLocks/>
              </p:cNvGrpSpPr>
              <p:nvPr/>
            </p:nvGrpSpPr>
            <p:grpSpPr bwMode="auto">
              <a:xfrm>
                <a:off x="1106" y="1036"/>
                <a:ext cx="1106" cy="556"/>
                <a:chOff x="1106" y="1036"/>
                <a:chExt cx="1106" cy="556"/>
              </a:xfrm>
            </p:grpSpPr>
            <p:sp>
              <p:nvSpPr>
                <p:cNvPr id="154744" name="Rectangle 243"/>
                <p:cNvSpPr>
                  <a:spLocks noChangeArrowheads="1"/>
                </p:cNvSpPr>
                <p:nvPr/>
              </p:nvSpPr>
              <p:spPr bwMode="auto">
                <a:xfrm>
                  <a:off x="1106"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الملاحظة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الخبرة</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45" name="Rectangle 299"/>
                <p:cNvSpPr>
                  <a:spLocks noChangeArrowheads="1"/>
                </p:cNvSpPr>
                <p:nvPr/>
              </p:nvSpPr>
              <p:spPr bwMode="auto">
                <a:xfrm>
                  <a:off x="1106"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45" name="Group 302"/>
              <p:cNvGrpSpPr>
                <a:grpSpLocks/>
              </p:cNvGrpSpPr>
              <p:nvPr/>
            </p:nvGrpSpPr>
            <p:grpSpPr bwMode="auto">
              <a:xfrm>
                <a:off x="2212" y="1036"/>
                <a:ext cx="1106" cy="556"/>
                <a:chOff x="2212" y="1036"/>
                <a:chExt cx="1106" cy="556"/>
              </a:xfrm>
            </p:grpSpPr>
            <p:sp>
              <p:nvSpPr>
                <p:cNvPr id="154742" name="Rectangle 244"/>
                <p:cNvSpPr>
                  <a:spLocks noChangeArrowheads="1"/>
                </p:cNvSpPr>
                <p:nvPr/>
              </p:nvSpPr>
              <p:spPr bwMode="auto">
                <a:xfrm>
                  <a:off x="2212"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التقليد</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43" name="Rectangle 301"/>
                <p:cNvSpPr>
                  <a:spLocks noChangeArrowheads="1"/>
                </p:cNvSpPr>
                <p:nvPr/>
              </p:nvSpPr>
              <p:spPr bwMode="auto">
                <a:xfrm>
                  <a:off x="2212"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46" name="Group 304"/>
              <p:cNvGrpSpPr>
                <a:grpSpLocks/>
              </p:cNvGrpSpPr>
              <p:nvPr/>
            </p:nvGrpSpPr>
            <p:grpSpPr bwMode="auto">
              <a:xfrm>
                <a:off x="3318" y="1036"/>
                <a:ext cx="1106" cy="556"/>
                <a:chOff x="3318" y="1036"/>
                <a:chExt cx="1106" cy="556"/>
              </a:xfrm>
            </p:grpSpPr>
            <p:sp>
              <p:nvSpPr>
                <p:cNvPr id="154740" name="Rectangle 245"/>
                <p:cNvSpPr>
                  <a:spLocks noChangeArrowheads="1"/>
                </p:cNvSpPr>
                <p:nvPr/>
              </p:nvSpPr>
              <p:spPr bwMode="auto">
                <a:xfrm>
                  <a:off x="3318"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الفرضية</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41" name="Rectangle 303"/>
                <p:cNvSpPr>
                  <a:spLocks noChangeArrowheads="1"/>
                </p:cNvSpPr>
                <p:nvPr/>
              </p:nvSpPr>
              <p:spPr bwMode="auto">
                <a:xfrm>
                  <a:off x="3318"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47" name="Group 306"/>
              <p:cNvGrpSpPr>
                <a:grpSpLocks/>
              </p:cNvGrpSpPr>
              <p:nvPr/>
            </p:nvGrpSpPr>
            <p:grpSpPr bwMode="auto">
              <a:xfrm>
                <a:off x="4424" y="1036"/>
                <a:ext cx="1106" cy="556"/>
                <a:chOff x="4424" y="1036"/>
                <a:chExt cx="1106" cy="556"/>
              </a:xfrm>
            </p:grpSpPr>
            <p:sp>
              <p:nvSpPr>
                <p:cNvPr id="154738" name="Rectangle 246"/>
                <p:cNvSpPr>
                  <a:spLocks noChangeArrowheads="1"/>
                </p:cNvSpPr>
                <p:nvPr/>
              </p:nvSpPr>
              <p:spPr bwMode="auto">
                <a:xfrm>
                  <a:off x="4424"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التعليم</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39" name="Rectangle 305"/>
                <p:cNvSpPr>
                  <a:spLocks noChangeArrowheads="1"/>
                </p:cNvSpPr>
                <p:nvPr/>
              </p:nvSpPr>
              <p:spPr bwMode="auto">
                <a:xfrm>
                  <a:off x="4424"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48" name="Group 308"/>
              <p:cNvGrpSpPr>
                <a:grpSpLocks/>
              </p:cNvGrpSpPr>
              <p:nvPr/>
            </p:nvGrpSpPr>
            <p:grpSpPr bwMode="auto">
              <a:xfrm>
                <a:off x="0" y="1592"/>
                <a:ext cx="1106" cy="556"/>
                <a:chOff x="0" y="1592"/>
                <a:chExt cx="1106" cy="556"/>
              </a:xfrm>
            </p:grpSpPr>
            <p:sp>
              <p:nvSpPr>
                <p:cNvPr id="52471" name="Rectangle 247"/>
                <p:cNvSpPr>
                  <a:spLocks noChangeArrowheads="1"/>
                </p:cNvSpPr>
                <p:nvPr/>
              </p:nvSpPr>
              <p:spPr bwMode="auto">
                <a:xfrm>
                  <a:off x="0" y="159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الشخصية</a:t>
                  </a:r>
                  <a:endParaRPr kumimoji="0" lang="en-US" sz="1800" b="0"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54737" name="Rectangle 307"/>
                <p:cNvSpPr>
                  <a:spLocks noChangeArrowheads="1"/>
                </p:cNvSpPr>
                <p:nvPr/>
              </p:nvSpPr>
              <p:spPr bwMode="auto">
                <a:xfrm>
                  <a:off x="0"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49" name="Group 310"/>
              <p:cNvGrpSpPr>
                <a:grpSpLocks/>
              </p:cNvGrpSpPr>
              <p:nvPr/>
            </p:nvGrpSpPr>
            <p:grpSpPr bwMode="auto">
              <a:xfrm>
                <a:off x="1106" y="1592"/>
                <a:ext cx="1106" cy="556"/>
                <a:chOff x="1106" y="1592"/>
                <a:chExt cx="1106" cy="556"/>
              </a:xfrm>
            </p:grpSpPr>
            <p:sp>
              <p:nvSpPr>
                <p:cNvPr id="154734" name="Rectangle 248"/>
                <p:cNvSpPr>
                  <a:spLocks noChangeArrowheads="1"/>
                </p:cNvSpPr>
                <p:nvPr/>
              </p:nvSpPr>
              <p:spPr bwMode="auto">
                <a:xfrm>
                  <a:off x="1106"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حذر</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35" name="Rectangle 309"/>
                <p:cNvSpPr>
                  <a:spLocks noChangeArrowheads="1"/>
                </p:cNvSpPr>
                <p:nvPr/>
              </p:nvSpPr>
              <p:spPr bwMode="auto">
                <a:xfrm>
                  <a:off x="1106"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50" name="Group 312"/>
              <p:cNvGrpSpPr>
                <a:grpSpLocks/>
              </p:cNvGrpSpPr>
              <p:nvPr/>
            </p:nvGrpSpPr>
            <p:grpSpPr bwMode="auto">
              <a:xfrm>
                <a:off x="2212" y="1592"/>
                <a:ext cx="1106" cy="556"/>
                <a:chOff x="2212" y="1592"/>
                <a:chExt cx="1106" cy="556"/>
              </a:xfrm>
            </p:grpSpPr>
            <p:sp>
              <p:nvSpPr>
                <p:cNvPr id="154732" name="Rectangle 249"/>
                <p:cNvSpPr>
                  <a:spLocks noChangeArrowheads="1"/>
                </p:cNvSpPr>
                <p:nvPr/>
              </p:nvSpPr>
              <p:spPr bwMode="auto">
                <a:xfrm>
                  <a:off x="2212"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مجادل</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33" name="Rectangle 311"/>
                <p:cNvSpPr>
                  <a:spLocks noChangeArrowheads="1"/>
                </p:cNvSpPr>
                <p:nvPr/>
              </p:nvSpPr>
              <p:spPr bwMode="auto">
                <a:xfrm>
                  <a:off x="2212"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51" name="Group 314"/>
              <p:cNvGrpSpPr>
                <a:grpSpLocks/>
              </p:cNvGrpSpPr>
              <p:nvPr/>
            </p:nvGrpSpPr>
            <p:grpSpPr bwMode="auto">
              <a:xfrm>
                <a:off x="3318" y="1592"/>
                <a:ext cx="1106" cy="556"/>
                <a:chOff x="3318" y="1592"/>
                <a:chExt cx="1106" cy="556"/>
              </a:xfrm>
            </p:grpSpPr>
            <p:sp>
              <p:nvSpPr>
                <p:cNvPr id="154730" name="Rectangle 250"/>
                <p:cNvSpPr>
                  <a:spLocks noChangeArrowheads="1"/>
                </p:cNvSpPr>
                <p:nvPr/>
              </p:nvSpPr>
              <p:spPr bwMode="auto">
                <a:xfrm>
                  <a:off x="3318"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وقح، فظ</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31" name="Rectangle 313"/>
                <p:cNvSpPr>
                  <a:spLocks noChangeArrowheads="1"/>
                </p:cNvSpPr>
                <p:nvPr/>
              </p:nvSpPr>
              <p:spPr bwMode="auto">
                <a:xfrm>
                  <a:off x="3318"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52" name="Group 316"/>
              <p:cNvGrpSpPr>
                <a:grpSpLocks/>
              </p:cNvGrpSpPr>
              <p:nvPr/>
            </p:nvGrpSpPr>
            <p:grpSpPr bwMode="auto">
              <a:xfrm>
                <a:off x="4424" y="1592"/>
                <a:ext cx="1106" cy="556"/>
                <a:chOff x="4424" y="1592"/>
                <a:chExt cx="1106" cy="556"/>
              </a:xfrm>
            </p:grpSpPr>
            <p:sp>
              <p:nvSpPr>
                <p:cNvPr id="154728" name="Rectangle 251"/>
                <p:cNvSpPr>
                  <a:spLocks noChangeArrowheads="1"/>
                </p:cNvSpPr>
                <p:nvPr/>
              </p:nvSpPr>
              <p:spPr bwMode="auto">
                <a:xfrm>
                  <a:off x="4424"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فهيم مع بعض الغرور</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29" name="Rectangle 315"/>
                <p:cNvSpPr>
                  <a:spLocks noChangeArrowheads="1"/>
                </p:cNvSpPr>
                <p:nvPr/>
              </p:nvSpPr>
              <p:spPr bwMode="auto">
                <a:xfrm>
                  <a:off x="4424"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53" name="Group 318"/>
              <p:cNvGrpSpPr>
                <a:grpSpLocks/>
              </p:cNvGrpSpPr>
              <p:nvPr/>
            </p:nvGrpSpPr>
            <p:grpSpPr bwMode="auto">
              <a:xfrm>
                <a:off x="0" y="2148"/>
                <a:ext cx="1106" cy="461"/>
                <a:chOff x="0" y="2148"/>
                <a:chExt cx="1106" cy="461"/>
              </a:xfrm>
            </p:grpSpPr>
            <p:sp>
              <p:nvSpPr>
                <p:cNvPr id="52476" name="Rectangle 252"/>
                <p:cNvSpPr>
                  <a:spLocks noChangeArrowheads="1"/>
                </p:cNvSpPr>
                <p:nvPr/>
              </p:nvSpPr>
              <p:spPr bwMode="auto">
                <a:xfrm>
                  <a:off x="0" y="2148"/>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الصوت</a:t>
                  </a:r>
                  <a:endParaRPr kumimoji="0" lang="en-US" sz="1800" b="0"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54727" name="Rectangle 317"/>
                <p:cNvSpPr>
                  <a:spLocks noChangeArrowheads="1"/>
                </p:cNvSpPr>
                <p:nvPr/>
              </p:nvSpPr>
              <p:spPr bwMode="auto">
                <a:xfrm>
                  <a:off x="0"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54" name="Group 320"/>
              <p:cNvGrpSpPr>
                <a:grpSpLocks/>
              </p:cNvGrpSpPr>
              <p:nvPr/>
            </p:nvGrpSpPr>
            <p:grpSpPr bwMode="auto">
              <a:xfrm>
                <a:off x="1106" y="2148"/>
                <a:ext cx="1106" cy="461"/>
                <a:chOff x="1106" y="2148"/>
                <a:chExt cx="1106" cy="461"/>
              </a:xfrm>
            </p:grpSpPr>
            <p:sp>
              <p:nvSpPr>
                <p:cNvPr id="154724" name="Rectangle 253"/>
                <p:cNvSpPr>
                  <a:spLocks noChangeArrowheads="1"/>
                </p:cNvSpPr>
                <p:nvPr/>
              </p:nvSpPr>
              <p:spPr bwMode="auto">
                <a:xfrm>
                  <a:off x="1106"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فلسفة</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25" name="Rectangle 319"/>
                <p:cNvSpPr>
                  <a:spLocks noChangeArrowheads="1"/>
                </p:cNvSpPr>
                <p:nvPr/>
              </p:nvSpPr>
              <p:spPr bwMode="auto">
                <a:xfrm>
                  <a:off x="1106"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55" name="Group 322"/>
              <p:cNvGrpSpPr>
                <a:grpSpLocks/>
              </p:cNvGrpSpPr>
              <p:nvPr/>
            </p:nvGrpSpPr>
            <p:grpSpPr bwMode="auto">
              <a:xfrm>
                <a:off x="2212" y="2148"/>
                <a:ext cx="1106" cy="461"/>
                <a:chOff x="2212" y="2148"/>
                <a:chExt cx="1106" cy="461"/>
              </a:xfrm>
            </p:grpSpPr>
            <p:sp>
              <p:nvSpPr>
                <p:cNvPr id="154722" name="Rectangle 254"/>
                <p:cNvSpPr>
                  <a:spLocks noChangeArrowheads="1"/>
                </p:cNvSpPr>
                <p:nvPr/>
              </p:nvSpPr>
              <p:spPr bwMode="auto">
                <a:xfrm>
                  <a:off x="2212"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تاريخ</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23" name="Rectangle 321"/>
                <p:cNvSpPr>
                  <a:spLocks noChangeArrowheads="1"/>
                </p:cNvSpPr>
                <p:nvPr/>
              </p:nvSpPr>
              <p:spPr bwMode="auto">
                <a:xfrm>
                  <a:off x="2212"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56" name="Group 324"/>
              <p:cNvGrpSpPr>
                <a:grpSpLocks/>
              </p:cNvGrpSpPr>
              <p:nvPr/>
            </p:nvGrpSpPr>
            <p:grpSpPr bwMode="auto">
              <a:xfrm>
                <a:off x="3318" y="2148"/>
                <a:ext cx="1106" cy="461"/>
                <a:chOff x="3318" y="2148"/>
                <a:chExt cx="1106" cy="461"/>
              </a:xfrm>
            </p:grpSpPr>
            <p:sp>
              <p:nvSpPr>
                <p:cNvPr id="154720" name="Rectangle 255"/>
                <p:cNvSpPr>
                  <a:spLocks noChangeArrowheads="1"/>
                </p:cNvSpPr>
                <p:nvPr/>
              </p:nvSpPr>
              <p:spPr bwMode="auto">
                <a:xfrm>
                  <a:off x="3318"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000000"/>
                      </a:solidFill>
                      <a:latin typeface="Arial" panose="020B0604020202020204" pitchFamily="34" charset="0"/>
                      <a:ea typeface="ＭＳ Ｐゴシック" charset="0"/>
                      <a:cs typeface="Arial" panose="020B0604020202020204" pitchFamily="34" charset="0"/>
                    </a:rPr>
                    <a:t>أ</a:t>
                  </a: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رثوذكسية</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21" name="Rectangle 323"/>
                <p:cNvSpPr>
                  <a:spLocks noChangeArrowheads="1"/>
                </p:cNvSpPr>
                <p:nvPr/>
              </p:nvSpPr>
              <p:spPr bwMode="auto">
                <a:xfrm>
                  <a:off x="3318"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57" name="Group 326"/>
              <p:cNvGrpSpPr>
                <a:grpSpLocks/>
              </p:cNvGrpSpPr>
              <p:nvPr/>
            </p:nvGrpSpPr>
            <p:grpSpPr bwMode="auto">
              <a:xfrm>
                <a:off x="4424" y="2148"/>
                <a:ext cx="1106" cy="461"/>
                <a:chOff x="4424" y="2148"/>
                <a:chExt cx="1106" cy="461"/>
              </a:xfrm>
            </p:grpSpPr>
            <p:sp>
              <p:nvSpPr>
                <p:cNvPr id="154718" name="Rectangle 256"/>
                <p:cNvSpPr>
                  <a:spLocks noChangeArrowheads="1"/>
                </p:cNvSpPr>
                <p:nvPr/>
              </p:nvSpPr>
              <p:spPr bwMode="auto">
                <a:xfrm>
                  <a:off x="4424"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منطق</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19" name="Rectangle 325"/>
                <p:cNvSpPr>
                  <a:spLocks noChangeArrowheads="1"/>
                </p:cNvSpPr>
                <p:nvPr/>
              </p:nvSpPr>
              <p:spPr bwMode="auto">
                <a:xfrm>
                  <a:off x="4424"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58" name="Group 328"/>
              <p:cNvGrpSpPr>
                <a:grpSpLocks/>
              </p:cNvGrpSpPr>
              <p:nvPr/>
            </p:nvGrpSpPr>
            <p:grpSpPr bwMode="auto">
              <a:xfrm>
                <a:off x="0" y="2609"/>
                <a:ext cx="1106" cy="556"/>
                <a:chOff x="0" y="2609"/>
                <a:chExt cx="1106" cy="556"/>
              </a:xfrm>
            </p:grpSpPr>
            <p:sp>
              <p:nvSpPr>
                <p:cNvPr id="52481" name="Rectangle 257"/>
                <p:cNvSpPr>
                  <a:spLocks noChangeArrowheads="1"/>
                </p:cNvSpPr>
                <p:nvPr/>
              </p:nvSpPr>
              <p:spPr bwMode="auto">
                <a:xfrm>
                  <a:off x="0" y="2609"/>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الحجة</a:t>
                  </a:r>
                  <a:endParaRPr kumimoji="0" lang="en-US" sz="1800" b="0"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54717" name="Rectangle 327"/>
                <p:cNvSpPr>
                  <a:spLocks noChangeArrowheads="1"/>
                </p:cNvSpPr>
                <p:nvPr/>
              </p:nvSpPr>
              <p:spPr bwMode="auto">
                <a:xfrm>
                  <a:off x="0"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59" name="Group 330"/>
              <p:cNvGrpSpPr>
                <a:grpSpLocks/>
              </p:cNvGrpSpPr>
              <p:nvPr/>
            </p:nvGrpSpPr>
            <p:grpSpPr bwMode="auto">
              <a:xfrm>
                <a:off x="1106" y="2609"/>
                <a:ext cx="1106" cy="556"/>
                <a:chOff x="1106" y="2609"/>
                <a:chExt cx="1106" cy="556"/>
              </a:xfrm>
            </p:grpSpPr>
            <p:sp>
              <p:nvSpPr>
                <p:cNvPr id="154714" name="Rectangle 258"/>
                <p:cNvSpPr>
                  <a:spLocks noChangeArrowheads="1"/>
                </p:cNvSpPr>
                <p:nvPr/>
              </p:nvSpPr>
              <p:spPr bwMode="auto">
                <a:xfrm>
                  <a:off x="1106"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إذا أخطأت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سوف تعاني</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15" name="Rectangle 329"/>
                <p:cNvSpPr>
                  <a:spLocks noChangeArrowheads="1"/>
                </p:cNvSpPr>
                <p:nvPr/>
              </p:nvSpPr>
              <p:spPr bwMode="auto">
                <a:xfrm>
                  <a:off x="1106"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60" name="Group 332"/>
              <p:cNvGrpSpPr>
                <a:grpSpLocks/>
              </p:cNvGrpSpPr>
              <p:nvPr/>
            </p:nvGrpSpPr>
            <p:grpSpPr bwMode="auto">
              <a:xfrm>
                <a:off x="2212" y="2609"/>
                <a:ext cx="1106" cy="556"/>
                <a:chOff x="2212" y="2609"/>
                <a:chExt cx="1106" cy="556"/>
              </a:xfrm>
            </p:grpSpPr>
            <p:sp>
              <p:nvSpPr>
                <p:cNvPr id="154712" name="Rectangle 259"/>
                <p:cNvSpPr>
                  <a:spLocks noChangeArrowheads="1"/>
                </p:cNvSpPr>
                <p:nvPr/>
              </p:nvSpPr>
              <p:spPr bwMode="auto">
                <a:xfrm>
                  <a:off x="2212"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بد أنك أخطأت</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13" name="Rectangle 331"/>
                <p:cNvSpPr>
                  <a:spLocks noChangeArrowheads="1"/>
                </p:cNvSpPr>
                <p:nvPr/>
              </p:nvSpPr>
              <p:spPr bwMode="auto">
                <a:xfrm>
                  <a:off x="2212"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61" name="Group 334"/>
              <p:cNvGrpSpPr>
                <a:grpSpLocks/>
              </p:cNvGrpSpPr>
              <p:nvPr/>
            </p:nvGrpSpPr>
            <p:grpSpPr bwMode="auto">
              <a:xfrm>
                <a:off x="3318" y="2609"/>
                <a:ext cx="1106" cy="556"/>
                <a:chOff x="3318" y="2609"/>
                <a:chExt cx="1106" cy="556"/>
              </a:xfrm>
            </p:grpSpPr>
            <p:sp>
              <p:nvSpPr>
                <p:cNvPr id="154710" name="Rectangle 260"/>
                <p:cNvSpPr>
                  <a:spLocks noChangeArrowheads="1"/>
                </p:cNvSpPr>
                <p:nvPr/>
              </p:nvSpPr>
              <p:spPr bwMode="auto">
                <a:xfrm>
                  <a:off x="3318"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أنت تخطئ</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11" name="Rectangle 333"/>
                <p:cNvSpPr>
                  <a:spLocks noChangeArrowheads="1"/>
                </p:cNvSpPr>
                <p:nvPr/>
              </p:nvSpPr>
              <p:spPr bwMode="auto">
                <a:xfrm>
                  <a:off x="3318"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62" name="Group 336"/>
              <p:cNvGrpSpPr>
                <a:grpSpLocks/>
              </p:cNvGrpSpPr>
              <p:nvPr/>
            </p:nvGrpSpPr>
            <p:grpSpPr bwMode="auto">
              <a:xfrm>
                <a:off x="4424" y="2609"/>
                <a:ext cx="1106" cy="556"/>
                <a:chOff x="4424" y="2609"/>
                <a:chExt cx="1106" cy="556"/>
              </a:xfrm>
            </p:grpSpPr>
            <p:sp>
              <p:nvSpPr>
                <p:cNvPr id="154708" name="Rectangle 261"/>
                <p:cNvSpPr>
                  <a:spLocks noChangeArrowheads="1"/>
                </p:cNvSpPr>
                <p:nvPr/>
              </p:nvSpPr>
              <p:spPr bwMode="auto">
                <a:xfrm>
                  <a:off x="4424"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 ينقي ويعلم</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09" name="Rectangle 335"/>
                <p:cNvSpPr>
                  <a:spLocks noChangeArrowheads="1"/>
                </p:cNvSpPr>
                <p:nvPr/>
              </p:nvSpPr>
              <p:spPr bwMode="auto">
                <a:xfrm>
                  <a:off x="4424"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63" name="Group 338"/>
              <p:cNvGrpSpPr>
                <a:grpSpLocks/>
              </p:cNvGrpSpPr>
              <p:nvPr/>
            </p:nvGrpSpPr>
            <p:grpSpPr bwMode="auto">
              <a:xfrm>
                <a:off x="0" y="3165"/>
                <a:ext cx="1106" cy="556"/>
                <a:chOff x="0" y="3165"/>
                <a:chExt cx="1106" cy="556"/>
              </a:xfrm>
            </p:grpSpPr>
            <p:sp>
              <p:nvSpPr>
                <p:cNvPr id="52486" name="Rectangle 262"/>
                <p:cNvSpPr>
                  <a:spLocks noChangeArrowheads="1"/>
                </p:cNvSpPr>
                <p:nvPr/>
              </p:nvSpPr>
              <p:spPr bwMode="auto">
                <a:xfrm>
                  <a:off x="0" y="3165"/>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النصيحة لأيوب</a:t>
                  </a:r>
                  <a:endParaRPr kumimoji="0" lang="en-US" sz="1800" b="0"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54707" name="Rectangle 337"/>
                <p:cNvSpPr>
                  <a:spLocks noChangeArrowheads="1"/>
                </p:cNvSpPr>
                <p:nvPr/>
              </p:nvSpPr>
              <p:spPr bwMode="auto">
                <a:xfrm>
                  <a:off x="0"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64" name="Group 340"/>
              <p:cNvGrpSpPr>
                <a:grpSpLocks/>
              </p:cNvGrpSpPr>
              <p:nvPr/>
            </p:nvGrpSpPr>
            <p:grpSpPr bwMode="auto">
              <a:xfrm>
                <a:off x="1106" y="3165"/>
                <a:ext cx="1106" cy="556"/>
                <a:chOff x="1106" y="3165"/>
                <a:chExt cx="1106" cy="556"/>
              </a:xfrm>
            </p:grpSpPr>
            <p:sp>
              <p:nvSpPr>
                <p:cNvPr id="154704" name="Rectangle 263"/>
                <p:cNvSpPr>
                  <a:spLocks noChangeArrowheads="1"/>
                </p:cNvSpPr>
                <p:nvPr/>
              </p:nvSpPr>
              <p:spPr bwMode="auto">
                <a:xfrm>
                  <a:off x="1106"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الأشرار فقط</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يعانون</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05" name="Rectangle 339"/>
                <p:cNvSpPr>
                  <a:spLocks noChangeArrowheads="1"/>
                </p:cNvSpPr>
                <p:nvPr/>
              </p:nvSpPr>
              <p:spPr bwMode="auto">
                <a:xfrm>
                  <a:off x="1106"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65" name="Group 342"/>
              <p:cNvGrpSpPr>
                <a:grpSpLocks/>
              </p:cNvGrpSpPr>
              <p:nvPr/>
            </p:nvGrpSpPr>
            <p:grpSpPr bwMode="auto">
              <a:xfrm>
                <a:off x="2212" y="3165"/>
                <a:ext cx="1106" cy="556"/>
                <a:chOff x="2212" y="3165"/>
                <a:chExt cx="1106" cy="556"/>
              </a:xfrm>
            </p:grpSpPr>
            <p:sp>
              <p:nvSpPr>
                <p:cNvPr id="154702" name="Rectangle 264"/>
                <p:cNvSpPr>
                  <a:spLocks noChangeArrowheads="1"/>
                </p:cNvSpPr>
                <p:nvPr/>
              </p:nvSpPr>
              <p:spPr bwMode="auto">
                <a:xfrm>
                  <a:off x="2212"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الأشرار دائماً يعانون</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03" name="Rectangle 341"/>
                <p:cNvSpPr>
                  <a:spLocks noChangeArrowheads="1"/>
                </p:cNvSpPr>
                <p:nvPr/>
              </p:nvSpPr>
              <p:spPr bwMode="auto">
                <a:xfrm>
                  <a:off x="2212"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66" name="Group 344"/>
              <p:cNvGrpSpPr>
                <a:grpSpLocks/>
              </p:cNvGrpSpPr>
              <p:nvPr/>
            </p:nvGrpSpPr>
            <p:grpSpPr bwMode="auto">
              <a:xfrm>
                <a:off x="3318" y="3165"/>
                <a:ext cx="1106" cy="556"/>
                <a:chOff x="3318" y="3165"/>
                <a:chExt cx="1106" cy="556"/>
              </a:xfrm>
            </p:grpSpPr>
            <p:sp>
              <p:nvSpPr>
                <p:cNvPr id="154700" name="Rectangle 265"/>
                <p:cNvSpPr>
                  <a:spLocks noChangeArrowheads="1"/>
                </p:cNvSpPr>
                <p:nvPr/>
              </p:nvSpPr>
              <p:spPr bwMode="auto">
                <a:xfrm>
                  <a:off x="3318"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حياة الأشرار قصيرة</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701" name="Rectangle 343"/>
                <p:cNvSpPr>
                  <a:spLocks noChangeArrowheads="1"/>
                </p:cNvSpPr>
                <p:nvPr/>
              </p:nvSpPr>
              <p:spPr bwMode="auto">
                <a:xfrm>
                  <a:off x="3318"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67" name="Group 346"/>
              <p:cNvGrpSpPr>
                <a:grpSpLocks/>
              </p:cNvGrpSpPr>
              <p:nvPr/>
            </p:nvGrpSpPr>
            <p:grpSpPr bwMode="auto">
              <a:xfrm>
                <a:off x="4424" y="3165"/>
                <a:ext cx="1106" cy="556"/>
                <a:chOff x="4424" y="3165"/>
                <a:chExt cx="1106" cy="556"/>
              </a:xfrm>
            </p:grpSpPr>
            <p:sp>
              <p:nvSpPr>
                <p:cNvPr id="154698" name="Rectangle 266"/>
                <p:cNvSpPr>
                  <a:spLocks noChangeArrowheads="1"/>
                </p:cNvSpPr>
                <p:nvPr/>
              </p:nvSpPr>
              <p:spPr bwMode="auto">
                <a:xfrm>
                  <a:off x="4424"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تواضع واخضع لله</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699" name="Rectangle 345"/>
                <p:cNvSpPr>
                  <a:spLocks noChangeArrowheads="1"/>
                </p:cNvSpPr>
                <p:nvPr/>
              </p:nvSpPr>
              <p:spPr bwMode="auto">
                <a:xfrm>
                  <a:off x="4424"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68" name="Group 348"/>
              <p:cNvGrpSpPr>
                <a:grpSpLocks/>
              </p:cNvGrpSpPr>
              <p:nvPr/>
            </p:nvGrpSpPr>
            <p:grpSpPr bwMode="auto">
              <a:xfrm>
                <a:off x="0" y="3721"/>
                <a:ext cx="1106" cy="461"/>
                <a:chOff x="0" y="3721"/>
                <a:chExt cx="1106" cy="461"/>
              </a:xfrm>
            </p:grpSpPr>
            <p:sp>
              <p:nvSpPr>
                <p:cNvPr id="52491" name="Rectangle 267"/>
                <p:cNvSpPr>
                  <a:spLocks noChangeArrowheads="1"/>
                </p:cNvSpPr>
                <p:nvPr/>
              </p:nvSpPr>
              <p:spPr bwMode="auto">
                <a:xfrm>
                  <a:off x="0" y="3719"/>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الآية الرئيسية</a:t>
                  </a:r>
                  <a:endParaRPr kumimoji="0" lang="en-US" sz="1800" b="0"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54697" name="Rectangle 347"/>
                <p:cNvSpPr>
                  <a:spLocks noChangeArrowheads="1"/>
                </p:cNvSpPr>
                <p:nvPr/>
              </p:nvSpPr>
              <p:spPr bwMode="auto">
                <a:xfrm>
                  <a:off x="0"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69" name="Group 350"/>
              <p:cNvGrpSpPr>
                <a:grpSpLocks/>
              </p:cNvGrpSpPr>
              <p:nvPr/>
            </p:nvGrpSpPr>
            <p:grpSpPr bwMode="auto">
              <a:xfrm>
                <a:off x="1106" y="3721"/>
                <a:ext cx="1106" cy="461"/>
                <a:chOff x="1106" y="3721"/>
                <a:chExt cx="1106" cy="461"/>
              </a:xfrm>
            </p:grpSpPr>
            <p:sp>
              <p:nvSpPr>
                <p:cNvPr id="154694" name="Rectangle 268"/>
                <p:cNvSpPr>
                  <a:spLocks noChangeArrowheads="1"/>
                </p:cNvSpPr>
                <p:nvPr/>
              </p:nvSpPr>
              <p:spPr bwMode="auto">
                <a:xfrm>
                  <a:off x="1106"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 8، 5: 17</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695" name="Rectangle 349"/>
                <p:cNvSpPr>
                  <a:spLocks noChangeArrowheads="1"/>
                </p:cNvSpPr>
                <p:nvPr/>
              </p:nvSpPr>
              <p:spPr bwMode="auto">
                <a:xfrm>
                  <a:off x="1106"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70" name="Group 352"/>
              <p:cNvGrpSpPr>
                <a:grpSpLocks/>
              </p:cNvGrpSpPr>
              <p:nvPr/>
            </p:nvGrpSpPr>
            <p:grpSpPr bwMode="auto">
              <a:xfrm>
                <a:off x="2212" y="3721"/>
                <a:ext cx="1106" cy="461"/>
                <a:chOff x="2212" y="3721"/>
                <a:chExt cx="1106" cy="461"/>
              </a:xfrm>
            </p:grpSpPr>
            <p:sp>
              <p:nvSpPr>
                <p:cNvPr id="154692" name="Rectangle 269"/>
                <p:cNvSpPr>
                  <a:spLocks noChangeArrowheads="1"/>
                </p:cNvSpPr>
                <p:nvPr/>
              </p:nvSpPr>
              <p:spPr bwMode="auto">
                <a:xfrm>
                  <a:off x="2212"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 8</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693" name="Rectangle 351"/>
                <p:cNvSpPr>
                  <a:spLocks noChangeArrowheads="1"/>
                </p:cNvSpPr>
                <p:nvPr/>
              </p:nvSpPr>
              <p:spPr bwMode="auto">
                <a:xfrm>
                  <a:off x="2212"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71" name="Group 354"/>
              <p:cNvGrpSpPr>
                <a:grpSpLocks/>
              </p:cNvGrpSpPr>
              <p:nvPr/>
            </p:nvGrpSpPr>
            <p:grpSpPr bwMode="auto">
              <a:xfrm>
                <a:off x="3318" y="3721"/>
                <a:ext cx="1106" cy="461"/>
                <a:chOff x="3318" y="3721"/>
                <a:chExt cx="1106" cy="461"/>
              </a:xfrm>
            </p:grpSpPr>
            <p:sp>
              <p:nvSpPr>
                <p:cNvPr id="154690" name="Rectangle 270"/>
                <p:cNvSpPr>
                  <a:spLocks noChangeArrowheads="1"/>
                </p:cNvSpPr>
                <p:nvPr/>
              </p:nvSpPr>
              <p:spPr bwMode="auto">
                <a:xfrm>
                  <a:off x="3318"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20: 5</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691" name="Rectangle 353"/>
                <p:cNvSpPr>
                  <a:spLocks noChangeArrowheads="1"/>
                </p:cNvSpPr>
                <p:nvPr/>
              </p:nvSpPr>
              <p:spPr bwMode="auto">
                <a:xfrm>
                  <a:off x="3318"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72" name="Group 356"/>
              <p:cNvGrpSpPr>
                <a:grpSpLocks/>
              </p:cNvGrpSpPr>
              <p:nvPr/>
            </p:nvGrpSpPr>
            <p:grpSpPr bwMode="auto">
              <a:xfrm>
                <a:off x="4424" y="3721"/>
                <a:ext cx="1106" cy="461"/>
                <a:chOff x="4424" y="3721"/>
                <a:chExt cx="1106" cy="461"/>
              </a:xfrm>
            </p:grpSpPr>
            <p:sp>
              <p:nvSpPr>
                <p:cNvPr id="154688" name="Rectangle 271"/>
                <p:cNvSpPr>
                  <a:spLocks noChangeArrowheads="1"/>
                </p:cNvSpPr>
                <p:nvPr/>
              </p:nvSpPr>
              <p:spPr bwMode="auto">
                <a:xfrm>
                  <a:off x="4424"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37: 23</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689" name="Rectangle 355"/>
                <p:cNvSpPr>
                  <a:spLocks noChangeArrowheads="1"/>
                </p:cNvSpPr>
                <p:nvPr/>
              </p:nvSpPr>
              <p:spPr bwMode="auto">
                <a:xfrm>
                  <a:off x="4424"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73" name="Group 358"/>
              <p:cNvGrpSpPr>
                <a:grpSpLocks/>
              </p:cNvGrpSpPr>
              <p:nvPr/>
            </p:nvGrpSpPr>
            <p:grpSpPr bwMode="auto">
              <a:xfrm>
                <a:off x="0" y="4182"/>
                <a:ext cx="1106" cy="690"/>
                <a:chOff x="0" y="4182"/>
                <a:chExt cx="1106" cy="690"/>
              </a:xfrm>
            </p:grpSpPr>
            <p:sp>
              <p:nvSpPr>
                <p:cNvPr id="52496" name="Rectangle 272"/>
                <p:cNvSpPr>
                  <a:spLocks noChangeArrowheads="1"/>
                </p:cNvSpPr>
                <p:nvPr/>
              </p:nvSpPr>
              <p:spPr bwMode="auto">
                <a:xfrm>
                  <a:off x="0" y="4182"/>
                  <a:ext cx="1106" cy="69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مفهوم الله</a:t>
                  </a:r>
                  <a:endParaRPr kumimoji="0" lang="en-US" sz="1800" b="0"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54687" name="Rectangle 357"/>
                <p:cNvSpPr>
                  <a:spLocks noChangeArrowheads="1"/>
                </p:cNvSpPr>
                <p:nvPr/>
              </p:nvSpPr>
              <p:spPr bwMode="auto">
                <a:xfrm>
                  <a:off x="0"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74" name="Group 360"/>
              <p:cNvGrpSpPr>
                <a:grpSpLocks/>
              </p:cNvGrpSpPr>
              <p:nvPr/>
            </p:nvGrpSpPr>
            <p:grpSpPr bwMode="auto">
              <a:xfrm>
                <a:off x="1106" y="4182"/>
                <a:ext cx="1106" cy="690"/>
                <a:chOff x="1106" y="4182"/>
                <a:chExt cx="1106" cy="690"/>
              </a:xfrm>
            </p:grpSpPr>
            <p:sp>
              <p:nvSpPr>
                <p:cNvPr id="154684" name="Rectangle 273"/>
                <p:cNvSpPr>
                  <a:spLocks noChangeArrowheads="1"/>
                </p:cNvSpPr>
                <p:nvPr/>
              </p:nvSpPr>
              <p:spPr bwMode="auto">
                <a:xfrm>
                  <a:off x="1106"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بار</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يعاقب الأشرار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يبارك الصالحين</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685" name="Rectangle 359"/>
                <p:cNvSpPr>
                  <a:spLocks noChangeArrowheads="1"/>
                </p:cNvSpPr>
                <p:nvPr/>
              </p:nvSpPr>
              <p:spPr bwMode="auto">
                <a:xfrm>
                  <a:off x="1106"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75" name="Group 362"/>
              <p:cNvGrpSpPr>
                <a:grpSpLocks/>
              </p:cNvGrpSpPr>
              <p:nvPr/>
            </p:nvGrpSpPr>
            <p:grpSpPr bwMode="auto">
              <a:xfrm>
                <a:off x="2212" y="4182"/>
                <a:ext cx="1106" cy="690"/>
                <a:chOff x="2212" y="4182"/>
                <a:chExt cx="1106" cy="690"/>
              </a:xfrm>
            </p:grpSpPr>
            <p:sp>
              <p:nvSpPr>
                <p:cNvPr id="154682" name="Rectangle 274"/>
                <p:cNvSpPr>
                  <a:spLocks noChangeArrowheads="1"/>
                </p:cNvSpPr>
                <p:nvPr/>
              </p:nvSpPr>
              <p:spPr bwMode="auto">
                <a:xfrm>
                  <a:off x="2212"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ديان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ثابت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معطي التشريع</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683" name="Rectangle 361"/>
                <p:cNvSpPr>
                  <a:spLocks noChangeArrowheads="1"/>
                </p:cNvSpPr>
                <p:nvPr/>
              </p:nvSpPr>
              <p:spPr bwMode="auto">
                <a:xfrm>
                  <a:off x="2212"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76" name="Group 364"/>
              <p:cNvGrpSpPr>
                <a:grpSpLocks/>
              </p:cNvGrpSpPr>
              <p:nvPr/>
            </p:nvGrpSpPr>
            <p:grpSpPr bwMode="auto">
              <a:xfrm>
                <a:off x="3318" y="4182"/>
                <a:ext cx="1106" cy="690"/>
                <a:chOff x="3318" y="4182"/>
                <a:chExt cx="1106" cy="690"/>
              </a:xfrm>
            </p:grpSpPr>
            <p:sp>
              <p:nvSpPr>
                <p:cNvPr id="154680" name="Rectangle 275"/>
                <p:cNvSpPr>
                  <a:spLocks noChangeArrowheads="1"/>
                </p:cNvSpPr>
                <p:nvPr/>
              </p:nvSpPr>
              <p:spPr bwMode="auto">
                <a:xfrm>
                  <a:off x="3318"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مستقيم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يرحم</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681" name="Rectangle 363"/>
                <p:cNvSpPr>
                  <a:spLocks noChangeArrowheads="1"/>
                </p:cNvSpPr>
                <p:nvPr/>
              </p:nvSpPr>
              <p:spPr bwMode="auto">
                <a:xfrm>
                  <a:off x="3318"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4677" name="Group 366"/>
              <p:cNvGrpSpPr>
                <a:grpSpLocks/>
              </p:cNvGrpSpPr>
              <p:nvPr/>
            </p:nvGrpSpPr>
            <p:grpSpPr bwMode="auto">
              <a:xfrm>
                <a:off x="4424" y="4182"/>
                <a:ext cx="1106" cy="690"/>
                <a:chOff x="4424" y="4182"/>
                <a:chExt cx="1106" cy="690"/>
              </a:xfrm>
            </p:grpSpPr>
            <p:sp>
              <p:nvSpPr>
                <p:cNvPr id="154678" name="Rectangle 276"/>
                <p:cNvSpPr>
                  <a:spLocks noChangeArrowheads="1"/>
                </p:cNvSpPr>
                <p:nvPr/>
              </p:nvSpPr>
              <p:spPr bwMode="auto">
                <a:xfrm>
                  <a:off x="4424"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مؤدب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معلم</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679" name="Rectangle 365"/>
                <p:cNvSpPr>
                  <a:spLocks noChangeArrowheads="1"/>
                </p:cNvSpPr>
                <p:nvPr/>
              </p:nvSpPr>
              <p:spPr bwMode="auto">
                <a:xfrm>
                  <a:off x="4424"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154632" name="Rectangle 368"/>
            <p:cNvSpPr>
              <a:spLocks noChangeArrowheads="1"/>
            </p:cNvSpPr>
            <p:nvPr/>
          </p:nvSpPr>
          <p:spPr bwMode="auto">
            <a:xfrm>
              <a:off x="-4" y="-4"/>
              <a:ext cx="5538" cy="4880"/>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pic>
        <p:nvPicPr>
          <p:cNvPr id="154629" name="Picture 141" descr="job20with20his20friends2020a20portrait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163638"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30" name="Rectangle 3"/>
          <p:cNvSpPr txBox="1">
            <a:spLocks noChangeArrowheads="1"/>
          </p:cNvSpPr>
          <p:nvPr/>
        </p:nvSpPr>
        <p:spPr bwMode="auto">
          <a:xfrm>
            <a:off x="1979613" y="515938"/>
            <a:ext cx="6019800" cy="320675"/>
          </a:xfrm>
          <a:prstGeom prst="rect">
            <a:avLst/>
          </a:prstGeom>
          <a:solidFill>
            <a:srgbClr val="000000"/>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بروس ويلكينسون وكينيث بوا، حديث عبر الكتاب</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1881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3" name="Rectangle 3"/>
          <p:cNvSpPr>
            <a:spLocks noGrp="1" noChangeArrowheads="1"/>
          </p:cNvSpPr>
          <p:nvPr>
            <p:ph type="title" idx="4294967295"/>
          </p:nvPr>
        </p:nvSpPr>
        <p:spPr>
          <a:xfrm>
            <a:off x="990600" y="1660525"/>
            <a:ext cx="7162800" cy="2378075"/>
          </a:xfrm>
        </p:spPr>
        <p:txBody>
          <a:bodyPr anchor="t">
            <a:spAutoFit/>
          </a:bodyPr>
          <a:lstStyle/>
          <a:p>
            <a:pPr eaLnBrk="1" hangingPunct="1">
              <a:defRPr/>
            </a:pPr>
            <a:r>
              <a:rPr lang="ar-JO" sz="15000" dirty="0">
                <a:solidFill>
                  <a:srgbClr val="0033CC"/>
                </a:solidFill>
                <a:effectLst>
                  <a:outerShdw blurRad="38100" dist="38100" dir="2700000" algn="tl">
                    <a:srgbClr val="DDDDDD"/>
                  </a:outerShdw>
                </a:effectLst>
                <a:latin typeface="Monotype Corsiva" charset="0"/>
                <a:cs typeface="Arial" charset="0"/>
              </a:rPr>
              <a:t>الأ</a:t>
            </a:r>
            <a:r>
              <a:rPr lang="ar-SA" sz="15000" dirty="0">
                <a:solidFill>
                  <a:srgbClr val="0033CC"/>
                </a:solidFill>
                <a:effectLst>
                  <a:outerShdw blurRad="38100" dist="38100" dir="2700000" algn="tl">
                    <a:srgbClr val="DDDDDD"/>
                  </a:outerShdw>
                </a:effectLst>
                <a:latin typeface="Monotype Corsiva" charset="0"/>
                <a:cs typeface="Arial" charset="0"/>
              </a:rPr>
              <a:t>مثال</a:t>
            </a:r>
            <a:endParaRPr lang="en-US" sz="15000" dirty="0">
              <a:solidFill>
                <a:srgbClr val="0033CC"/>
              </a:solidFill>
              <a:effectLst>
                <a:outerShdw blurRad="38100" dist="38100" dir="2700000" algn="tl">
                  <a:srgbClr val="DDDDDD"/>
                </a:outerShdw>
              </a:effectLst>
              <a:latin typeface="Monotype Corsiva" charset="0"/>
              <a:cs typeface="Arial"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5" descr="pig-v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638" y="-1"/>
            <a:ext cx="9241638"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6920" name="Picture 8" descr="Pig snou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 y="40824"/>
            <a:ext cx="9296400" cy="696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83" name="Text Box 6"/>
          <p:cNvSpPr txBox="1">
            <a:spLocks noChangeArrowheads="1"/>
          </p:cNvSpPr>
          <p:nvPr/>
        </p:nvSpPr>
        <p:spPr bwMode="auto">
          <a:xfrm>
            <a:off x="96838" y="333375"/>
            <a:ext cx="9012237" cy="1323439"/>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ja-JP" sz="3200" b="1"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خزامة ذهب في فنطيسة خنزيرة المرأة الجميلة العديمة العقل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(أم 11: 22)</a:t>
            </a:r>
            <a:endParaRPr kumimoji="0" lang="en-US" sz="2800" b="1"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p:sp>
        <p:nvSpPr>
          <p:cNvPr id="166919" name="Rectangle 7"/>
          <p:cNvSpPr>
            <a:spLocks noGrp="1" noChangeArrowheads="1"/>
          </p:cNvSpPr>
          <p:nvPr>
            <p:ph type="title" idx="4294967295"/>
          </p:nvPr>
        </p:nvSpPr>
        <p:spPr>
          <a:xfrm>
            <a:off x="4876800" y="5486400"/>
            <a:ext cx="4191000" cy="1219200"/>
          </a:xfrm>
        </p:spPr>
        <p:txBody>
          <a:bodyPr/>
          <a:lstStyle/>
          <a:p>
            <a:pPr algn="r" eaLnBrk="1" hangingPunct="1">
              <a:defRPr/>
            </a:pPr>
            <a:r>
              <a:rPr lang="ar-JO" b="1" dirty="0">
                <a:solidFill>
                  <a:schemeClr val="accent1"/>
                </a:solidFill>
                <a:latin typeface="Arial" panose="020B0604020202020204" pitchFamily="34" charset="0"/>
                <a:ea typeface="+mj-ea"/>
                <a:cs typeface="Arial" panose="020B0604020202020204" pitchFamily="34" charset="0"/>
              </a:rPr>
              <a:t>وصفي جداً</a:t>
            </a:r>
            <a:endParaRPr lang="en-US" b="1" dirty="0">
              <a:solidFill>
                <a:schemeClr val="accent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7870847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6920"/>
                                        </p:tgtEl>
                                        <p:attrNameLst>
                                          <p:attrName>style.visibility</p:attrName>
                                        </p:attrNameLst>
                                      </p:cBhvr>
                                      <p:to>
                                        <p:strVal val="visible"/>
                                      </p:to>
                                    </p:set>
                                    <p:animEffect transition="in" filter="dissolve">
                                      <p:cBhvr>
                                        <p:cTn id="7" dur="500"/>
                                        <p:tgtEl>
                                          <p:spTgt spid="1669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669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0209"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0210" name="Rectangle 3"/>
          <p:cNvSpPr>
            <a:spLocks noGrp="1" noChangeArrowheads="1"/>
          </p:cNvSpPr>
          <p:nvPr>
            <p:ph type="title"/>
          </p:nvPr>
        </p:nvSpPr>
        <p:spPr/>
        <p:txBody>
          <a:bodyPr/>
          <a:lstStyle/>
          <a:p>
            <a:pPr eaLnBrk="1" hangingPunct="1"/>
            <a:r>
              <a:rPr lang="ar-JO" b="1" dirty="0">
                <a:latin typeface="Arial" charset="0"/>
              </a:rPr>
              <a:t>التفسير</a:t>
            </a:r>
            <a:endParaRPr lang="en-US" b="1" dirty="0">
              <a:latin typeface="Arial" charset="0"/>
            </a:endParaRPr>
          </a:p>
        </p:txBody>
      </p:sp>
      <p:sp>
        <p:nvSpPr>
          <p:cNvPr id="354308" name="Rectangle 4"/>
          <p:cNvSpPr>
            <a:spLocks noGrp="1" noChangeArrowheads="1"/>
          </p:cNvSpPr>
          <p:nvPr>
            <p:ph type="body" idx="1"/>
          </p:nvPr>
        </p:nvSpPr>
        <p:spPr>
          <a:xfrm>
            <a:off x="152400" y="1600200"/>
            <a:ext cx="8534400" cy="4525963"/>
          </a:xfrm>
        </p:spPr>
        <p:txBody>
          <a:bodyPr/>
          <a:lstStyle/>
          <a:p>
            <a:pPr marL="609600" indent="-609600" algn="r" rtl="1" eaLnBrk="1" hangingPunct="1"/>
            <a:r>
              <a:rPr lang="ar-JO" sz="3600" b="1" dirty="0">
                <a:solidFill>
                  <a:srgbClr val="0000CC"/>
                </a:solidFill>
                <a:latin typeface="Arial" charset="0"/>
              </a:rPr>
              <a:t>هذا النوع من الأمثال يتطلب تمييزاً أكبر في التفسير</a:t>
            </a:r>
            <a:endParaRPr lang="en-US" sz="3600" b="1" dirty="0">
              <a:solidFill>
                <a:srgbClr val="0000CC"/>
              </a:solidFill>
              <a:latin typeface="Arial" charset="0"/>
            </a:endParaRPr>
          </a:p>
          <a:p>
            <a:pPr marL="609600" indent="-609600" algn="r" rtl="1" eaLnBrk="1" hangingPunct="1"/>
            <a:r>
              <a:rPr lang="ar-JO" sz="3600" b="1" dirty="0">
                <a:solidFill>
                  <a:srgbClr val="0000CC"/>
                </a:solidFill>
                <a:latin typeface="Arial" charset="0"/>
              </a:rPr>
              <a:t>هل الأمثال وعود مطلقة غير مشروطة؟ بكلمات أخرى هل هم مبادئ بدون استثناءات؟</a:t>
            </a:r>
            <a:endParaRPr lang="en-US" sz="3600" b="1" dirty="0">
              <a:solidFill>
                <a:srgbClr val="0000CC"/>
              </a:solidFill>
              <a:latin typeface="Arial" charset="0"/>
            </a:endParaRPr>
          </a:p>
        </p:txBody>
      </p:sp>
      <p:sp>
        <p:nvSpPr>
          <p:cNvPr id="990212" name="Text Box 5"/>
          <p:cNvSpPr txBox="1">
            <a:spLocks noChangeArrowheads="1"/>
          </p:cNvSpPr>
          <p:nvPr/>
        </p:nvSpPr>
        <p:spPr bwMode="auto">
          <a:xfrm>
            <a:off x="8482013" y="0"/>
            <a:ext cx="704039"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rPr>
              <a:t>116</a:t>
            </a:r>
            <a:endParaRPr lang="en-US" b="1" dirty="0">
              <a:solidFill>
                <a:srgbClr val="FFFFFF"/>
              </a:solidFill>
            </a:endParaRPr>
          </a:p>
        </p:txBody>
      </p:sp>
    </p:spTree>
    <p:extLst>
      <p:ext uri="{BB962C8B-B14F-4D97-AF65-F5344CB8AC3E}">
        <p14:creationId xmlns:p14="http://schemas.microsoft.com/office/powerpoint/2010/main" val="466387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43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430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8"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2257"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2258" name="Rectangle 3"/>
          <p:cNvSpPr>
            <a:spLocks noGrp="1" noChangeArrowheads="1"/>
          </p:cNvSpPr>
          <p:nvPr>
            <p:ph type="title"/>
          </p:nvPr>
        </p:nvSpPr>
        <p:spPr/>
        <p:txBody>
          <a:bodyPr/>
          <a:lstStyle/>
          <a:p>
            <a:pPr eaLnBrk="1" hangingPunct="1"/>
            <a:r>
              <a:rPr lang="ar-JO" b="1" dirty="0">
                <a:latin typeface="Arial" panose="020B0604020202020204" pitchFamily="34" charset="0"/>
                <a:cs typeface="Arial" panose="020B0604020202020204" pitchFamily="34" charset="0"/>
              </a:rPr>
              <a:t>توجيهات تفسيرية</a:t>
            </a:r>
            <a:endParaRPr lang="en-US" b="1" dirty="0">
              <a:latin typeface="Arial" panose="020B0604020202020204" pitchFamily="34" charset="0"/>
              <a:cs typeface="Arial" panose="020B0604020202020204" pitchFamily="34" charset="0"/>
            </a:endParaRPr>
          </a:p>
        </p:txBody>
      </p:sp>
      <p:sp>
        <p:nvSpPr>
          <p:cNvPr id="356358" name="Rectangle 6"/>
          <p:cNvSpPr>
            <a:spLocks noChangeArrowheads="1"/>
          </p:cNvSpPr>
          <p:nvPr/>
        </p:nvSpPr>
        <p:spPr bwMode="auto">
          <a:xfrm>
            <a:off x="533400" y="17526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20700" indent="-520700" algn="r" defTabSz="914400" rtl="1" fontAlgn="base">
              <a:spcBef>
                <a:spcPct val="20000"/>
              </a:spcBef>
              <a:spcAft>
                <a:spcPct val="0"/>
              </a:spcAft>
            </a:pPr>
            <a:r>
              <a:rPr lang="ar-JO" sz="3600" b="1" dirty="0">
                <a:solidFill>
                  <a:srgbClr val="0000CC"/>
                </a:solidFill>
                <a:latin typeface="Arial" panose="020B0604020202020204" pitchFamily="34" charset="0"/>
                <a:ea typeface="ＭＳ Ｐゴシック" charset="0"/>
                <a:cs typeface="Arial" panose="020B0604020202020204" pitchFamily="34" charset="0"/>
              </a:rPr>
              <a:t>1. لا تعتبر الأمثال </a:t>
            </a:r>
            <a:r>
              <a:rPr lang="ar-JO" sz="3600" b="1" u="sng" dirty="0">
                <a:solidFill>
                  <a:srgbClr val="0000CC"/>
                </a:solidFill>
                <a:latin typeface="Arial" panose="020B0604020202020204" pitchFamily="34" charset="0"/>
                <a:ea typeface="ＭＳ Ｐゴシック" charset="0"/>
                <a:cs typeface="Arial" panose="020B0604020202020204" pitchFamily="34" charset="0"/>
              </a:rPr>
              <a:t>وعوداً</a:t>
            </a:r>
            <a:r>
              <a:rPr lang="ar-JO" sz="3600" b="1" dirty="0">
                <a:solidFill>
                  <a:srgbClr val="0000CC"/>
                </a:solidFill>
                <a:latin typeface="Arial" panose="020B0604020202020204" pitchFamily="34" charset="0"/>
                <a:ea typeface="ＭＳ Ｐゴシック" charset="0"/>
                <a:cs typeface="Arial" panose="020B0604020202020204" pitchFamily="34" charset="0"/>
              </a:rPr>
              <a:t> من الله، بدلاً من ذلك اعتبرها  </a:t>
            </a:r>
            <a:r>
              <a:rPr lang="ar-JO" sz="3600" b="1" u="sng" dirty="0">
                <a:solidFill>
                  <a:srgbClr val="0000CC"/>
                </a:solidFill>
                <a:latin typeface="Arial" panose="020B0604020202020204" pitchFamily="34" charset="0"/>
                <a:ea typeface="ＭＳ Ｐゴシック" charset="0"/>
                <a:cs typeface="Arial" panose="020B0604020202020204" pitchFamily="34" charset="0"/>
              </a:rPr>
              <a:t>ملاحظات</a:t>
            </a:r>
            <a:r>
              <a:rPr lang="ar-JO" sz="3600" b="1" dirty="0">
                <a:solidFill>
                  <a:srgbClr val="0000CC"/>
                </a:solidFill>
                <a:latin typeface="Arial" panose="020B0604020202020204" pitchFamily="34" charset="0"/>
                <a:ea typeface="ＭＳ Ｐゴシック" charset="0"/>
                <a:cs typeface="Arial" panose="020B0604020202020204" pitchFamily="34" charset="0"/>
              </a:rPr>
              <a:t> و</a:t>
            </a:r>
            <a:r>
              <a:rPr lang="ar-JO" sz="3600" b="1" u="sng" dirty="0">
                <a:solidFill>
                  <a:srgbClr val="0000CC"/>
                </a:solidFill>
                <a:latin typeface="Arial" panose="020B0604020202020204" pitchFamily="34" charset="0"/>
                <a:ea typeface="ＭＳ Ｐゴシック" charset="0"/>
                <a:cs typeface="Arial" panose="020B0604020202020204" pitchFamily="34" charset="0"/>
              </a:rPr>
              <a:t>مبادئ</a:t>
            </a:r>
            <a:r>
              <a:rPr lang="ar-JO" sz="3600" b="1" dirty="0">
                <a:solidFill>
                  <a:srgbClr val="0000CC"/>
                </a:solidFill>
                <a:latin typeface="Arial" panose="020B0604020202020204" pitchFamily="34" charset="0"/>
                <a:ea typeface="ＭＳ Ｐゴシック" charset="0"/>
                <a:cs typeface="Arial" panose="020B0604020202020204" pitchFamily="34" charset="0"/>
              </a:rPr>
              <a:t> عامة كثيراً ما تكون مفيدة ولكن ليس دائماً</a:t>
            </a:r>
            <a:endParaRPr lang="en-US" altLang="ja-JP" sz="3200" b="1" dirty="0">
              <a:solidFill>
                <a:srgbClr val="0000CC"/>
              </a:solidFill>
              <a:latin typeface="Arial" panose="020B0604020202020204" pitchFamily="34" charset="0"/>
              <a:ea typeface="ＭＳ Ｐゴシック" charset="0"/>
              <a:cs typeface="Arial" panose="020B0604020202020204" pitchFamily="34" charset="0"/>
            </a:endParaRPr>
          </a:p>
          <a:p>
            <a:pPr marL="990600" lvl="1" indent="-519113" algn="r" defTabSz="914400" rtl="1" fontAlgn="base">
              <a:spcBef>
                <a:spcPct val="20000"/>
              </a:spcBef>
              <a:spcAft>
                <a:spcPct val="0"/>
              </a:spcAft>
              <a:buFontTx/>
              <a:buChar char="–"/>
            </a:pPr>
            <a:r>
              <a:rPr lang="ar-JO" sz="3200" b="1" dirty="0">
                <a:solidFill>
                  <a:srgbClr val="0000CC"/>
                </a:solidFill>
                <a:latin typeface="Arial" panose="020B0604020202020204" pitchFamily="34" charset="0"/>
                <a:ea typeface="ＭＳ Ｐゴシック" charset="0"/>
                <a:cs typeface="Arial" panose="020B0604020202020204" pitchFamily="34" charset="0"/>
              </a:rPr>
              <a:t>أمثال 22: 6 رب الولد في طريقه فمتى شاخ لا يحيد عنه</a:t>
            </a:r>
            <a:endParaRPr lang="en-US" sz="3200" b="1" dirty="0">
              <a:solidFill>
                <a:srgbClr val="0000CC"/>
              </a:solidFill>
              <a:latin typeface="Arial" panose="020B0604020202020204" pitchFamily="34" charset="0"/>
              <a:ea typeface="ＭＳ Ｐゴシック" charset="0"/>
              <a:cs typeface="Arial" panose="020B0604020202020204" pitchFamily="34" charset="0"/>
            </a:endParaRPr>
          </a:p>
        </p:txBody>
      </p:sp>
      <p:sp>
        <p:nvSpPr>
          <p:cNvPr id="992260" name="Text Box 5"/>
          <p:cNvSpPr txBox="1">
            <a:spLocks noChangeArrowheads="1"/>
          </p:cNvSpPr>
          <p:nvPr/>
        </p:nvSpPr>
        <p:spPr bwMode="auto">
          <a:xfrm>
            <a:off x="8482013" y="0"/>
            <a:ext cx="704039"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116</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0288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635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63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8"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4305"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4306" name="Rectangle 3"/>
          <p:cNvSpPr>
            <a:spLocks noGrp="1" noChangeArrowheads="1"/>
          </p:cNvSpPr>
          <p:nvPr>
            <p:ph type="title"/>
          </p:nvPr>
        </p:nvSpPr>
        <p:spPr/>
        <p:txBody>
          <a:bodyPr/>
          <a:lstStyle/>
          <a:p>
            <a:pPr eaLnBrk="1" hangingPunct="1"/>
            <a:r>
              <a:rPr lang="ar-JO" b="1" dirty="0">
                <a:latin typeface="Arial" panose="020B0604020202020204" pitchFamily="34" charset="0"/>
                <a:cs typeface="Arial" panose="020B0604020202020204" pitchFamily="34" charset="0"/>
              </a:rPr>
              <a:t>توجيهات تفسيرية</a:t>
            </a:r>
            <a:endParaRPr lang="en-US" b="1" dirty="0">
              <a:latin typeface="Arial" panose="020B0604020202020204" pitchFamily="34" charset="0"/>
              <a:cs typeface="Arial" panose="020B0604020202020204" pitchFamily="34" charset="0"/>
            </a:endParaRPr>
          </a:p>
        </p:txBody>
      </p:sp>
      <p:sp>
        <p:nvSpPr>
          <p:cNvPr id="358406" name="Rectangle 6"/>
          <p:cNvSpPr>
            <a:spLocks noChangeArrowheads="1"/>
          </p:cNvSpPr>
          <p:nvPr/>
        </p:nvSpPr>
        <p:spPr bwMode="auto">
          <a:xfrm>
            <a:off x="533398" y="1600200"/>
            <a:ext cx="82296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20700" indent="-520700" algn="r" defTabSz="914400" rtl="1" fontAlgn="base">
              <a:spcBef>
                <a:spcPct val="20000"/>
              </a:spcBef>
              <a:spcAft>
                <a:spcPct val="0"/>
              </a:spcAft>
            </a:pPr>
            <a:r>
              <a:rPr lang="ar-JO" sz="3600" b="1" dirty="0">
                <a:solidFill>
                  <a:srgbClr val="0000CC"/>
                </a:solidFill>
                <a:latin typeface="Arial" panose="020B0604020202020204" pitchFamily="34" charset="0"/>
                <a:ea typeface="ＭＳ Ｐゴシック" charset="0"/>
                <a:cs typeface="Arial" panose="020B0604020202020204" pitchFamily="34" charset="0"/>
              </a:rPr>
              <a:t>2. يجب فهم تعليم العهد القديم على خط مستقيم مع الإعلان المعطى للكنيسة (الأعمال والرسال) في هذا التدبير</a:t>
            </a:r>
            <a:endParaRPr lang="en-US" sz="3200" b="1" dirty="0">
              <a:solidFill>
                <a:srgbClr val="0000CC"/>
              </a:solidFill>
              <a:latin typeface="Arial" panose="020B0604020202020204" pitchFamily="34" charset="0"/>
              <a:ea typeface="ＭＳ Ｐゴシック" charset="0"/>
              <a:cs typeface="Arial" panose="020B0604020202020204" pitchFamily="34" charset="0"/>
            </a:endParaRPr>
          </a:p>
          <a:p>
            <a:pPr marL="471487" lvl="1" algn="r" defTabSz="914400" fontAlgn="base">
              <a:spcBef>
                <a:spcPct val="20000"/>
              </a:spcBef>
              <a:spcAft>
                <a:spcPct val="0"/>
              </a:spcAft>
            </a:pPr>
            <a:r>
              <a:rPr lang="ar-JO" sz="3200" b="1" dirty="0">
                <a:solidFill>
                  <a:srgbClr val="0000CC"/>
                </a:solidFill>
                <a:latin typeface="Arial" panose="020B0604020202020204" pitchFamily="34" charset="0"/>
                <a:ea typeface="ＭＳ Ｐゴシック" charset="0"/>
                <a:cs typeface="Arial" panose="020B0604020202020204" pitchFamily="34" charset="0"/>
              </a:rPr>
              <a:t>     أ. تصريحات مكررة</a:t>
            </a:r>
            <a:endParaRPr lang="en-US" sz="2800" b="1" dirty="0">
              <a:solidFill>
                <a:srgbClr val="0000CC"/>
              </a:solidFill>
              <a:latin typeface="Arial" panose="020B0604020202020204" pitchFamily="34" charset="0"/>
              <a:ea typeface="ＭＳ Ｐゴシック" charset="0"/>
              <a:cs typeface="Arial" panose="020B0604020202020204" pitchFamily="34" charset="0"/>
            </a:endParaRPr>
          </a:p>
          <a:p>
            <a:pPr marL="1371600" lvl="2" indent="-461963" algn="r" defTabSz="914400" rtl="1" fontAlgn="base">
              <a:spcBef>
                <a:spcPct val="20000"/>
              </a:spcBef>
              <a:spcAft>
                <a:spcPct val="0"/>
              </a:spcAft>
              <a:buFontTx/>
              <a:buChar char="•"/>
            </a:pPr>
            <a:r>
              <a:rPr lang="ar-JO" sz="2800" b="1" dirty="0">
                <a:solidFill>
                  <a:srgbClr val="0000CC"/>
                </a:solidFill>
                <a:latin typeface="Arial" panose="020B0604020202020204" pitchFamily="34" charset="0"/>
                <a:ea typeface="ＭＳ Ｐゴシック" charset="0"/>
                <a:cs typeface="Arial" panose="020B0604020202020204" pitchFamily="34" charset="0"/>
              </a:rPr>
              <a:t>لا تشهد على قريبك شهادة زور (خر 20: 16)</a:t>
            </a:r>
            <a:r>
              <a:rPr lang="en-US" sz="2800" b="1" dirty="0">
                <a:solidFill>
                  <a:srgbClr val="0000CC"/>
                </a:solidFill>
                <a:latin typeface="Arial" panose="020B0604020202020204" pitchFamily="34" charset="0"/>
                <a:ea typeface="ＭＳ Ｐゴシック" charset="0"/>
                <a:cs typeface="Arial" panose="020B0604020202020204" pitchFamily="34" charset="0"/>
              </a:rPr>
              <a:t> </a:t>
            </a:r>
          </a:p>
          <a:p>
            <a:pPr marL="1371600" lvl="2" indent="-461963" algn="r" defTabSz="914400" rtl="1" fontAlgn="base">
              <a:spcBef>
                <a:spcPct val="20000"/>
              </a:spcBef>
              <a:spcAft>
                <a:spcPct val="0"/>
              </a:spcAft>
              <a:buFontTx/>
              <a:buChar char="•"/>
            </a:pPr>
            <a:r>
              <a:rPr lang="ar-JO" sz="2800" b="1" dirty="0">
                <a:solidFill>
                  <a:srgbClr val="0000CC"/>
                </a:solidFill>
                <a:latin typeface="Arial" panose="020B0604020202020204" pitchFamily="34" charset="0"/>
                <a:ea typeface="ＭＳ Ｐゴシック" charset="0"/>
                <a:cs typeface="Arial" panose="020B0604020202020204" pitchFamily="34" charset="0"/>
              </a:rPr>
              <a:t>لذلك اطرحوا عنكم الكذب (أف 4: 25)</a:t>
            </a:r>
            <a:r>
              <a:rPr lang="en-US" sz="2800" b="1" dirty="0">
                <a:solidFill>
                  <a:srgbClr val="0000CC"/>
                </a:solidFill>
                <a:latin typeface="Arial" panose="020B0604020202020204" pitchFamily="34" charset="0"/>
                <a:ea typeface="ＭＳ Ｐゴシック" charset="0"/>
                <a:cs typeface="Arial" panose="020B0604020202020204" pitchFamily="34" charset="0"/>
              </a:rPr>
              <a:t> </a:t>
            </a:r>
          </a:p>
        </p:txBody>
      </p:sp>
      <p:sp>
        <p:nvSpPr>
          <p:cNvPr id="994308" name="Text Box 5"/>
          <p:cNvSpPr txBox="1">
            <a:spLocks noChangeArrowheads="1"/>
          </p:cNvSpPr>
          <p:nvPr/>
        </p:nvSpPr>
        <p:spPr bwMode="auto">
          <a:xfrm>
            <a:off x="8482013" y="0"/>
            <a:ext cx="704039"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116</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94074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840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840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840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840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6353"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6354" name="Rectangle 3"/>
          <p:cNvSpPr>
            <a:spLocks noGrp="1" noChangeArrowheads="1"/>
          </p:cNvSpPr>
          <p:nvPr>
            <p:ph type="title"/>
          </p:nvPr>
        </p:nvSpPr>
        <p:spPr/>
        <p:txBody>
          <a:bodyPr/>
          <a:lstStyle/>
          <a:p>
            <a:pPr eaLnBrk="1" hangingPunct="1"/>
            <a:r>
              <a:rPr lang="ar-JO" b="1" dirty="0">
                <a:latin typeface="Arial" charset="0"/>
              </a:rPr>
              <a:t>توجيهات تفسيرية</a:t>
            </a:r>
            <a:endParaRPr lang="en-US" b="1" dirty="0">
              <a:latin typeface="Arial" charset="0"/>
            </a:endParaRPr>
          </a:p>
        </p:txBody>
      </p:sp>
      <p:sp>
        <p:nvSpPr>
          <p:cNvPr id="360455" name="Rectangle 7"/>
          <p:cNvSpPr>
            <a:spLocks noChangeArrowheads="1"/>
          </p:cNvSpPr>
          <p:nvPr/>
        </p:nvSpPr>
        <p:spPr bwMode="auto">
          <a:xfrm>
            <a:off x="533400" y="1600200"/>
            <a:ext cx="82296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20700" indent="-520700" algn="r" defTabSz="914400" rtl="1" fontAlgn="base">
              <a:spcBef>
                <a:spcPct val="20000"/>
              </a:spcBef>
              <a:spcAft>
                <a:spcPct val="0"/>
              </a:spcAft>
            </a:pPr>
            <a:r>
              <a:rPr lang="ar-JO" sz="3600" b="1" dirty="0">
                <a:solidFill>
                  <a:srgbClr val="0000CC"/>
                </a:solidFill>
                <a:latin typeface="Arial" panose="020B0604020202020204" pitchFamily="34" charset="0"/>
                <a:ea typeface="ＭＳ Ｐゴシック" charset="0"/>
                <a:cs typeface="Arial" panose="020B0604020202020204" pitchFamily="34" charset="0"/>
              </a:rPr>
              <a:t>2. يجب فهم تعليم العهد القديم على خط مستقيم مع الإعلان المعطى للكنيسة (الأعمال والرسال) في هذا التدبير</a:t>
            </a:r>
          </a:p>
          <a:p>
            <a:pPr algn="r" defTabSz="914400" fontAlgn="base">
              <a:spcBef>
                <a:spcPct val="20000"/>
              </a:spcBef>
              <a:spcAft>
                <a:spcPct val="0"/>
              </a:spcAft>
            </a:pPr>
            <a:r>
              <a:rPr lang="ar-JO" sz="3600" b="1" dirty="0">
                <a:solidFill>
                  <a:srgbClr val="0000CC"/>
                </a:solidFill>
                <a:latin typeface="Arial" panose="020B0604020202020204" pitchFamily="34" charset="0"/>
                <a:ea typeface="ＭＳ Ｐゴシック" charset="0"/>
                <a:cs typeface="Arial" panose="020B0604020202020204" pitchFamily="34" charset="0"/>
              </a:rPr>
              <a:t>     أ. تصريحات مكررة</a:t>
            </a:r>
          </a:p>
          <a:p>
            <a:pPr algn="r" defTabSz="914400" fontAlgn="base">
              <a:spcBef>
                <a:spcPct val="20000"/>
              </a:spcBef>
              <a:spcAft>
                <a:spcPct val="0"/>
              </a:spcAft>
            </a:pPr>
            <a:r>
              <a:rPr lang="ar-JO" sz="3600" b="1" dirty="0">
                <a:solidFill>
                  <a:srgbClr val="0000CC"/>
                </a:solidFill>
                <a:latin typeface="Arial" panose="020B0604020202020204" pitchFamily="34" charset="0"/>
                <a:ea typeface="ＭＳ Ｐゴシック" charset="0"/>
                <a:cs typeface="Arial" panose="020B0604020202020204" pitchFamily="34" charset="0"/>
              </a:rPr>
              <a:t>     ب. تصريحات مقتبسة</a:t>
            </a:r>
            <a:endParaRPr lang="en-US" sz="2800" b="1" dirty="0">
              <a:solidFill>
                <a:srgbClr val="0000CC"/>
              </a:solidFill>
              <a:latin typeface="Arial" panose="020B0604020202020204" pitchFamily="34" charset="0"/>
              <a:ea typeface="ＭＳ Ｐゴシック" charset="0"/>
              <a:cs typeface="Arial" panose="020B0604020202020204" pitchFamily="34" charset="0"/>
            </a:endParaRPr>
          </a:p>
          <a:p>
            <a:pPr marL="1371600" lvl="2" indent="-461963" algn="r" defTabSz="914400" rtl="1" fontAlgn="base">
              <a:spcBef>
                <a:spcPct val="20000"/>
              </a:spcBef>
              <a:spcAft>
                <a:spcPct val="0"/>
              </a:spcAft>
              <a:buFontTx/>
              <a:buChar char="•"/>
            </a:pPr>
            <a:r>
              <a:rPr lang="ar-JO" sz="2800" b="1" dirty="0">
                <a:solidFill>
                  <a:srgbClr val="0000CC"/>
                </a:solidFill>
                <a:latin typeface="Arial" panose="020B0604020202020204" pitchFamily="34" charset="0"/>
                <a:ea typeface="ＭＳ Ｐゴシック" charset="0"/>
                <a:cs typeface="Arial" panose="020B0604020202020204" pitchFamily="34" charset="0"/>
              </a:rPr>
              <a:t>أم 25: 21 إن جاع عدوك فأطعمه تظهر ثانية في رومية 12: 20</a:t>
            </a:r>
            <a:endParaRPr lang="en-US" sz="2800" b="1" dirty="0">
              <a:solidFill>
                <a:srgbClr val="0000CC"/>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14923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04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8401"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8402" name="Rectangle 3"/>
          <p:cNvSpPr>
            <a:spLocks noGrp="1" noChangeArrowheads="1"/>
          </p:cNvSpPr>
          <p:nvPr>
            <p:ph type="title"/>
          </p:nvPr>
        </p:nvSpPr>
        <p:spPr/>
        <p:txBody>
          <a:bodyPr/>
          <a:lstStyle/>
          <a:p>
            <a:pPr eaLnBrk="1" hangingPunct="1"/>
            <a:r>
              <a:rPr lang="ar-JO" b="1" dirty="0">
                <a:latin typeface="Arial" panose="020B0604020202020204" pitchFamily="34" charset="0"/>
                <a:cs typeface="Arial" panose="020B0604020202020204" pitchFamily="34" charset="0"/>
              </a:rPr>
              <a:t>توجيهات تفسيرية</a:t>
            </a:r>
            <a:endParaRPr lang="en-US" b="1" dirty="0">
              <a:latin typeface="Arial" panose="020B0604020202020204" pitchFamily="34" charset="0"/>
              <a:cs typeface="Arial" panose="020B0604020202020204" pitchFamily="34" charset="0"/>
            </a:endParaRPr>
          </a:p>
        </p:txBody>
      </p:sp>
      <p:sp>
        <p:nvSpPr>
          <p:cNvPr id="362502" name="Rectangle 6"/>
          <p:cNvSpPr>
            <a:spLocks noChangeArrowheads="1"/>
          </p:cNvSpPr>
          <p:nvPr/>
        </p:nvSpPr>
        <p:spPr bwMode="auto">
          <a:xfrm>
            <a:off x="533400" y="1600200"/>
            <a:ext cx="82296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20700" indent="-520700" algn="r" defTabSz="914400" rtl="1" fontAlgn="base">
              <a:spcBef>
                <a:spcPct val="20000"/>
              </a:spcBef>
              <a:spcAft>
                <a:spcPct val="0"/>
              </a:spcAft>
            </a:pPr>
            <a:r>
              <a:rPr lang="ar-JO" sz="3600" b="1" dirty="0">
                <a:solidFill>
                  <a:srgbClr val="0000CC"/>
                </a:solidFill>
                <a:latin typeface="Arial" panose="020B0604020202020204" pitchFamily="34" charset="0"/>
                <a:ea typeface="ＭＳ Ｐゴシック" charset="0"/>
                <a:cs typeface="Arial" panose="020B0604020202020204" pitchFamily="34" charset="0"/>
              </a:rPr>
              <a:t>2. يجب فهم تعليم العهد القديم على خط مستقيم مع الإعلان المعطى للكنيسة (الأعمال والرسال) في هذا التدبير</a:t>
            </a:r>
          </a:p>
          <a:p>
            <a:pPr algn="r" defTabSz="914400" fontAlgn="base">
              <a:spcBef>
                <a:spcPct val="20000"/>
              </a:spcBef>
              <a:spcAft>
                <a:spcPct val="0"/>
              </a:spcAft>
            </a:pPr>
            <a:r>
              <a:rPr lang="ar-JO" sz="3600" b="1" dirty="0">
                <a:solidFill>
                  <a:srgbClr val="0000CC"/>
                </a:solidFill>
                <a:latin typeface="Arial" panose="020B0604020202020204" pitchFamily="34" charset="0"/>
                <a:ea typeface="ＭＳ Ｐゴシック" charset="0"/>
                <a:cs typeface="Arial" panose="020B0604020202020204" pitchFamily="34" charset="0"/>
              </a:rPr>
              <a:t>     أ. تصريحات مكررة</a:t>
            </a:r>
          </a:p>
          <a:p>
            <a:pPr algn="r" defTabSz="914400" fontAlgn="base">
              <a:spcBef>
                <a:spcPct val="20000"/>
              </a:spcBef>
              <a:spcAft>
                <a:spcPct val="0"/>
              </a:spcAft>
            </a:pPr>
            <a:r>
              <a:rPr lang="ar-JO" sz="3600" b="1" dirty="0">
                <a:solidFill>
                  <a:srgbClr val="0000CC"/>
                </a:solidFill>
                <a:latin typeface="Arial" panose="020B0604020202020204" pitchFamily="34" charset="0"/>
                <a:ea typeface="ＭＳ Ｐゴシック" charset="0"/>
                <a:cs typeface="Arial" panose="020B0604020202020204" pitchFamily="34" charset="0"/>
              </a:rPr>
              <a:t>     ب. تصريحات مقتبسة</a:t>
            </a:r>
            <a:endParaRPr lang="en-US" sz="3200" b="1" dirty="0">
              <a:solidFill>
                <a:srgbClr val="0000CC"/>
              </a:solidFill>
              <a:latin typeface="Arial" panose="020B0604020202020204" pitchFamily="34" charset="0"/>
              <a:ea typeface="ＭＳ Ｐゴシック" charset="0"/>
              <a:cs typeface="Arial" panose="020B0604020202020204" pitchFamily="34" charset="0"/>
            </a:endParaRPr>
          </a:p>
          <a:p>
            <a:pPr marL="471487" lvl="1" algn="r" defTabSz="914400" fontAlgn="base">
              <a:spcBef>
                <a:spcPct val="20000"/>
              </a:spcBef>
              <a:spcAft>
                <a:spcPct val="0"/>
              </a:spcAft>
            </a:pPr>
            <a:r>
              <a:rPr lang="ar-JO" sz="3200" b="1" dirty="0">
                <a:solidFill>
                  <a:srgbClr val="0000CC"/>
                </a:solidFill>
                <a:latin typeface="Arial" panose="020B0604020202020204" pitchFamily="34" charset="0"/>
                <a:ea typeface="ＭＳ Ｐゴシック" charset="0"/>
                <a:cs typeface="Arial" panose="020B0604020202020204" pitchFamily="34" charset="0"/>
              </a:rPr>
              <a:t>      ت. عبارات موازية</a:t>
            </a:r>
            <a:endParaRPr lang="en-US" sz="2800" b="1" dirty="0">
              <a:solidFill>
                <a:srgbClr val="0000CC"/>
              </a:solidFill>
              <a:latin typeface="Arial" panose="020B0604020202020204" pitchFamily="34" charset="0"/>
              <a:ea typeface="ＭＳ Ｐゴシック" charset="0"/>
              <a:cs typeface="Arial" panose="020B0604020202020204" pitchFamily="34" charset="0"/>
            </a:endParaRPr>
          </a:p>
          <a:p>
            <a:pPr marL="1371600" lvl="2" indent="-461963" algn="r" defTabSz="914400" rtl="1" fontAlgn="base">
              <a:spcBef>
                <a:spcPct val="20000"/>
              </a:spcBef>
              <a:spcAft>
                <a:spcPct val="0"/>
              </a:spcAft>
              <a:buFontTx/>
              <a:buChar char="•"/>
            </a:pPr>
            <a:r>
              <a:rPr lang="ar-JO" sz="2800" b="1" dirty="0">
                <a:solidFill>
                  <a:srgbClr val="0000CC"/>
                </a:solidFill>
                <a:latin typeface="Arial" panose="020B0604020202020204" pitchFamily="34" charset="0"/>
                <a:ea typeface="ＭＳ Ｐゴシック" charset="0"/>
                <a:cs typeface="Arial" panose="020B0604020202020204" pitchFamily="34" charset="0"/>
              </a:rPr>
              <a:t>أمثال 6: 24 و1 تسالونيكي 4: 3</a:t>
            </a:r>
            <a:endParaRPr lang="en-US" sz="2800" b="1" dirty="0">
              <a:solidFill>
                <a:srgbClr val="0000CC"/>
              </a:solidFill>
              <a:latin typeface="Arial" panose="020B0604020202020204" pitchFamily="34" charset="0"/>
              <a:ea typeface="ＭＳ Ｐゴシック" charset="0"/>
              <a:cs typeface="Arial" panose="020B0604020202020204" pitchFamily="34" charset="0"/>
            </a:endParaRPr>
          </a:p>
        </p:txBody>
      </p:sp>
      <p:sp>
        <p:nvSpPr>
          <p:cNvPr id="998404" name="Text Box 5"/>
          <p:cNvSpPr txBox="1">
            <a:spLocks noChangeArrowheads="1"/>
          </p:cNvSpPr>
          <p:nvPr/>
        </p:nvSpPr>
        <p:spPr bwMode="auto">
          <a:xfrm>
            <a:off x="8482013" y="0"/>
            <a:ext cx="704039"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116</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7055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25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449"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0450" name="Rectangle 3"/>
          <p:cNvSpPr>
            <a:spLocks noGrp="1" noChangeArrowheads="1"/>
          </p:cNvSpPr>
          <p:nvPr>
            <p:ph type="title"/>
          </p:nvPr>
        </p:nvSpPr>
        <p:spPr/>
        <p:txBody>
          <a:bodyPr/>
          <a:lstStyle/>
          <a:p>
            <a:pPr eaLnBrk="1" hangingPunct="1"/>
            <a:r>
              <a:rPr lang="ar-JO" b="1" dirty="0">
                <a:latin typeface="Arial" panose="020B0604020202020204" pitchFamily="34" charset="0"/>
                <a:cs typeface="Arial" panose="020B0604020202020204" pitchFamily="34" charset="0"/>
              </a:rPr>
              <a:t>توجيهات تفسيرية</a:t>
            </a:r>
            <a:endParaRPr lang="en-US" b="1" dirty="0">
              <a:latin typeface="Arial" panose="020B0604020202020204" pitchFamily="34" charset="0"/>
              <a:cs typeface="Arial" panose="020B0604020202020204" pitchFamily="34" charset="0"/>
            </a:endParaRPr>
          </a:p>
        </p:txBody>
      </p:sp>
      <p:sp>
        <p:nvSpPr>
          <p:cNvPr id="1000451" name="Rectangle 6"/>
          <p:cNvSpPr>
            <a:spLocks noChangeArrowheads="1"/>
          </p:cNvSpPr>
          <p:nvPr/>
        </p:nvSpPr>
        <p:spPr bwMode="auto">
          <a:xfrm>
            <a:off x="274985" y="1600200"/>
            <a:ext cx="8488017"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20700" indent="-520700" algn="r" defTabSz="914400" rtl="1" fontAlgn="base">
              <a:spcBef>
                <a:spcPct val="20000"/>
              </a:spcBef>
              <a:spcAft>
                <a:spcPct val="0"/>
              </a:spcAft>
            </a:pPr>
            <a:r>
              <a:rPr lang="ar-JO" sz="3600" b="1" dirty="0">
                <a:solidFill>
                  <a:srgbClr val="0000CC"/>
                </a:solidFill>
                <a:latin typeface="Arial" panose="020B0604020202020204" pitchFamily="34" charset="0"/>
                <a:ea typeface="ＭＳ Ｐゴシック" charset="0"/>
                <a:cs typeface="Arial" panose="020B0604020202020204" pitchFamily="34" charset="0"/>
              </a:rPr>
              <a:t>2. يجب فهم تعليم العهد القديم على خط مستقيم مع الإعلان المعطى للكنيسة (الأعمال والرسال) في هذا التدبير</a:t>
            </a:r>
          </a:p>
          <a:p>
            <a:pPr algn="r" defTabSz="914400" fontAlgn="base">
              <a:spcBef>
                <a:spcPct val="20000"/>
              </a:spcBef>
              <a:spcAft>
                <a:spcPct val="0"/>
              </a:spcAft>
            </a:pPr>
            <a:r>
              <a:rPr lang="ar-JO" sz="3600" b="1" dirty="0">
                <a:solidFill>
                  <a:srgbClr val="0000CC"/>
                </a:solidFill>
                <a:latin typeface="Arial" panose="020B0604020202020204" pitchFamily="34" charset="0"/>
                <a:ea typeface="ＭＳ Ｐゴシック" charset="0"/>
                <a:cs typeface="Arial" panose="020B0604020202020204" pitchFamily="34" charset="0"/>
              </a:rPr>
              <a:t>     أ. تصريحات مكررة</a:t>
            </a:r>
          </a:p>
          <a:p>
            <a:pPr algn="r" defTabSz="914400" fontAlgn="base">
              <a:spcBef>
                <a:spcPct val="20000"/>
              </a:spcBef>
              <a:spcAft>
                <a:spcPct val="0"/>
              </a:spcAft>
            </a:pPr>
            <a:r>
              <a:rPr lang="ar-JO" sz="3600" b="1" dirty="0">
                <a:solidFill>
                  <a:srgbClr val="0000CC"/>
                </a:solidFill>
                <a:latin typeface="Arial" panose="020B0604020202020204" pitchFamily="34" charset="0"/>
                <a:ea typeface="ＭＳ Ｐゴシック" charset="0"/>
                <a:cs typeface="Arial" panose="020B0604020202020204" pitchFamily="34" charset="0"/>
              </a:rPr>
              <a:t>     ب. تصريحات مقتبسة</a:t>
            </a:r>
          </a:p>
          <a:p>
            <a:pPr algn="r" defTabSz="914400" fontAlgn="base">
              <a:spcBef>
                <a:spcPct val="20000"/>
              </a:spcBef>
              <a:spcAft>
                <a:spcPct val="0"/>
              </a:spcAft>
            </a:pPr>
            <a:r>
              <a:rPr lang="ar-JO" sz="3600" b="1" dirty="0">
                <a:solidFill>
                  <a:srgbClr val="0000CC"/>
                </a:solidFill>
                <a:latin typeface="Arial" panose="020B0604020202020204" pitchFamily="34" charset="0"/>
                <a:ea typeface="ＭＳ Ｐゴシック" charset="0"/>
                <a:cs typeface="Arial" panose="020B0604020202020204" pitchFamily="34" charset="0"/>
              </a:rPr>
              <a:t>     ت. عبارات موازية</a:t>
            </a:r>
            <a:endParaRPr lang="en-US" sz="3200" b="1" dirty="0">
              <a:solidFill>
                <a:srgbClr val="0000CC"/>
              </a:solidFill>
              <a:latin typeface="Arial" panose="020B0604020202020204" pitchFamily="34" charset="0"/>
              <a:ea typeface="ＭＳ Ｐゴシック" charset="0"/>
              <a:cs typeface="Arial" panose="020B0604020202020204" pitchFamily="34" charset="0"/>
            </a:endParaRPr>
          </a:p>
          <a:p>
            <a:pPr marL="471487" lvl="1" algn="r" defTabSz="914400" fontAlgn="base">
              <a:spcBef>
                <a:spcPct val="20000"/>
              </a:spcBef>
              <a:spcAft>
                <a:spcPct val="0"/>
              </a:spcAft>
            </a:pPr>
            <a:r>
              <a:rPr lang="en-US" sz="3200" b="1" dirty="0">
                <a:solidFill>
                  <a:srgbClr val="0000CC"/>
                </a:solidFill>
                <a:latin typeface="Arial" panose="020B0604020202020204" pitchFamily="34" charset="0"/>
                <a:ea typeface="ＭＳ Ｐゴシック" charset="0"/>
                <a:cs typeface="Arial" panose="020B0604020202020204" pitchFamily="34" charset="0"/>
              </a:rPr>
              <a:t> </a:t>
            </a:r>
            <a:r>
              <a:rPr lang="ar-JO" sz="3200" b="1" dirty="0">
                <a:solidFill>
                  <a:srgbClr val="0000CC"/>
                </a:solidFill>
                <a:latin typeface="Arial" panose="020B0604020202020204" pitchFamily="34" charset="0"/>
                <a:ea typeface="ＭＳ Ｐゴシック" charset="0"/>
                <a:cs typeface="Arial" panose="020B0604020202020204" pitchFamily="34" charset="0"/>
              </a:rPr>
              <a:t>      ث. إذا لم تكن ضمن أ-ت فلا يجب أن تعامل كوصايا </a:t>
            </a:r>
          </a:p>
          <a:p>
            <a:pPr marL="471487" lvl="1" algn="r" defTabSz="914400" fontAlgn="base">
              <a:spcBef>
                <a:spcPct val="20000"/>
              </a:spcBef>
              <a:spcAft>
                <a:spcPct val="0"/>
              </a:spcAft>
            </a:pPr>
            <a:r>
              <a:rPr lang="ar-JO" sz="3200" b="1" dirty="0">
                <a:solidFill>
                  <a:srgbClr val="0000CC"/>
                </a:solidFill>
                <a:latin typeface="Arial" panose="020B0604020202020204" pitchFamily="34" charset="0"/>
                <a:ea typeface="ＭＳ Ｐゴシック" charset="0"/>
                <a:cs typeface="Arial" panose="020B0604020202020204" pitchFamily="34" charset="0"/>
              </a:rPr>
              <a:t>           بل كمبادئ</a:t>
            </a:r>
            <a:endParaRPr lang="en-US" sz="3200" b="1" dirty="0">
              <a:solidFill>
                <a:srgbClr val="0000CC"/>
              </a:solidFill>
              <a:latin typeface="Arial" panose="020B0604020202020204" pitchFamily="34" charset="0"/>
              <a:ea typeface="ＭＳ Ｐゴシック" charset="0"/>
              <a:cs typeface="Arial" panose="020B0604020202020204" pitchFamily="34" charset="0"/>
            </a:endParaRPr>
          </a:p>
        </p:txBody>
      </p:sp>
      <p:sp>
        <p:nvSpPr>
          <p:cNvPr id="1000452" name="Text Box 5"/>
          <p:cNvSpPr txBox="1">
            <a:spLocks noChangeArrowheads="1"/>
          </p:cNvSpPr>
          <p:nvPr/>
        </p:nvSpPr>
        <p:spPr bwMode="auto">
          <a:xfrm>
            <a:off x="8482013" y="0"/>
            <a:ext cx="704039"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116</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476028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3" descr="trust-by-schmollmol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5"/>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33515" y="116640"/>
            <a:ext cx="9103783" cy="1470025"/>
          </a:xfrm>
          <a:effectLst>
            <a:innerShdw blurRad="63500" dist="50800" dir="18900000">
              <a:prstClr val="black">
                <a:alpha val="50000"/>
              </a:prstClr>
            </a:innerShdw>
          </a:effectLst>
        </p:spPr>
        <p:txBody>
          <a:bodyPr/>
          <a:lstStyle/>
          <a:p>
            <a:pPr eaLnBrk="1" hangingPunct="1">
              <a:spcBef>
                <a:spcPct val="50000"/>
              </a:spcBef>
              <a:defRPr/>
            </a:pPr>
            <a:r>
              <a:rPr lang="ar-JO" sz="4000" b="1" kern="1200" dirty="0">
                <a:solidFill>
                  <a:srgbClr val="FFFFFF"/>
                </a:solidFill>
                <a:effectLst>
                  <a:glow rad="228600">
                    <a:srgbClr val="100D00"/>
                  </a:glow>
                </a:effectLst>
                <a:latin typeface="Arial" panose="020B0604020202020204" pitchFamily="34" charset="0"/>
                <a:ea typeface="ＭＳ Ｐゴシック" charset="0"/>
                <a:cs typeface="Arial" panose="020B0604020202020204" pitchFamily="34" charset="0"/>
              </a:rPr>
              <a:t>ما هو </a:t>
            </a:r>
            <a:r>
              <a:rPr lang="ar-JO" sz="4800" b="1" kern="1200" dirty="0">
                <a:solidFill>
                  <a:srgbClr val="FFFFFF"/>
                </a:solidFill>
                <a:effectLst>
                  <a:glow rad="228600">
                    <a:srgbClr val="100D00"/>
                  </a:glow>
                </a:effectLst>
                <a:latin typeface="Arial" panose="020B0604020202020204" pitchFamily="34" charset="0"/>
                <a:ea typeface="ＭＳ Ｐゴシック" charset="0"/>
                <a:cs typeface="Arial" panose="020B0604020202020204" pitchFamily="34" charset="0"/>
              </a:rPr>
              <a:t>الشعر</a:t>
            </a:r>
            <a:r>
              <a:rPr lang="ar-JO" sz="4000" b="1" kern="1200" dirty="0">
                <a:solidFill>
                  <a:srgbClr val="FFFFFF"/>
                </a:solidFill>
                <a:effectLst>
                  <a:glow rad="228600">
                    <a:srgbClr val="100D00"/>
                  </a:glow>
                </a:effectLst>
                <a:latin typeface="Arial" panose="020B0604020202020204" pitchFamily="34" charset="0"/>
                <a:ea typeface="ＭＳ Ｐゴシック" charset="0"/>
                <a:cs typeface="Arial" panose="020B0604020202020204" pitchFamily="34" charset="0"/>
              </a:rPr>
              <a:t>؟</a:t>
            </a:r>
            <a:endParaRPr lang="en-US" sz="4000" b="1" kern="1200" dirty="0">
              <a:solidFill>
                <a:srgbClr val="FFFFFF"/>
              </a:solidFill>
              <a:effectLst>
                <a:glow rad="228600">
                  <a:srgbClr val="100D00"/>
                </a:glow>
              </a:effectLst>
              <a:latin typeface="Arial" panose="020B0604020202020204" pitchFamily="34" charset="0"/>
              <a:ea typeface="ＭＳ Ｐゴシック" charset="0"/>
              <a:cs typeface="Arial" panose="020B0604020202020204" pitchFamily="34" charset="0"/>
            </a:endParaRPr>
          </a:p>
        </p:txBody>
      </p:sp>
      <p:sp>
        <p:nvSpPr>
          <p:cNvPr id="3" name="Subtitle 2"/>
          <p:cNvSpPr>
            <a:spLocks noGrp="1"/>
          </p:cNvSpPr>
          <p:nvPr>
            <p:ph type="subTitle" idx="1"/>
          </p:nvPr>
        </p:nvSpPr>
        <p:spPr>
          <a:xfrm>
            <a:off x="-36512" y="1700808"/>
            <a:ext cx="9109012" cy="1752600"/>
          </a:xfrm>
          <a:effectLst>
            <a:innerShdw blurRad="63500" dist="50800" dir="18900000">
              <a:prstClr val="black">
                <a:alpha val="50000"/>
              </a:prstClr>
            </a:innerShdw>
          </a:effectLst>
        </p:spPr>
        <p:txBody>
          <a:bodyPr/>
          <a:lstStyle/>
          <a:p>
            <a:pPr eaLnBrk="1" hangingPunct="1">
              <a:spcBef>
                <a:spcPct val="50000"/>
              </a:spcBef>
              <a:defRPr/>
            </a:pPr>
            <a:r>
              <a:rPr lang="ar-JO" sz="4000" b="1" kern="1200" dirty="0">
                <a:solidFill>
                  <a:srgbClr val="FFFFFF"/>
                </a:solidFill>
                <a:effectLst>
                  <a:glow rad="228600">
                    <a:srgbClr val="100D00"/>
                  </a:glow>
                </a:effectLst>
                <a:latin typeface="Arial" panose="020B0604020202020204" pitchFamily="34" charset="0"/>
                <a:ea typeface="ＭＳ Ｐゴシック" charset="0"/>
                <a:cs typeface="Arial" panose="020B0604020202020204" pitchFamily="34" charset="0"/>
              </a:rPr>
              <a:t>خلال الثلاثين ثانية القادمة إبتكر تعريف للشعر للشخص الجالس بجانبك</a:t>
            </a:r>
            <a:endParaRPr lang="en-US" sz="4000" b="1" kern="1200" dirty="0">
              <a:solidFill>
                <a:srgbClr val="FFFFFF"/>
              </a:solidFill>
              <a:effectLst>
                <a:glow rad="228600">
                  <a:srgbClr val="100D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to do list on the side) "/>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
            <a:ext cx="9144000" cy="6688183"/>
          </a:xfrm>
          <a:prstGeom prst="rect">
            <a:avLst/>
          </a:prstGeom>
          <a:noFill/>
        </p:spPr>
      </p:pic>
      <p:sp>
        <p:nvSpPr>
          <p:cNvPr id="2" name="Title 1"/>
          <p:cNvSpPr>
            <a:spLocks noGrp="1"/>
          </p:cNvSpPr>
          <p:nvPr>
            <p:ph type="title"/>
          </p:nvPr>
        </p:nvSpPr>
        <p:spPr>
          <a:xfrm>
            <a:off x="0" y="6019800"/>
            <a:ext cx="4572000" cy="838200"/>
          </a:xfrm>
          <a:solidFill>
            <a:schemeClr val="bg1"/>
          </a:solidFill>
        </p:spPr>
        <p:txBody>
          <a:bodyPr/>
          <a:lstStyle/>
          <a:p>
            <a:r>
              <a:rPr lang="ar-JO" dirty="0">
                <a:latin typeface="Arial" panose="020B0604020202020204" pitchFamily="34" charset="0"/>
                <a:cs typeface="Arial" panose="020B0604020202020204" pitchFamily="34" charset="0"/>
              </a:rPr>
              <a:t>الخدع التفسيرية</a:t>
            </a:r>
            <a:endParaRPr lang="en-NZ"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9512" y="1052736"/>
            <a:ext cx="8712968" cy="1152128"/>
          </a:xfrm>
          <a:solidFill>
            <a:schemeClr val="bg1"/>
          </a:solidFill>
        </p:spPr>
        <p:txBody>
          <a:bodyPr>
            <a:normAutofit/>
          </a:bodyPr>
          <a:lstStyle/>
          <a:p>
            <a:pPr algn="r" rtl="1">
              <a:buFont typeface="Wingdings" pitchFamily="2" charset="2"/>
              <a:buChar char="Ø"/>
            </a:pPr>
            <a:r>
              <a:rPr lang="ar-JO" dirty="0">
                <a:latin typeface="Arial" panose="020B0604020202020204" pitchFamily="34" charset="0"/>
                <a:cs typeface="Arial" panose="020B0604020202020204" pitchFamily="34" charset="0"/>
              </a:rPr>
              <a:t>الوعظ الأخلاقي</a:t>
            </a:r>
            <a:endParaRPr lang="en-NZ" dirty="0">
              <a:latin typeface="Arial" panose="020B0604020202020204" pitchFamily="34" charset="0"/>
              <a:cs typeface="Arial" panose="020B0604020202020204" pitchFamily="34" charset="0"/>
            </a:endParaRPr>
          </a:p>
          <a:p>
            <a:pPr lvl="1" algn="r" rtl="1">
              <a:buFont typeface="Wingdings" pitchFamily="2" charset="2"/>
              <a:buChar char="Ø"/>
            </a:pPr>
            <a:r>
              <a:rPr lang="ar-JO" dirty="0">
                <a:latin typeface="Arial" panose="020B0604020202020204" pitchFamily="34" charset="0"/>
                <a:cs typeface="Arial" panose="020B0604020202020204" pitchFamily="34" charset="0"/>
              </a:rPr>
              <a:t>تصغير كل شيء ليصير قائمة من الأوامر والنواهي</a:t>
            </a:r>
            <a:r>
              <a:rPr lang="en-NZ" dirty="0">
                <a:latin typeface="Arial" panose="020B0604020202020204" pitchFamily="34" charset="0"/>
                <a:cs typeface="Arial" panose="020B0604020202020204" pitchFamily="34" charset="0"/>
              </a:rPr>
              <a:t> </a:t>
            </a:r>
          </a:p>
        </p:txBody>
      </p:sp>
      <p:pic>
        <p:nvPicPr>
          <p:cNvPr id="1028" name="Picture 4" descr="http://caronedmunds.files.wordpress.com/2011/05/my-everything-nothing-to-do-list-notepads.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56669" y="2132857"/>
            <a:ext cx="1787331" cy="4725143"/>
          </a:xfrm>
          <a:prstGeom prst="rect">
            <a:avLst/>
          </a:prstGeom>
          <a:noFill/>
        </p:spPr>
      </p:pic>
      <p:sp>
        <p:nvSpPr>
          <p:cNvPr id="7" name="Text Box 7"/>
          <p:cNvSpPr txBox="1">
            <a:spLocks noChangeArrowheads="1"/>
          </p:cNvSpPr>
          <p:nvPr/>
        </p:nvSpPr>
        <p:spPr bwMode="auto">
          <a:xfrm>
            <a:off x="6836" y="-800676"/>
            <a:ext cx="9144000" cy="1631216"/>
          </a:xfrm>
          <a:prstGeom prst="rect">
            <a:avLst/>
          </a:prstGeom>
          <a:solidFill>
            <a:srgbClr val="03A94E"/>
          </a:solidFill>
          <a:ln w="9525">
            <a:noFill/>
            <a:miter lim="800000"/>
            <a:headEnd/>
            <a:tailEnd/>
          </a:ln>
          <a:effectLst/>
        </p:spPr>
        <p:txBody>
          <a:bodyPr wrap="square">
            <a:spAutoFit/>
          </a:bodyPr>
          <a:lstStyle/>
          <a:p>
            <a:pPr algn="ctr" defTabSz="914400">
              <a:spcBef>
                <a:spcPct val="50000"/>
              </a:spcBef>
            </a:pPr>
            <a:r>
              <a:rPr lang="ar-JO" altLang="zh-CN" sz="4000" b="1" dirty="0">
                <a:solidFill>
                  <a:schemeClr val="bg1"/>
                </a:solidFill>
                <a:latin typeface="Arial" panose="020B0604020202020204" pitchFamily="34" charset="0"/>
                <a:ea typeface="SimSun" pitchFamily="2" charset="-122"/>
                <a:cs typeface="Arial" panose="020B0604020202020204" pitchFamily="34" charset="0"/>
              </a:rPr>
              <a:t>تقويم العمل الروتيني اليومي</a:t>
            </a:r>
          </a:p>
          <a:p>
            <a:pPr algn="ctr" defTabSz="914400">
              <a:spcBef>
                <a:spcPct val="50000"/>
              </a:spcBef>
            </a:pPr>
            <a:endParaRPr lang="zh-CN" altLang="en-US" sz="4000" b="1" dirty="0">
              <a:solidFill>
                <a:schemeClr val="bg1"/>
              </a:solidFill>
              <a:latin typeface="Arial" panose="020B0604020202020204" pitchFamily="34" charset="0"/>
              <a:ea typeface="SimSun" pitchFamily="2" charset="-122"/>
              <a:cs typeface="Arial" panose="020B0604020202020204" pitchFamily="34" charset="0"/>
            </a:endParaRPr>
          </a:p>
        </p:txBody>
      </p:sp>
    </p:spTree>
    <p:extLst>
      <p:ext uri="{BB962C8B-B14F-4D97-AF65-F5344CB8AC3E}">
        <p14:creationId xmlns:p14="http://schemas.microsoft.com/office/powerpoint/2010/main" val="36167947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9" name="Rectangle 7"/>
          <p:cNvSpPr>
            <a:spLocks noGrp="1" noChangeArrowheads="1"/>
          </p:cNvSpPr>
          <p:nvPr>
            <p:ph type="title"/>
          </p:nvPr>
        </p:nvSpPr>
        <p:spPr>
          <a:xfrm>
            <a:off x="6781800" y="6096000"/>
            <a:ext cx="2362200" cy="762000"/>
          </a:xfrm>
        </p:spPr>
        <p:txBody>
          <a:bodyPr/>
          <a:lstStyle/>
          <a:p>
            <a:pPr algn="l" eaLnBrk="1" hangingPunct="1">
              <a:defRPr/>
            </a:pPr>
            <a:r>
              <a:rPr lang="en-US" sz="2000">
                <a:effectLst/>
                <a:latin typeface="Arial" panose="020B0604020202020204" pitchFamily="34" charset="0"/>
                <a:cs typeface="Arial" panose="020B0604020202020204" pitchFamily="34" charset="0"/>
              </a:rPr>
              <a:t>Title Slide</a:t>
            </a:r>
            <a:endParaRPr lang="en-US" sz="3200">
              <a:latin typeface="Arial" panose="020B0604020202020204" pitchFamily="34" charset="0"/>
              <a:cs typeface="Arial" panose="020B0604020202020204" pitchFamily="34" charset="0"/>
            </a:endParaRPr>
          </a:p>
        </p:txBody>
      </p:sp>
      <p:pic>
        <p:nvPicPr>
          <p:cNvPr id="143362" name="Picture 3" descr="Psalm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
            <a:ext cx="9144000" cy="6840539"/>
          </a:xfrm>
          <a:noFill/>
          <a:extLst>
            <a:ext uri="{909E8E84-426E-40dd-AFC4-6F175D3DCCD1}">
              <a14:hiddenFill xmlns:a14="http://schemas.microsoft.com/office/drawing/2010/main" xmlns="">
                <a:solidFill>
                  <a:srgbClr val="FFFFFF"/>
                </a:solidFill>
              </a14:hiddenFill>
            </a:ext>
          </a:extLst>
        </p:spPr>
      </p:pic>
      <p:sp>
        <p:nvSpPr>
          <p:cNvPr id="115717" name="Text Box 5"/>
          <p:cNvSpPr txBox="1">
            <a:spLocks noChangeArrowheads="1"/>
          </p:cNvSpPr>
          <p:nvPr/>
        </p:nvSpPr>
        <p:spPr bwMode="auto">
          <a:xfrm>
            <a:off x="4139952" y="218475"/>
            <a:ext cx="4070345" cy="1862048"/>
          </a:xfrm>
          <a:prstGeom prst="rect">
            <a:avLst/>
          </a:prstGeom>
          <a:noFill/>
          <a:ln w="9525">
            <a:noFill/>
            <a:miter lim="800000"/>
            <a:headEnd/>
            <a:tailEnd/>
          </a:ln>
          <a:effectLst>
            <a:outerShdw blurRad="63500" dist="107763" dir="13500000" algn="ctr" rotWithShape="0">
              <a:srgbClr val="000099">
                <a:alpha val="74998"/>
              </a:srgbClr>
            </a:outerShdw>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500" b="1" i="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ea typeface="ＭＳ Ｐゴシック" charset="0"/>
                <a:cs typeface="Arial" panose="020B0604020202020204" pitchFamily="34" charset="0"/>
              </a:rPr>
              <a:t>المزامير</a:t>
            </a:r>
            <a:endParaRPr kumimoji="0" lang="en-US" sz="4000" b="1" i="0" u="none" strike="noStrike" kern="1200" cap="none" spc="0" normalizeH="0" baseline="0" noProof="0" dirty="0">
              <a:ln>
                <a:noFill/>
              </a:ln>
              <a:solidFill>
                <a:srgbClr val="FFFFFF"/>
              </a:solidFill>
              <a:effectLst>
                <a:glow rad="228600">
                  <a:srgbClr val="100D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5717"/>
                                        </p:tgtEl>
                                        <p:attrNameLst>
                                          <p:attrName>style.visibility</p:attrName>
                                        </p:attrNameLst>
                                      </p:cBhvr>
                                      <p:to>
                                        <p:strVal val="visible"/>
                                      </p:to>
                                    </p:set>
                                    <p:animEffect transition="in" filter="wipe(left)">
                                      <p:cBhvr>
                                        <p:cTn id="7" dur="500"/>
                                        <p:tgtEl>
                                          <p:spTgt spid="115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990600"/>
          </a:xfrm>
          <a:solidFill>
            <a:schemeClr val="tx1"/>
          </a:solidFill>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latin typeface="Arial" panose="020B0604020202020204" pitchFamily="34" charset="0"/>
                <a:ea typeface="+mj-ea"/>
                <a:cs typeface="Arial" panose="020B0604020202020204" pitchFamily="34" charset="0"/>
              </a:rPr>
              <a:t>فئات المزامير</a:t>
            </a:r>
            <a:endParaRPr lang="en-US" dirty="0">
              <a:solidFill>
                <a:schemeClr val="bg1"/>
              </a:solidFill>
              <a:latin typeface="Arial" panose="020B0604020202020204" pitchFamily="34" charset="0"/>
              <a:ea typeface="+mj-ea"/>
              <a:cs typeface="Arial" panose="020B0604020202020204" pitchFamily="34" charset="0"/>
            </a:endParaRPr>
          </a:p>
        </p:txBody>
      </p:sp>
      <p:sp>
        <p:nvSpPr>
          <p:cNvPr id="48131" name="Rectangle 3"/>
          <p:cNvSpPr>
            <a:spLocks noGrp="1" noChangeArrowheads="1"/>
          </p:cNvSpPr>
          <p:nvPr>
            <p:ph type="body" sz="half" idx="1"/>
          </p:nvPr>
        </p:nvSpPr>
        <p:spPr>
          <a:xfrm>
            <a:off x="457200" y="1219200"/>
            <a:ext cx="4191000" cy="5638800"/>
          </a:xfrm>
          <a:ln>
            <a:miter lim="800000"/>
            <a:headEnd/>
            <a:tailEnd/>
          </a:ln>
        </p:spPr>
        <p:txBody>
          <a:bodyPr/>
          <a:lstStyle/>
          <a:p>
            <a:pPr algn="r" rtl="1" eaLnBrk="1" hangingPunct="1">
              <a:defRPr/>
            </a:pPr>
            <a:r>
              <a:rPr lang="ar-JO"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rPr>
              <a:t>التسبيح</a:t>
            </a:r>
            <a:endParaRPr lang="en-US"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endParaRPr>
          </a:p>
          <a:p>
            <a:pPr algn="r" rtl="1" eaLnBrk="1" hangingPunct="1">
              <a:defRPr/>
            </a:pPr>
            <a:endParaRPr lang="en-US"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endParaRPr>
          </a:p>
          <a:p>
            <a:pPr algn="r" rtl="1" eaLnBrk="1" hangingPunct="1">
              <a:defRPr/>
            </a:pPr>
            <a:r>
              <a:rPr lang="ar-JO"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rPr>
              <a:t>المسيانيّة</a:t>
            </a:r>
            <a:endParaRPr lang="en-US"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endParaRPr>
          </a:p>
          <a:p>
            <a:pPr algn="r" rtl="1" eaLnBrk="1" hangingPunct="1">
              <a:defRPr/>
            </a:pPr>
            <a:endParaRPr lang="en-US"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endParaRPr>
          </a:p>
          <a:p>
            <a:pPr algn="r" rtl="1" eaLnBrk="1" hangingPunct="1">
              <a:defRPr/>
            </a:pPr>
            <a:r>
              <a:rPr lang="ar-JO"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rPr>
              <a:t>المراثي</a:t>
            </a:r>
            <a:endParaRPr lang="en-US"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endParaRPr>
          </a:p>
          <a:p>
            <a:pPr algn="r" rtl="1" eaLnBrk="1" hangingPunct="1">
              <a:defRPr/>
            </a:pPr>
            <a:endParaRPr lang="en-US"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endParaRPr>
          </a:p>
          <a:p>
            <a:pPr algn="r" rtl="1" eaLnBrk="1" hangingPunct="1">
              <a:defRPr/>
            </a:pPr>
            <a:r>
              <a:rPr lang="ar-JO"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rPr>
              <a:t>شهادة عن عمل الله</a:t>
            </a:r>
            <a:endParaRPr lang="en-US"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endParaRPr>
          </a:p>
          <a:p>
            <a:pPr algn="r" rtl="1" eaLnBrk="1" hangingPunct="1">
              <a:defRPr/>
            </a:pPr>
            <a:endParaRPr lang="en-US"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endParaRPr>
          </a:p>
          <a:p>
            <a:pPr algn="r" rtl="1" eaLnBrk="1" hangingPunct="1">
              <a:defRPr/>
            </a:pPr>
            <a:r>
              <a:rPr lang="ar-JO"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rPr>
              <a:t>المصاعد ( الحج)</a:t>
            </a:r>
            <a:endParaRPr lang="en-US"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endParaRPr>
          </a:p>
          <a:p>
            <a:pPr algn="r" rtl="1" eaLnBrk="1" hangingPunct="1">
              <a:buFontTx/>
              <a:buNone/>
              <a:defRPr/>
            </a:pPr>
            <a:endParaRPr lang="en-US"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endParaRPr>
          </a:p>
        </p:txBody>
      </p:sp>
      <p:sp>
        <p:nvSpPr>
          <p:cNvPr id="48132" name="Rectangle 4"/>
          <p:cNvSpPr>
            <a:spLocks noGrp="1" noChangeArrowheads="1"/>
          </p:cNvSpPr>
          <p:nvPr>
            <p:ph type="body" sz="half" idx="2"/>
          </p:nvPr>
        </p:nvSpPr>
        <p:spPr>
          <a:xfrm>
            <a:off x="4648200" y="1219200"/>
            <a:ext cx="4495800" cy="5638800"/>
          </a:xfrm>
          <a:ln>
            <a:miter lim="800000"/>
            <a:headEnd/>
            <a:tailEnd/>
          </a:ln>
        </p:spPr>
        <p:txBody>
          <a:bodyPr/>
          <a:lstStyle/>
          <a:p>
            <a:pPr algn="r" rtl="1" eaLnBrk="1" hangingPunct="1">
              <a:lnSpc>
                <a:spcPct val="90000"/>
              </a:lnSpc>
              <a:defRPr/>
            </a:pPr>
            <a:r>
              <a:rPr lang="ar-JO"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rPr>
              <a:t>الحكمة</a:t>
            </a:r>
            <a:endParaRPr lang="en-US"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endParaRPr>
          </a:p>
          <a:p>
            <a:pPr algn="r" rtl="1" eaLnBrk="1" hangingPunct="1">
              <a:lnSpc>
                <a:spcPct val="90000"/>
              </a:lnSpc>
              <a:defRPr/>
            </a:pPr>
            <a:endParaRPr lang="en-US"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endParaRPr>
          </a:p>
          <a:p>
            <a:pPr algn="r" rtl="1" eaLnBrk="1" hangingPunct="1">
              <a:lnSpc>
                <a:spcPct val="90000"/>
              </a:lnSpc>
              <a:defRPr/>
            </a:pPr>
            <a:r>
              <a:rPr lang="ar-JO"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rPr>
              <a:t>اللعنة</a:t>
            </a:r>
            <a:endParaRPr lang="en-US"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endParaRPr>
          </a:p>
          <a:p>
            <a:pPr algn="r" rtl="1" eaLnBrk="1" hangingPunct="1">
              <a:lnSpc>
                <a:spcPct val="90000"/>
              </a:lnSpc>
              <a:defRPr/>
            </a:pPr>
            <a:endParaRPr lang="en-US"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endParaRPr>
          </a:p>
          <a:p>
            <a:pPr algn="r" rtl="1" eaLnBrk="1" hangingPunct="1">
              <a:lnSpc>
                <a:spcPct val="90000"/>
              </a:lnSpc>
              <a:defRPr/>
            </a:pPr>
            <a:r>
              <a:rPr lang="ar-JO"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rPr>
              <a:t>التوبة</a:t>
            </a:r>
            <a:endParaRPr lang="en-US"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endParaRPr>
          </a:p>
          <a:p>
            <a:pPr algn="r" rtl="1" eaLnBrk="1" hangingPunct="1">
              <a:lnSpc>
                <a:spcPct val="90000"/>
              </a:lnSpc>
              <a:defRPr/>
            </a:pPr>
            <a:endParaRPr lang="en-US"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endParaRPr>
          </a:p>
          <a:p>
            <a:pPr algn="r" rtl="1" eaLnBrk="1" hangingPunct="1">
              <a:lnSpc>
                <a:spcPct val="90000"/>
              </a:lnSpc>
              <a:defRPr/>
            </a:pPr>
            <a:r>
              <a:rPr lang="ar-JO"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rPr>
              <a:t>التاريخية</a:t>
            </a:r>
            <a:endParaRPr lang="en-US"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endParaRPr>
          </a:p>
          <a:p>
            <a:pPr algn="r" rtl="1" eaLnBrk="1" hangingPunct="1">
              <a:lnSpc>
                <a:spcPct val="90000"/>
              </a:lnSpc>
              <a:buFontTx/>
              <a:buNone/>
              <a:defRPr/>
            </a:pPr>
            <a:endParaRPr lang="en-US"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endParaRPr>
          </a:p>
          <a:p>
            <a:pPr algn="r" rtl="1" eaLnBrk="1" hangingPunct="1">
              <a:lnSpc>
                <a:spcPct val="90000"/>
              </a:lnSpc>
              <a:defRPr/>
            </a:pPr>
            <a:r>
              <a:rPr lang="ar-JO"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rPr>
              <a:t>متعلقة بالطبيعة</a:t>
            </a:r>
            <a:endParaRPr lang="en-US" sz="3200" b="1" dirty="0">
              <a:solidFill>
                <a:schemeClr val="bg1"/>
              </a:solidFill>
              <a:effectLst>
                <a:glow rad="203200">
                  <a:schemeClr val="tx2">
                    <a:alpha val="75000"/>
                  </a:schemeClr>
                </a:glow>
              </a:effectLst>
              <a:latin typeface="Arial" panose="020B0604020202020204" pitchFamily="34" charset="0"/>
              <a:ea typeface="+mn-ea"/>
              <a:cs typeface="Arial" panose="020B0604020202020204" pitchFamily="34" charset="0"/>
            </a:endParaRPr>
          </a:p>
        </p:txBody>
      </p:sp>
      <p:sp>
        <p:nvSpPr>
          <p:cNvPr id="154629" name="Text Box 5"/>
          <p:cNvSpPr txBox="1">
            <a:spLocks noChangeArrowheads="1"/>
          </p:cNvSpPr>
          <p:nvPr/>
        </p:nvSpPr>
        <p:spPr bwMode="auto">
          <a:xfrm>
            <a:off x="8299450" y="7620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۳۸٦</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4630" name="Text Box 5"/>
          <p:cNvSpPr txBox="1">
            <a:spLocks noChangeArrowheads="1"/>
          </p:cNvSpPr>
          <p:nvPr/>
        </p:nvSpPr>
        <p:spPr bwMode="auto">
          <a:xfrm>
            <a:off x="8305811" y="533409"/>
            <a:ext cx="68480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286165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linds(horizontal)">
                                      <p:cBhvr>
                                        <p:cTn id="7" dur="5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0" y="0"/>
            <a:ext cx="8229600" cy="838200"/>
          </a:xfrm>
          <a:solidFill>
            <a:schemeClr val="tx1"/>
          </a:solidFill>
        </p:spPr>
        <p:txBody>
          <a:bodyPr/>
          <a:lstStyle/>
          <a:p>
            <a:pPr eaLnBrk="1" hangingPunct="1"/>
            <a:r>
              <a:rPr lang="ar-JO" sz="4000" b="1" dirty="0">
                <a:solidFill>
                  <a:schemeClr val="bg1"/>
                </a:solidFill>
                <a:latin typeface="Arial" panose="020B0604020202020204" pitchFamily="34" charset="0"/>
                <a:cs typeface="Arial" panose="020B0604020202020204" pitchFamily="34" charset="0"/>
              </a:rPr>
              <a:t>نصائح لتفسير المزامير</a:t>
            </a:r>
            <a:endParaRPr lang="en-US" sz="4000" b="1" dirty="0">
              <a:solidFill>
                <a:schemeClr val="bg1"/>
              </a:solidFill>
              <a:latin typeface="Arial" panose="020B0604020202020204" pitchFamily="34" charset="0"/>
              <a:cs typeface="Arial" panose="020B0604020202020204" pitchFamily="34" charset="0"/>
            </a:endParaRPr>
          </a:p>
        </p:txBody>
      </p:sp>
      <p:sp>
        <p:nvSpPr>
          <p:cNvPr id="49155" name="Rectangle 3"/>
          <p:cNvSpPr>
            <a:spLocks noGrp="1" noChangeArrowheads="1"/>
          </p:cNvSpPr>
          <p:nvPr>
            <p:ph type="body" idx="1"/>
          </p:nvPr>
        </p:nvSpPr>
        <p:spPr>
          <a:xfrm>
            <a:off x="0" y="837910"/>
            <a:ext cx="9073828" cy="6322395"/>
          </a:xfrm>
        </p:spPr>
        <p:txBody>
          <a:bodyPr/>
          <a:lstStyle/>
          <a:p>
            <a:pPr marL="0" indent="0" algn="r" rtl="1" eaLnBrk="1" hangingPunct="1">
              <a:lnSpc>
                <a:spcPct val="90000"/>
              </a:lnSpc>
              <a:spcBef>
                <a:spcPct val="50000"/>
              </a:spcBef>
              <a:buClr>
                <a:srgbClr val="100D00"/>
              </a:buClr>
              <a:buNone/>
            </a:pPr>
            <a:r>
              <a:rPr lang="ar-JO" sz="2800" b="1" dirty="0">
                <a:solidFill>
                  <a:srgbClr val="100D00"/>
                </a:solidFill>
                <a:latin typeface="Arial" panose="020B0604020202020204" pitchFamily="34" charset="0"/>
                <a:cs typeface="Arial" panose="020B0604020202020204" pitchFamily="34" charset="0"/>
              </a:rPr>
              <a:t>أ. إنتبه إلى الهيكل</a:t>
            </a:r>
          </a:p>
          <a:p>
            <a:pPr marL="0" indent="0" algn="r" rtl="1" eaLnBrk="1" hangingPunct="1">
              <a:lnSpc>
                <a:spcPct val="90000"/>
              </a:lnSpc>
              <a:spcBef>
                <a:spcPct val="50000"/>
              </a:spcBef>
              <a:buClr>
                <a:srgbClr val="100D00"/>
              </a:buClr>
              <a:buNone/>
            </a:pPr>
            <a:r>
              <a:rPr lang="ar-JO" sz="2800" b="1" dirty="0">
                <a:solidFill>
                  <a:srgbClr val="100D00"/>
                </a:solidFill>
                <a:latin typeface="Arial" panose="020B0604020202020204" pitchFamily="34" charset="0"/>
                <a:cs typeface="Arial" panose="020B0604020202020204" pitchFamily="34" charset="0"/>
              </a:rPr>
              <a:t>ب. لخِّص المزمور في جملة (ص 387)</a:t>
            </a:r>
          </a:p>
          <a:p>
            <a:pPr marL="0" indent="0" algn="r" rtl="1" eaLnBrk="1" hangingPunct="1">
              <a:lnSpc>
                <a:spcPct val="90000"/>
              </a:lnSpc>
              <a:spcBef>
                <a:spcPct val="50000"/>
              </a:spcBef>
              <a:buClr>
                <a:srgbClr val="100D00"/>
              </a:buClr>
              <a:buNone/>
            </a:pPr>
            <a:r>
              <a:rPr lang="ar-JO" sz="2800" b="1" dirty="0">
                <a:solidFill>
                  <a:srgbClr val="100D00"/>
                </a:solidFill>
                <a:latin typeface="Arial" panose="020B0604020202020204" pitchFamily="34" charset="0"/>
                <a:cs typeface="Arial" panose="020B0604020202020204" pitchFamily="34" charset="0"/>
              </a:rPr>
              <a:t>ت. ضع في اعتبارك العناوين والمعلومات الأساسية في أوصافها</a:t>
            </a:r>
          </a:p>
          <a:p>
            <a:pPr marL="0" indent="0" algn="r" rtl="1" eaLnBrk="1" hangingPunct="1">
              <a:lnSpc>
                <a:spcPct val="90000"/>
              </a:lnSpc>
              <a:spcBef>
                <a:spcPct val="50000"/>
              </a:spcBef>
              <a:buClr>
                <a:srgbClr val="100D00"/>
              </a:buClr>
              <a:buNone/>
            </a:pPr>
            <a:r>
              <a:rPr lang="ar-JO" sz="2800" b="1" dirty="0">
                <a:solidFill>
                  <a:srgbClr val="100D00"/>
                </a:solidFill>
                <a:latin typeface="Arial" panose="020B0604020202020204" pitchFamily="34" charset="0"/>
                <a:cs typeface="Arial" panose="020B0604020202020204" pitchFamily="34" charset="0"/>
              </a:rPr>
              <a:t>ث. صنِّف المزمور باستخدام ليندسي ص. 386 </a:t>
            </a:r>
            <a:endParaRPr lang="en-US" sz="2800" b="1" dirty="0">
              <a:solidFill>
                <a:srgbClr val="100D00"/>
              </a:solidFill>
              <a:latin typeface="Arial" panose="020B0604020202020204" pitchFamily="34" charset="0"/>
              <a:cs typeface="Arial" panose="020B0604020202020204" pitchFamily="34" charset="0"/>
            </a:endParaRPr>
          </a:p>
          <a:p>
            <a:pPr marL="0" indent="0" algn="r" rtl="1" eaLnBrk="1" hangingPunct="1">
              <a:lnSpc>
                <a:spcPct val="90000"/>
              </a:lnSpc>
              <a:spcBef>
                <a:spcPct val="50000"/>
              </a:spcBef>
              <a:buClr>
                <a:srgbClr val="100D00"/>
              </a:buClr>
              <a:buNone/>
            </a:pPr>
            <a:r>
              <a:rPr lang="ar-JO" sz="2800" b="1" dirty="0">
                <a:solidFill>
                  <a:srgbClr val="100D00"/>
                </a:solidFill>
                <a:latin typeface="Arial" panose="020B0604020202020204" pitchFamily="34" charset="0"/>
                <a:cs typeface="Arial" panose="020B0604020202020204" pitchFamily="34" charset="0"/>
              </a:rPr>
              <a:t>ج.</a:t>
            </a:r>
            <a:r>
              <a:rPr lang="en-US" sz="2800" b="1" dirty="0">
                <a:solidFill>
                  <a:srgbClr val="100D00"/>
                </a:solidFill>
                <a:latin typeface="Arial" panose="020B0604020202020204" pitchFamily="34" charset="0"/>
                <a:cs typeface="Arial" panose="020B0604020202020204" pitchFamily="34" charset="0"/>
              </a:rPr>
              <a:t> </a:t>
            </a:r>
            <a:r>
              <a:rPr lang="ar-JO" sz="2800" b="1" dirty="0">
                <a:solidFill>
                  <a:srgbClr val="100D00"/>
                </a:solidFill>
                <a:latin typeface="Arial" panose="020B0604020202020204" pitchFamily="34" charset="0"/>
                <a:cs typeface="Arial" panose="020B0604020202020204" pitchFamily="34" charset="0"/>
              </a:rPr>
              <a:t>فسر لاهوت المزمورالناقص في ضوء إعلان العهد الجديد (مز 51 :11)</a:t>
            </a:r>
          </a:p>
          <a:p>
            <a:pPr marL="0" indent="0" algn="r" rtl="1" eaLnBrk="1" hangingPunct="1">
              <a:lnSpc>
                <a:spcPct val="90000"/>
              </a:lnSpc>
              <a:spcBef>
                <a:spcPct val="50000"/>
              </a:spcBef>
              <a:buClr>
                <a:srgbClr val="100D00"/>
              </a:buClr>
              <a:buNone/>
            </a:pPr>
            <a:r>
              <a:rPr lang="ar-JO" sz="2800" b="1" dirty="0">
                <a:solidFill>
                  <a:srgbClr val="100D00"/>
                </a:solidFill>
                <a:latin typeface="Arial" panose="020B0604020202020204" pitchFamily="34" charset="0"/>
                <a:cs typeface="Arial" panose="020B0604020202020204" pitchFamily="34" charset="0"/>
              </a:rPr>
              <a:t>ح. إعادة صياغة المجازات الكلامية</a:t>
            </a:r>
          </a:p>
          <a:p>
            <a:pPr marL="0" indent="0" algn="r" rtl="1" eaLnBrk="1" hangingPunct="1">
              <a:lnSpc>
                <a:spcPct val="90000"/>
              </a:lnSpc>
              <a:spcBef>
                <a:spcPct val="50000"/>
              </a:spcBef>
              <a:buClr>
                <a:srgbClr val="100D00"/>
              </a:buClr>
              <a:buNone/>
            </a:pPr>
            <a:r>
              <a:rPr lang="ar-JO" sz="2800" b="1" dirty="0">
                <a:solidFill>
                  <a:srgbClr val="100D00"/>
                </a:solidFill>
                <a:latin typeface="Arial" panose="020B0604020202020204" pitchFamily="34" charset="0"/>
                <a:cs typeface="Arial" panose="020B0604020202020204" pitchFamily="34" charset="0"/>
              </a:rPr>
              <a:t>خ. استخدم التلميحات أو الإقتباسات ولكن لا تقرأ مرة أخرى في النص ما لم </a:t>
            </a:r>
          </a:p>
          <a:p>
            <a:pPr marL="0" indent="0" algn="r" rtl="1" eaLnBrk="1" hangingPunct="1">
              <a:lnSpc>
                <a:spcPct val="90000"/>
              </a:lnSpc>
              <a:spcBef>
                <a:spcPct val="50000"/>
              </a:spcBef>
              <a:buClr>
                <a:srgbClr val="100D00"/>
              </a:buClr>
              <a:buNone/>
            </a:pPr>
            <a:r>
              <a:rPr lang="ar-JO" sz="2800" b="1" dirty="0">
                <a:solidFill>
                  <a:srgbClr val="100D00"/>
                </a:solidFill>
                <a:latin typeface="Arial" panose="020B0604020202020204" pitchFamily="34" charset="0"/>
                <a:cs typeface="Arial" panose="020B0604020202020204" pitchFamily="34" charset="0"/>
              </a:rPr>
              <a:t>    يفهمه كاتب العهد القديم </a:t>
            </a:r>
          </a:p>
          <a:p>
            <a:pPr marL="914400" lvl="1" indent="-514350" algn="r" rtl="1" eaLnBrk="1" hangingPunct="1">
              <a:lnSpc>
                <a:spcPct val="90000"/>
              </a:lnSpc>
              <a:spcBef>
                <a:spcPct val="50000"/>
              </a:spcBef>
              <a:buClr>
                <a:srgbClr val="100D00"/>
              </a:buClr>
              <a:buFont typeface="Courier New" panose="02070309020205020404" pitchFamily="49" charset="0"/>
              <a:buChar char="o"/>
            </a:pPr>
            <a:r>
              <a:rPr lang="ar-JO" sz="2400" b="1" dirty="0">
                <a:solidFill>
                  <a:srgbClr val="100D00"/>
                </a:solidFill>
                <a:latin typeface="Arial" panose="020B0604020202020204" pitchFamily="34" charset="0"/>
                <a:cs typeface="Arial" panose="020B0604020202020204" pitchFamily="34" charset="0"/>
              </a:rPr>
              <a:t>مثال: مزمور : 10 : 16 </a:t>
            </a:r>
          </a:p>
          <a:p>
            <a:pPr marL="914400" lvl="1" indent="-514350" algn="r" rtl="1" eaLnBrk="1" hangingPunct="1">
              <a:lnSpc>
                <a:spcPct val="90000"/>
              </a:lnSpc>
              <a:spcBef>
                <a:spcPct val="50000"/>
              </a:spcBef>
              <a:buClr>
                <a:srgbClr val="100D00"/>
              </a:buClr>
              <a:buFont typeface="Courier New" panose="02070309020205020404" pitchFamily="49" charset="0"/>
              <a:buChar char="o"/>
            </a:pPr>
            <a:r>
              <a:rPr lang="ar-JO" sz="2400" b="1" dirty="0">
                <a:solidFill>
                  <a:srgbClr val="100D00"/>
                </a:solidFill>
                <a:latin typeface="Arial" panose="020B0604020202020204" pitchFamily="34" charset="0"/>
                <a:cs typeface="Arial" panose="020B0604020202020204" pitchFamily="34" charset="0"/>
              </a:rPr>
              <a:t>أعمال الرسل : 2 : 25 - 31</a:t>
            </a:r>
          </a:p>
        </p:txBody>
      </p:sp>
      <p:sp>
        <p:nvSpPr>
          <p:cNvPr id="49158" name="Text Box 6"/>
          <p:cNvSpPr txBox="1">
            <a:spLocks noChangeArrowheads="1"/>
          </p:cNvSpPr>
          <p:nvPr/>
        </p:nvSpPr>
        <p:spPr bwMode="auto">
          <a:xfrm>
            <a:off x="8375650" y="8"/>
            <a:ext cx="704039"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100D00"/>
                </a:solidFill>
                <a:effectLst/>
                <a:uLnTx/>
                <a:uFillTx/>
                <a:latin typeface="Arial" panose="020B0604020202020204" pitchFamily="34" charset="0"/>
                <a:ea typeface="Arial" pitchFamily="-105" charset="0"/>
                <a:cs typeface="Arial" panose="020B0604020202020204" pitchFamily="34" charset="0"/>
              </a:rPr>
              <a:t>۳٩١</a:t>
            </a:r>
            <a:endParaRPr kumimoji="0" lang="en-US" sz="2400" b="1" i="0" u="none" strike="noStrike" kern="1200" cap="none" spc="0" normalizeH="0" baseline="0" noProof="0" dirty="0">
              <a:ln>
                <a:noFill/>
              </a:ln>
              <a:solidFill>
                <a:srgbClr val="100D00"/>
              </a:solidFill>
              <a:effectLst/>
              <a:uLnTx/>
              <a:uFillTx/>
              <a:latin typeface="Arial" panose="020B0604020202020204" pitchFamily="34" charset="0"/>
              <a:ea typeface="Arial" pitchFamily="-105" charset="0"/>
              <a:cs typeface="Arial" panose="020B0604020202020204" pitchFamily="34" charset="0"/>
            </a:endParaRPr>
          </a:p>
        </p:txBody>
      </p:sp>
      <p:sp>
        <p:nvSpPr>
          <p:cNvPr id="5" name="Text Box 6"/>
          <p:cNvSpPr txBox="1">
            <a:spLocks noChangeArrowheads="1"/>
          </p:cNvSpPr>
          <p:nvPr/>
        </p:nvSpPr>
        <p:spPr bwMode="auto">
          <a:xfrm>
            <a:off x="8305800" y="376245"/>
            <a:ext cx="857927"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100D00"/>
                </a:solidFill>
                <a:effectLst/>
                <a:uLnTx/>
                <a:uFillTx/>
                <a:latin typeface="Arial" panose="020B0604020202020204" pitchFamily="34" charset="0"/>
                <a:ea typeface="Arial" pitchFamily="-105" charset="0"/>
                <a:cs typeface="Arial" panose="020B0604020202020204" pitchFamily="34" charset="0"/>
              </a:rPr>
              <a:t>ص14</a:t>
            </a:r>
            <a:endParaRPr kumimoji="0" lang="en-US" sz="2400" b="1" i="0" u="none" strike="noStrike" kern="1200" cap="none" spc="0" normalizeH="0" baseline="0" noProof="0" dirty="0">
              <a:ln>
                <a:noFill/>
              </a:ln>
              <a:solidFill>
                <a:srgbClr val="100D00"/>
              </a:solidFill>
              <a:effectLst/>
              <a:uLnTx/>
              <a:uFillTx/>
              <a:latin typeface="Arial" panose="020B0604020202020204" pitchFamily="34" charset="0"/>
              <a:ea typeface="Arial" pitchFamily="-105" charset="0"/>
              <a:cs typeface="Arial" panose="020B0604020202020204" pitchFamily="34" charset="0"/>
            </a:endParaRPr>
          </a:p>
        </p:txBody>
      </p:sp>
    </p:spTree>
    <p:extLst>
      <p:ext uri="{BB962C8B-B14F-4D97-AF65-F5344CB8AC3E}">
        <p14:creationId xmlns:p14="http://schemas.microsoft.com/office/powerpoint/2010/main" val="190123511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 to="" calcmode="lin" valueType="num">
                                      <p:cBhvr>
                                        <p:cTn id="12" dur="1" fill="hold"/>
                                        <p:tgtEl>
                                          <p:spTgt spid="4915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9155">
                                            <p:txEl>
                                              <p:pRg st="2" end="2"/>
                                            </p:txEl>
                                          </p:spTgt>
                                        </p:tgtEl>
                                        <p:attrNameLst>
                                          <p:attrName>style.visibility</p:attrName>
                                        </p:attrNameLst>
                                      </p:cBhvr>
                                      <p:to>
                                        <p:strVal val="visible"/>
                                      </p:to>
                                    </p:set>
                                    <p:anim to="" calcmode="lin" valueType="num">
                                      <p:cBhvr>
                                        <p:cTn id="17" dur="1" fill="hold"/>
                                        <p:tgtEl>
                                          <p:spTgt spid="49155">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9155">
                                            <p:txEl>
                                              <p:pRg st="3" end="3"/>
                                            </p:txEl>
                                          </p:spTgt>
                                        </p:tgtEl>
                                        <p:attrNameLst>
                                          <p:attrName>style.visibility</p:attrName>
                                        </p:attrNameLst>
                                      </p:cBhvr>
                                      <p:to>
                                        <p:strVal val="visible"/>
                                      </p:to>
                                    </p:set>
                                    <p:anim to="" calcmode="lin" valueType="num">
                                      <p:cBhvr>
                                        <p:cTn id="22" dur="1" fill="hold"/>
                                        <p:tgtEl>
                                          <p:spTgt spid="49155">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9155">
                                            <p:txEl>
                                              <p:pRg st="4" end="4"/>
                                            </p:txEl>
                                          </p:spTgt>
                                        </p:tgtEl>
                                        <p:attrNameLst>
                                          <p:attrName>style.visibility</p:attrName>
                                        </p:attrNameLst>
                                      </p:cBhvr>
                                      <p:to>
                                        <p:strVal val="visible"/>
                                      </p:to>
                                    </p:set>
                                    <p:anim to="" calcmode="lin" valueType="num">
                                      <p:cBhvr>
                                        <p:cTn id="27" dur="1" fill="hold"/>
                                        <p:tgtEl>
                                          <p:spTgt spid="49155">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9155">
                                            <p:txEl>
                                              <p:pRg st="5" end="5"/>
                                            </p:txEl>
                                          </p:spTgt>
                                        </p:tgtEl>
                                        <p:attrNameLst>
                                          <p:attrName>style.visibility</p:attrName>
                                        </p:attrNameLst>
                                      </p:cBhvr>
                                      <p:to>
                                        <p:strVal val="visible"/>
                                      </p:to>
                                    </p:set>
                                    <p:anim to="" calcmode="lin" valueType="num">
                                      <p:cBhvr>
                                        <p:cTn id="32" dur="1" fill="hold"/>
                                        <p:tgtEl>
                                          <p:spTgt spid="49155">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9155">
                                            <p:txEl>
                                              <p:pRg st="6" end="6"/>
                                            </p:txEl>
                                          </p:spTgt>
                                        </p:tgtEl>
                                        <p:attrNameLst>
                                          <p:attrName>style.visibility</p:attrName>
                                        </p:attrNameLst>
                                      </p:cBhvr>
                                      <p:to>
                                        <p:strVal val="visible"/>
                                      </p:to>
                                    </p:set>
                                    <p:anim to="" calcmode="lin" valueType="num">
                                      <p:cBhvr>
                                        <p:cTn id="37" dur="1" fill="hold"/>
                                        <p:tgtEl>
                                          <p:spTgt spid="49155">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49155">
                                            <p:txEl>
                                              <p:pRg st="7" end="7"/>
                                            </p:txEl>
                                          </p:spTgt>
                                        </p:tgtEl>
                                        <p:attrNameLst>
                                          <p:attrName>style.visibility</p:attrName>
                                        </p:attrNameLst>
                                      </p:cBhvr>
                                      <p:to>
                                        <p:strVal val="visible"/>
                                      </p:to>
                                    </p:set>
                                    <p:anim to="" calcmode="lin" valueType="num">
                                      <p:cBhvr>
                                        <p:cTn id="42" dur="1" fill="hold"/>
                                        <p:tgtEl>
                                          <p:spTgt spid="49155">
                                            <p:txEl>
                                              <p:pRg st="7" end="7"/>
                                            </p:txEl>
                                          </p:spTgt>
                                        </p:tgtEl>
                                        <p:attrNameLst>
                                          <p:attrName/>
                                        </p:attrNameLst>
                                      </p:cBhvr>
                                    </p:anim>
                                  </p:childTnLst>
                                </p:cTn>
                              </p:par>
                              <p:par>
                                <p:cTn id="43" presetID="24" presetClass="entr" presetSubtype="0" fill="hold" grpId="0" nodeType="withEffect">
                                  <p:stCondLst>
                                    <p:cond delay="0"/>
                                  </p:stCondLst>
                                  <p:childTnLst>
                                    <p:set>
                                      <p:cBhvr>
                                        <p:cTn id="44" dur="1" fill="hold">
                                          <p:stCondLst>
                                            <p:cond delay="0"/>
                                          </p:stCondLst>
                                        </p:cTn>
                                        <p:tgtEl>
                                          <p:spTgt spid="49155">
                                            <p:txEl>
                                              <p:pRg st="8" end="8"/>
                                            </p:txEl>
                                          </p:spTgt>
                                        </p:tgtEl>
                                        <p:attrNameLst>
                                          <p:attrName>style.visibility</p:attrName>
                                        </p:attrNameLst>
                                      </p:cBhvr>
                                      <p:to>
                                        <p:strVal val="visible"/>
                                      </p:to>
                                    </p:set>
                                    <p:anim to="" calcmode="lin" valueType="num">
                                      <p:cBhvr>
                                        <p:cTn id="45" dur="1" fill="hold"/>
                                        <p:tgtEl>
                                          <p:spTgt spid="49155">
                                            <p:txEl>
                                              <p:pRg st="8" end="8"/>
                                            </p:txEl>
                                          </p:spTgt>
                                        </p:tgtEl>
                                        <p:attrNameLst>
                                          <p:attrName/>
                                        </p:attrNameLst>
                                      </p:cBhvr>
                                    </p:anim>
                                  </p:childTnLst>
                                </p:cTn>
                              </p:par>
                              <p:par>
                                <p:cTn id="46" presetID="24" presetClass="entr" presetSubtype="0" fill="hold" grpId="0" nodeType="withEffect">
                                  <p:stCondLst>
                                    <p:cond delay="0"/>
                                  </p:stCondLst>
                                  <p:childTnLst>
                                    <p:set>
                                      <p:cBhvr>
                                        <p:cTn id="47" dur="1" fill="hold">
                                          <p:stCondLst>
                                            <p:cond delay="0"/>
                                          </p:stCondLst>
                                        </p:cTn>
                                        <p:tgtEl>
                                          <p:spTgt spid="49155">
                                            <p:txEl>
                                              <p:pRg st="9" end="9"/>
                                            </p:txEl>
                                          </p:spTgt>
                                        </p:tgtEl>
                                        <p:attrNameLst>
                                          <p:attrName>style.visibility</p:attrName>
                                        </p:attrNameLst>
                                      </p:cBhvr>
                                      <p:to>
                                        <p:strVal val="visible"/>
                                      </p:to>
                                    </p:set>
                                    <p:anim to="" calcmode="lin" valueType="num">
                                      <p:cBhvr>
                                        <p:cTn id="48" dur="1" fill="hold"/>
                                        <p:tgtEl>
                                          <p:spTgt spid="49155">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0" y="0"/>
            <a:ext cx="8229600" cy="838200"/>
          </a:xfrm>
          <a:solidFill>
            <a:schemeClr val="tx1"/>
          </a:solidFill>
        </p:spPr>
        <p:txBody>
          <a:bodyPr/>
          <a:lstStyle/>
          <a:p>
            <a:pPr eaLnBrk="1" hangingPunct="1"/>
            <a:r>
              <a:rPr lang="ar-JO" sz="4000" b="1" dirty="0">
                <a:solidFill>
                  <a:schemeClr val="bg1"/>
                </a:solidFill>
                <a:latin typeface="Arial" panose="020B0604020202020204" pitchFamily="34" charset="0"/>
                <a:cs typeface="Arial" panose="020B0604020202020204" pitchFamily="34" charset="0"/>
              </a:rPr>
              <a:t>نصائح لتفسير المزامير</a:t>
            </a:r>
            <a:endParaRPr lang="en-US" sz="4000" b="1" dirty="0">
              <a:solidFill>
                <a:schemeClr val="bg1"/>
              </a:solidFill>
              <a:latin typeface="Arial" panose="020B0604020202020204" pitchFamily="34" charset="0"/>
              <a:cs typeface="Arial" panose="020B0604020202020204" pitchFamily="34" charset="0"/>
            </a:endParaRPr>
          </a:p>
        </p:txBody>
      </p:sp>
      <p:sp>
        <p:nvSpPr>
          <p:cNvPr id="49155" name="Rectangle 3"/>
          <p:cNvSpPr>
            <a:spLocks noGrp="1" noChangeArrowheads="1"/>
          </p:cNvSpPr>
          <p:nvPr>
            <p:ph type="body" idx="1"/>
          </p:nvPr>
        </p:nvSpPr>
        <p:spPr>
          <a:xfrm>
            <a:off x="107504" y="914407"/>
            <a:ext cx="9036496" cy="1290639"/>
          </a:xfrm>
        </p:spPr>
        <p:txBody>
          <a:bodyPr/>
          <a:lstStyle/>
          <a:p>
            <a:pPr marL="0" indent="0" algn="r" rtl="1" eaLnBrk="1" hangingPunct="1">
              <a:lnSpc>
                <a:spcPct val="90000"/>
              </a:lnSpc>
              <a:spcBef>
                <a:spcPct val="50000"/>
              </a:spcBef>
              <a:buClr>
                <a:srgbClr val="100D00"/>
              </a:buClr>
              <a:buNone/>
            </a:pPr>
            <a:r>
              <a:rPr lang="ar-JO" sz="2800" b="1" dirty="0">
                <a:solidFill>
                  <a:srgbClr val="100D00"/>
                </a:solidFill>
                <a:latin typeface="Arial" panose="020B0604020202020204" pitchFamily="34" charset="0"/>
                <a:cs typeface="Arial" panose="020B0604020202020204" pitchFamily="34" charset="0"/>
              </a:rPr>
              <a:t>د. اقرأ المزمور بتمعن</a:t>
            </a:r>
            <a:endParaRPr lang="en-US" sz="2800" b="1" dirty="0">
              <a:solidFill>
                <a:srgbClr val="100D00"/>
              </a:solidFill>
              <a:latin typeface="Arial" panose="020B0604020202020204" pitchFamily="34" charset="0"/>
              <a:cs typeface="Arial" panose="020B0604020202020204" pitchFamily="34" charset="0"/>
            </a:endParaRPr>
          </a:p>
          <a:p>
            <a:pPr marL="0" indent="0" algn="r" rtl="1" eaLnBrk="1" hangingPunct="1">
              <a:lnSpc>
                <a:spcPct val="90000"/>
              </a:lnSpc>
              <a:spcBef>
                <a:spcPct val="50000"/>
              </a:spcBef>
              <a:buClr>
                <a:srgbClr val="100D00"/>
              </a:buClr>
              <a:buNone/>
            </a:pPr>
            <a:r>
              <a:rPr lang="ar-JO" sz="2800" b="1" dirty="0">
                <a:solidFill>
                  <a:srgbClr val="100D00"/>
                </a:solidFill>
                <a:latin typeface="Arial" panose="020B0604020202020204" pitchFamily="34" charset="0"/>
                <a:cs typeface="Arial" panose="020B0604020202020204" pitchFamily="34" charset="0"/>
              </a:rPr>
              <a:t>ذ. أرسم المخطط العاطفي للمزمور</a:t>
            </a:r>
            <a:endParaRPr lang="en-US" sz="2800" b="1" dirty="0">
              <a:solidFill>
                <a:srgbClr val="100D00"/>
              </a:solidFill>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6850509" y="2015174"/>
            <a:ext cx="1970411"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100D00"/>
                </a:solidFill>
                <a:effectLst/>
                <a:uLnTx/>
                <a:uFillTx/>
                <a:latin typeface="Arial" panose="020B0604020202020204" pitchFamily="34" charset="0"/>
                <a:ea typeface="Arial" pitchFamily="-105" charset="0"/>
                <a:cs typeface="Arial" panose="020B0604020202020204" pitchFamily="34" charset="0"/>
              </a:rPr>
              <a:t>مثال : مزمور 77</a:t>
            </a:r>
            <a:endParaRPr kumimoji="0" lang="en-US" sz="2400" b="1" i="0" u="none" strike="noStrike" kern="1200" cap="none" spc="0" normalizeH="0" baseline="0" noProof="0" dirty="0">
              <a:ln>
                <a:noFill/>
              </a:ln>
              <a:solidFill>
                <a:srgbClr val="100D00"/>
              </a:solidFill>
              <a:effectLst/>
              <a:uLnTx/>
              <a:uFillTx/>
              <a:latin typeface="Arial" panose="020B0604020202020204" pitchFamily="34" charset="0"/>
              <a:ea typeface="Arial" pitchFamily="-105" charset="0"/>
              <a:cs typeface="Arial" panose="020B0604020202020204" pitchFamily="34" charset="0"/>
            </a:endParaRPr>
          </a:p>
        </p:txBody>
      </p:sp>
      <p:sp>
        <p:nvSpPr>
          <p:cNvPr id="7" name="Text Box 6"/>
          <p:cNvSpPr txBox="1">
            <a:spLocks noChangeArrowheads="1"/>
          </p:cNvSpPr>
          <p:nvPr/>
        </p:nvSpPr>
        <p:spPr bwMode="auto">
          <a:xfrm>
            <a:off x="1258900" y="6064258"/>
            <a:ext cx="1167307"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100D00"/>
                </a:solidFill>
                <a:effectLst/>
                <a:uLnTx/>
                <a:uFillTx/>
                <a:latin typeface="Arial" panose="020B0604020202020204" pitchFamily="34" charset="0"/>
                <a:ea typeface="Arial" pitchFamily="-105" charset="0"/>
                <a:cs typeface="Arial" panose="020B0604020202020204" pitchFamily="34" charset="0"/>
              </a:rPr>
              <a:t>77: 1-3</a:t>
            </a:r>
            <a:endParaRPr kumimoji="0" lang="en-US" sz="2400" b="1" i="0" u="none" strike="noStrike" kern="1200" cap="none" spc="0" normalizeH="0" baseline="0" noProof="0" dirty="0">
              <a:ln>
                <a:noFill/>
              </a:ln>
              <a:solidFill>
                <a:srgbClr val="100D00"/>
              </a:solidFill>
              <a:effectLst/>
              <a:uLnTx/>
              <a:uFillTx/>
              <a:latin typeface="Arial" panose="020B0604020202020204" pitchFamily="34" charset="0"/>
              <a:ea typeface="Arial" pitchFamily="-105" charset="0"/>
              <a:cs typeface="Arial" panose="020B0604020202020204" pitchFamily="34" charset="0"/>
            </a:endParaRPr>
          </a:p>
        </p:txBody>
      </p:sp>
      <p:sp>
        <p:nvSpPr>
          <p:cNvPr id="8" name="Text Box 6"/>
          <p:cNvSpPr txBox="1">
            <a:spLocks noChangeArrowheads="1"/>
          </p:cNvSpPr>
          <p:nvPr/>
        </p:nvSpPr>
        <p:spPr bwMode="auto">
          <a:xfrm>
            <a:off x="3262325" y="6064258"/>
            <a:ext cx="1167307"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100D00"/>
                </a:solidFill>
                <a:effectLst/>
                <a:uLnTx/>
                <a:uFillTx/>
                <a:latin typeface="Arial" panose="020B0604020202020204" pitchFamily="34" charset="0"/>
                <a:ea typeface="Arial" pitchFamily="-105" charset="0"/>
                <a:cs typeface="Arial" panose="020B0604020202020204" pitchFamily="34" charset="0"/>
              </a:rPr>
              <a:t>77: 4-9</a:t>
            </a:r>
            <a:endParaRPr kumimoji="0" lang="en-US" sz="2400" b="1" i="0" u="none" strike="noStrike" kern="1200" cap="none" spc="0" normalizeH="0" baseline="0" noProof="0" dirty="0">
              <a:ln>
                <a:noFill/>
              </a:ln>
              <a:solidFill>
                <a:srgbClr val="100D00"/>
              </a:solidFill>
              <a:effectLst/>
              <a:uLnTx/>
              <a:uFillTx/>
              <a:latin typeface="Arial" panose="020B0604020202020204" pitchFamily="34" charset="0"/>
              <a:ea typeface="Arial" pitchFamily="-105" charset="0"/>
              <a:cs typeface="Arial" panose="020B0604020202020204" pitchFamily="34" charset="0"/>
            </a:endParaRPr>
          </a:p>
        </p:txBody>
      </p:sp>
      <p:sp>
        <p:nvSpPr>
          <p:cNvPr id="9" name="Text Box 6"/>
          <p:cNvSpPr txBox="1">
            <a:spLocks noChangeArrowheads="1"/>
          </p:cNvSpPr>
          <p:nvPr/>
        </p:nvSpPr>
        <p:spPr bwMode="auto">
          <a:xfrm>
            <a:off x="5264153" y="6064258"/>
            <a:ext cx="1064715"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100D00"/>
                </a:solidFill>
                <a:effectLst/>
                <a:uLnTx/>
                <a:uFillTx/>
                <a:latin typeface="Arial" panose="020B0604020202020204" pitchFamily="34" charset="0"/>
                <a:ea typeface="Arial" pitchFamily="-105" charset="0"/>
                <a:cs typeface="Arial" panose="020B0604020202020204" pitchFamily="34" charset="0"/>
              </a:rPr>
              <a:t>77: 10</a:t>
            </a:r>
            <a:endParaRPr kumimoji="0" lang="en-US" sz="2400" b="1" i="0" u="none" strike="noStrike" kern="1200" cap="none" spc="0" normalizeH="0" baseline="0" noProof="0" dirty="0">
              <a:ln>
                <a:noFill/>
              </a:ln>
              <a:solidFill>
                <a:srgbClr val="100D00"/>
              </a:solidFill>
              <a:effectLst/>
              <a:uLnTx/>
              <a:uFillTx/>
              <a:latin typeface="Arial" panose="020B0604020202020204" pitchFamily="34" charset="0"/>
              <a:ea typeface="Arial" pitchFamily="-105" charset="0"/>
              <a:cs typeface="Arial" panose="020B0604020202020204" pitchFamily="34" charset="0"/>
            </a:endParaRPr>
          </a:p>
        </p:txBody>
      </p:sp>
      <p:sp>
        <p:nvSpPr>
          <p:cNvPr id="10" name="Text Box 6"/>
          <p:cNvSpPr txBox="1">
            <a:spLocks noChangeArrowheads="1"/>
          </p:cNvSpPr>
          <p:nvPr/>
        </p:nvSpPr>
        <p:spPr bwMode="auto">
          <a:xfrm>
            <a:off x="7164389" y="6064258"/>
            <a:ext cx="1513556"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100D00"/>
                </a:solidFill>
                <a:effectLst/>
                <a:uLnTx/>
                <a:uFillTx/>
                <a:latin typeface="Arial" panose="020B0604020202020204" pitchFamily="34" charset="0"/>
                <a:ea typeface="Arial" pitchFamily="-105" charset="0"/>
                <a:cs typeface="Arial" panose="020B0604020202020204" pitchFamily="34" charset="0"/>
              </a:rPr>
              <a:t>77: 11-20</a:t>
            </a:r>
            <a:endParaRPr kumimoji="0" lang="en-US" sz="2400" b="1" i="0" u="none" strike="noStrike" kern="1200" cap="none" spc="0" normalizeH="0" baseline="0" noProof="0" dirty="0">
              <a:ln>
                <a:noFill/>
              </a:ln>
              <a:solidFill>
                <a:srgbClr val="100D00"/>
              </a:solidFill>
              <a:effectLst/>
              <a:uLnTx/>
              <a:uFillTx/>
              <a:latin typeface="Arial" panose="020B0604020202020204" pitchFamily="34" charset="0"/>
              <a:ea typeface="Arial" pitchFamily="-105" charset="0"/>
              <a:cs typeface="Arial" panose="020B0604020202020204" pitchFamily="34" charset="0"/>
            </a:endParaRPr>
          </a:p>
        </p:txBody>
      </p:sp>
      <p:sp>
        <p:nvSpPr>
          <p:cNvPr id="11" name="Text Box 6"/>
          <p:cNvSpPr txBox="1">
            <a:spLocks noChangeArrowheads="1"/>
          </p:cNvSpPr>
          <p:nvPr/>
        </p:nvSpPr>
        <p:spPr bwMode="auto">
          <a:xfrm>
            <a:off x="5682691" y="2567751"/>
            <a:ext cx="2488182" cy="40011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100D00"/>
                </a:solidFill>
                <a:effectLst/>
                <a:uLnTx/>
                <a:uFillTx/>
                <a:latin typeface="Arial" panose="020B0604020202020204" pitchFamily="34" charset="0"/>
                <a:ea typeface="Arial" pitchFamily="-105" charset="0"/>
                <a:cs typeface="Arial" panose="020B0604020202020204" pitchFamily="34" charset="0"/>
              </a:rPr>
              <a:t>هل تبدأ مرتفعة أم منخفضة؟</a:t>
            </a:r>
            <a:endParaRPr kumimoji="0" lang="en-US" sz="2000" b="1" i="0" u="none" strike="noStrike" kern="1200" cap="none" spc="0" normalizeH="0" baseline="0" noProof="0" dirty="0">
              <a:ln>
                <a:noFill/>
              </a:ln>
              <a:solidFill>
                <a:srgbClr val="100D00"/>
              </a:solidFill>
              <a:effectLst/>
              <a:uLnTx/>
              <a:uFillTx/>
              <a:latin typeface="Arial" panose="020B0604020202020204" pitchFamily="34" charset="0"/>
              <a:ea typeface="Arial" pitchFamily="-105" charset="0"/>
              <a:cs typeface="Arial" panose="020B0604020202020204" pitchFamily="34" charset="0"/>
            </a:endParaRPr>
          </a:p>
        </p:txBody>
      </p:sp>
      <p:sp>
        <p:nvSpPr>
          <p:cNvPr id="2" name="Freeform 1"/>
          <p:cNvSpPr/>
          <p:nvPr/>
        </p:nvSpPr>
        <p:spPr>
          <a:xfrm>
            <a:off x="1462088" y="4521209"/>
            <a:ext cx="1892300" cy="347663"/>
          </a:xfrm>
          <a:custGeom>
            <a:avLst/>
            <a:gdLst>
              <a:gd name="connsiteX0" fmla="*/ 0 w 1892895"/>
              <a:gd name="connsiteY0" fmla="*/ 83871 h 347468"/>
              <a:gd name="connsiteX1" fmla="*/ 107823 w 1892895"/>
              <a:gd name="connsiteY1" fmla="*/ 59908 h 347468"/>
              <a:gd name="connsiteX2" fmla="*/ 191686 w 1892895"/>
              <a:gd name="connsiteY2" fmla="*/ 35945 h 347468"/>
              <a:gd name="connsiteX3" fmla="*/ 275548 w 1892895"/>
              <a:gd name="connsiteY3" fmla="*/ 0 h 347468"/>
              <a:gd name="connsiteX4" fmla="*/ 323470 w 1892895"/>
              <a:gd name="connsiteY4" fmla="*/ 11982 h 347468"/>
              <a:gd name="connsiteX5" fmla="*/ 347430 w 1892895"/>
              <a:gd name="connsiteY5" fmla="*/ 47927 h 347468"/>
              <a:gd name="connsiteX6" fmla="*/ 407332 w 1892895"/>
              <a:gd name="connsiteY6" fmla="*/ 107835 h 347468"/>
              <a:gd name="connsiteX7" fmla="*/ 479214 w 1892895"/>
              <a:gd name="connsiteY7" fmla="*/ 167743 h 347468"/>
              <a:gd name="connsiteX8" fmla="*/ 539116 w 1892895"/>
              <a:gd name="connsiteY8" fmla="*/ 275578 h 347468"/>
              <a:gd name="connsiteX9" fmla="*/ 563077 w 1892895"/>
              <a:gd name="connsiteY9" fmla="*/ 311523 h 347468"/>
              <a:gd name="connsiteX10" fmla="*/ 634959 w 1892895"/>
              <a:gd name="connsiteY10" fmla="*/ 347468 h 347468"/>
              <a:gd name="connsiteX11" fmla="*/ 802684 w 1892895"/>
              <a:gd name="connsiteY11" fmla="*/ 323505 h 347468"/>
              <a:gd name="connsiteX12" fmla="*/ 850605 w 1892895"/>
              <a:gd name="connsiteY12" fmla="*/ 263596 h 347468"/>
              <a:gd name="connsiteX13" fmla="*/ 874566 w 1892895"/>
              <a:gd name="connsiteY13" fmla="*/ 215670 h 347468"/>
              <a:gd name="connsiteX14" fmla="*/ 898526 w 1892895"/>
              <a:gd name="connsiteY14" fmla="*/ 191706 h 347468"/>
              <a:gd name="connsiteX15" fmla="*/ 1006350 w 1892895"/>
              <a:gd name="connsiteY15" fmla="*/ 131798 h 347468"/>
              <a:gd name="connsiteX16" fmla="*/ 1221996 w 1892895"/>
              <a:gd name="connsiteY16" fmla="*/ 143780 h 347468"/>
              <a:gd name="connsiteX17" fmla="*/ 1293878 w 1892895"/>
              <a:gd name="connsiteY17" fmla="*/ 167743 h 347468"/>
              <a:gd name="connsiteX18" fmla="*/ 1365760 w 1892895"/>
              <a:gd name="connsiteY18" fmla="*/ 179725 h 347468"/>
              <a:gd name="connsiteX19" fmla="*/ 1449622 w 1892895"/>
              <a:gd name="connsiteY19" fmla="*/ 251615 h 347468"/>
              <a:gd name="connsiteX20" fmla="*/ 1485563 w 1892895"/>
              <a:gd name="connsiteY20" fmla="*/ 299541 h 347468"/>
              <a:gd name="connsiteX21" fmla="*/ 1557445 w 1892895"/>
              <a:gd name="connsiteY21" fmla="*/ 323505 h 347468"/>
              <a:gd name="connsiteX22" fmla="*/ 1892895 w 1892895"/>
              <a:gd name="connsiteY22" fmla="*/ 323505 h 34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92895" h="347468">
                <a:moveTo>
                  <a:pt x="0" y="83871"/>
                </a:moveTo>
                <a:cubicBezTo>
                  <a:pt x="129736" y="62247"/>
                  <a:pt x="25236" y="83506"/>
                  <a:pt x="107823" y="59908"/>
                </a:cubicBezTo>
                <a:cubicBezTo>
                  <a:pt x="125744" y="54787"/>
                  <a:pt x="172531" y="45524"/>
                  <a:pt x="191686" y="35945"/>
                </a:cubicBezTo>
                <a:cubicBezTo>
                  <a:pt x="274420" y="-5426"/>
                  <a:pt x="175816" y="24937"/>
                  <a:pt x="275548" y="0"/>
                </a:cubicBezTo>
                <a:cubicBezTo>
                  <a:pt x="291522" y="3994"/>
                  <a:pt x="309770" y="2848"/>
                  <a:pt x="323470" y="11982"/>
                </a:cubicBezTo>
                <a:cubicBezTo>
                  <a:pt x="335451" y="19970"/>
                  <a:pt x="337948" y="37090"/>
                  <a:pt x="347430" y="47927"/>
                </a:cubicBezTo>
                <a:cubicBezTo>
                  <a:pt x="366025" y="69180"/>
                  <a:pt x="387365" y="87866"/>
                  <a:pt x="407332" y="107835"/>
                </a:cubicBezTo>
                <a:cubicBezTo>
                  <a:pt x="453455" y="153963"/>
                  <a:pt x="429175" y="134380"/>
                  <a:pt x="479214" y="167743"/>
                </a:cubicBezTo>
                <a:cubicBezTo>
                  <a:pt x="500302" y="231009"/>
                  <a:pt x="484190" y="193180"/>
                  <a:pt x="539116" y="275578"/>
                </a:cubicBezTo>
                <a:cubicBezTo>
                  <a:pt x="547103" y="287560"/>
                  <a:pt x="549416" y="306969"/>
                  <a:pt x="563077" y="311523"/>
                </a:cubicBezTo>
                <a:cubicBezTo>
                  <a:pt x="612678" y="328059"/>
                  <a:pt x="588511" y="316499"/>
                  <a:pt x="634959" y="347468"/>
                </a:cubicBezTo>
                <a:cubicBezTo>
                  <a:pt x="690867" y="339480"/>
                  <a:pt x="747710" y="336442"/>
                  <a:pt x="802684" y="323505"/>
                </a:cubicBezTo>
                <a:cubicBezTo>
                  <a:pt x="845573" y="313412"/>
                  <a:pt x="837195" y="294890"/>
                  <a:pt x="850605" y="263596"/>
                </a:cubicBezTo>
                <a:cubicBezTo>
                  <a:pt x="857640" y="247179"/>
                  <a:pt x="864659" y="230532"/>
                  <a:pt x="874566" y="215670"/>
                </a:cubicBezTo>
                <a:cubicBezTo>
                  <a:pt x="880831" y="206271"/>
                  <a:pt x="889490" y="198484"/>
                  <a:pt x="898526" y="191706"/>
                </a:cubicBezTo>
                <a:cubicBezTo>
                  <a:pt x="964435" y="142268"/>
                  <a:pt x="950315" y="150478"/>
                  <a:pt x="1006350" y="131798"/>
                </a:cubicBezTo>
                <a:cubicBezTo>
                  <a:pt x="1078232" y="135792"/>
                  <a:pt x="1150559" y="134849"/>
                  <a:pt x="1221996" y="143780"/>
                </a:cubicBezTo>
                <a:cubicBezTo>
                  <a:pt x="1247058" y="146913"/>
                  <a:pt x="1268965" y="163590"/>
                  <a:pt x="1293878" y="167743"/>
                </a:cubicBezTo>
                <a:lnTo>
                  <a:pt x="1365760" y="179725"/>
                </a:lnTo>
                <a:cubicBezTo>
                  <a:pt x="1403638" y="208137"/>
                  <a:pt x="1419586" y="216569"/>
                  <a:pt x="1449622" y="251615"/>
                </a:cubicBezTo>
                <a:cubicBezTo>
                  <a:pt x="1462617" y="266777"/>
                  <a:pt x="1468949" y="288464"/>
                  <a:pt x="1485563" y="299541"/>
                </a:cubicBezTo>
                <a:cubicBezTo>
                  <a:pt x="1506577" y="313552"/>
                  <a:pt x="1532188" y="323505"/>
                  <a:pt x="1557445" y="323505"/>
                </a:cubicBezTo>
                <a:lnTo>
                  <a:pt x="1892895" y="323505"/>
                </a:lnTo>
              </a:path>
            </a:pathLst>
          </a:custGeom>
          <a:ln w="76200" cmpd="sng">
            <a:solidFill>
              <a:srgbClr val="800000"/>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endParaRPr>
          </a:p>
        </p:txBody>
      </p:sp>
      <p:sp>
        <p:nvSpPr>
          <p:cNvPr id="3" name="Freeform 2"/>
          <p:cNvSpPr/>
          <p:nvPr/>
        </p:nvSpPr>
        <p:spPr>
          <a:xfrm>
            <a:off x="3354400" y="4856172"/>
            <a:ext cx="1881187" cy="682625"/>
          </a:xfrm>
          <a:custGeom>
            <a:avLst/>
            <a:gdLst>
              <a:gd name="connsiteX0" fmla="*/ 0 w 1880915"/>
              <a:gd name="connsiteY0" fmla="*/ 0 h 682954"/>
              <a:gd name="connsiteX1" fmla="*/ 191686 w 1880915"/>
              <a:gd name="connsiteY1" fmla="*/ 35945 h 682954"/>
              <a:gd name="connsiteX2" fmla="*/ 227627 w 1880915"/>
              <a:gd name="connsiteY2" fmla="*/ 107835 h 682954"/>
              <a:gd name="connsiteX3" fmla="*/ 263568 w 1880915"/>
              <a:gd name="connsiteY3" fmla="*/ 143780 h 682954"/>
              <a:gd name="connsiteX4" fmla="*/ 287529 w 1880915"/>
              <a:gd name="connsiteY4" fmla="*/ 179725 h 682954"/>
              <a:gd name="connsiteX5" fmla="*/ 299509 w 1880915"/>
              <a:gd name="connsiteY5" fmla="*/ 227651 h 682954"/>
              <a:gd name="connsiteX6" fmla="*/ 347430 w 1880915"/>
              <a:gd name="connsiteY6" fmla="*/ 239633 h 682954"/>
              <a:gd name="connsiteX7" fmla="*/ 670900 w 1880915"/>
              <a:gd name="connsiteY7" fmla="*/ 251615 h 682954"/>
              <a:gd name="connsiteX8" fmla="*/ 658919 w 1880915"/>
              <a:gd name="connsiteY8" fmla="*/ 431340 h 682954"/>
              <a:gd name="connsiteX9" fmla="*/ 670900 w 1880915"/>
              <a:gd name="connsiteY9" fmla="*/ 551156 h 682954"/>
              <a:gd name="connsiteX10" fmla="*/ 730801 w 1880915"/>
              <a:gd name="connsiteY10" fmla="*/ 599083 h 682954"/>
              <a:gd name="connsiteX11" fmla="*/ 802683 w 1880915"/>
              <a:gd name="connsiteY11" fmla="*/ 658991 h 682954"/>
              <a:gd name="connsiteX12" fmla="*/ 850605 w 1880915"/>
              <a:gd name="connsiteY12" fmla="*/ 670973 h 682954"/>
              <a:gd name="connsiteX13" fmla="*/ 886546 w 1880915"/>
              <a:gd name="connsiteY13" fmla="*/ 682954 h 682954"/>
              <a:gd name="connsiteX14" fmla="*/ 958428 w 1880915"/>
              <a:gd name="connsiteY14" fmla="*/ 670973 h 682954"/>
              <a:gd name="connsiteX15" fmla="*/ 1054271 w 1880915"/>
              <a:gd name="connsiteY15" fmla="*/ 623046 h 682954"/>
              <a:gd name="connsiteX16" fmla="*/ 1545465 w 1880915"/>
              <a:gd name="connsiteY16" fmla="*/ 611064 h 682954"/>
              <a:gd name="connsiteX17" fmla="*/ 1880915 w 1880915"/>
              <a:gd name="connsiteY17" fmla="*/ 587101 h 68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0915" h="682954">
                <a:moveTo>
                  <a:pt x="0" y="0"/>
                </a:moveTo>
                <a:cubicBezTo>
                  <a:pt x="48907" y="4447"/>
                  <a:pt x="141680" y="222"/>
                  <a:pt x="191686" y="35945"/>
                </a:cubicBezTo>
                <a:cubicBezTo>
                  <a:pt x="227670" y="61651"/>
                  <a:pt x="206691" y="76428"/>
                  <a:pt x="227627" y="107835"/>
                </a:cubicBezTo>
                <a:cubicBezTo>
                  <a:pt x="237025" y="121933"/>
                  <a:pt x="252722" y="130763"/>
                  <a:pt x="263568" y="143780"/>
                </a:cubicBezTo>
                <a:cubicBezTo>
                  <a:pt x="272786" y="154843"/>
                  <a:pt x="279542" y="167743"/>
                  <a:pt x="287529" y="179725"/>
                </a:cubicBezTo>
                <a:cubicBezTo>
                  <a:pt x="291522" y="195700"/>
                  <a:pt x="287866" y="216006"/>
                  <a:pt x="299509" y="227651"/>
                </a:cubicBezTo>
                <a:cubicBezTo>
                  <a:pt x="311151" y="239294"/>
                  <a:pt x="330999" y="238573"/>
                  <a:pt x="347430" y="239633"/>
                </a:cubicBezTo>
                <a:cubicBezTo>
                  <a:pt x="455103" y="246581"/>
                  <a:pt x="563077" y="247621"/>
                  <a:pt x="670900" y="251615"/>
                </a:cubicBezTo>
                <a:cubicBezTo>
                  <a:pt x="666906" y="311523"/>
                  <a:pt x="658919" y="371299"/>
                  <a:pt x="658919" y="431340"/>
                </a:cubicBezTo>
                <a:cubicBezTo>
                  <a:pt x="658919" y="471478"/>
                  <a:pt x="661876" y="512046"/>
                  <a:pt x="670900" y="551156"/>
                </a:cubicBezTo>
                <a:cubicBezTo>
                  <a:pt x="681437" y="596821"/>
                  <a:pt x="699115" y="583238"/>
                  <a:pt x="730801" y="599083"/>
                </a:cubicBezTo>
                <a:cubicBezTo>
                  <a:pt x="899262" y="683323"/>
                  <a:pt x="617210" y="552995"/>
                  <a:pt x="802683" y="658991"/>
                </a:cubicBezTo>
                <a:cubicBezTo>
                  <a:pt x="816979" y="667161"/>
                  <a:pt x="834773" y="666449"/>
                  <a:pt x="850605" y="670973"/>
                </a:cubicBezTo>
                <a:cubicBezTo>
                  <a:pt x="862747" y="674443"/>
                  <a:pt x="874566" y="678960"/>
                  <a:pt x="886546" y="682954"/>
                </a:cubicBezTo>
                <a:cubicBezTo>
                  <a:pt x="910507" y="678960"/>
                  <a:pt x="935684" y="679503"/>
                  <a:pt x="958428" y="670973"/>
                </a:cubicBezTo>
                <a:cubicBezTo>
                  <a:pt x="1042246" y="639538"/>
                  <a:pt x="877767" y="627352"/>
                  <a:pt x="1054271" y="623046"/>
                </a:cubicBezTo>
                <a:lnTo>
                  <a:pt x="1545465" y="611064"/>
                </a:lnTo>
                <a:cubicBezTo>
                  <a:pt x="1700694" y="559316"/>
                  <a:pt x="1592090" y="587101"/>
                  <a:pt x="1880915" y="587101"/>
                </a:cubicBezTo>
              </a:path>
            </a:pathLst>
          </a:custGeom>
          <a:ln w="76200" cmpd="sng">
            <a:solidFill>
              <a:srgbClr val="800000"/>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endParaRPr>
          </a:p>
        </p:txBody>
      </p:sp>
      <p:sp>
        <p:nvSpPr>
          <p:cNvPr id="4" name="Freeform 3"/>
          <p:cNvSpPr/>
          <p:nvPr/>
        </p:nvSpPr>
        <p:spPr>
          <a:xfrm>
            <a:off x="5076056" y="5445125"/>
            <a:ext cx="1868487" cy="527051"/>
          </a:xfrm>
          <a:custGeom>
            <a:avLst/>
            <a:gdLst>
              <a:gd name="connsiteX0" fmla="*/ 0 w 1868934"/>
              <a:gd name="connsiteY0" fmla="*/ 11981 h 527192"/>
              <a:gd name="connsiteX1" fmla="*/ 119804 w 1868934"/>
              <a:gd name="connsiteY1" fmla="*/ 0 h 527192"/>
              <a:gd name="connsiteX2" fmla="*/ 407332 w 1868934"/>
              <a:gd name="connsiteY2" fmla="*/ 23963 h 527192"/>
              <a:gd name="connsiteX3" fmla="*/ 455253 w 1868934"/>
              <a:gd name="connsiteY3" fmla="*/ 35944 h 527192"/>
              <a:gd name="connsiteX4" fmla="*/ 467234 w 1868934"/>
              <a:gd name="connsiteY4" fmla="*/ 71889 h 527192"/>
              <a:gd name="connsiteX5" fmla="*/ 491194 w 1868934"/>
              <a:gd name="connsiteY5" fmla="*/ 287559 h 527192"/>
              <a:gd name="connsiteX6" fmla="*/ 527135 w 1868934"/>
              <a:gd name="connsiteY6" fmla="*/ 395394 h 527192"/>
              <a:gd name="connsiteX7" fmla="*/ 599017 w 1868934"/>
              <a:gd name="connsiteY7" fmla="*/ 443321 h 527192"/>
              <a:gd name="connsiteX8" fmla="*/ 706841 w 1868934"/>
              <a:gd name="connsiteY8" fmla="*/ 467284 h 527192"/>
              <a:gd name="connsiteX9" fmla="*/ 1198035 w 1868934"/>
              <a:gd name="connsiteY9" fmla="*/ 467284 h 527192"/>
              <a:gd name="connsiteX10" fmla="*/ 1293878 w 1868934"/>
              <a:gd name="connsiteY10" fmla="*/ 491247 h 527192"/>
              <a:gd name="connsiteX11" fmla="*/ 1389720 w 1868934"/>
              <a:gd name="connsiteY11" fmla="*/ 515211 h 527192"/>
              <a:gd name="connsiteX12" fmla="*/ 1437642 w 1868934"/>
              <a:gd name="connsiteY12" fmla="*/ 527192 h 527192"/>
              <a:gd name="connsiteX13" fmla="*/ 1785072 w 1868934"/>
              <a:gd name="connsiteY13" fmla="*/ 515211 h 527192"/>
              <a:gd name="connsiteX14" fmla="*/ 1797052 w 1868934"/>
              <a:gd name="connsiteY14" fmla="*/ 479266 h 527192"/>
              <a:gd name="connsiteX15" fmla="*/ 1868934 w 1868934"/>
              <a:gd name="connsiteY15" fmla="*/ 467284 h 52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8934" h="527192">
                <a:moveTo>
                  <a:pt x="0" y="11981"/>
                </a:moveTo>
                <a:cubicBezTo>
                  <a:pt x="39935" y="7987"/>
                  <a:pt x="79670" y="0"/>
                  <a:pt x="119804" y="0"/>
                </a:cubicBezTo>
                <a:cubicBezTo>
                  <a:pt x="222498" y="0"/>
                  <a:pt x="310732" y="4641"/>
                  <a:pt x="407332" y="23963"/>
                </a:cubicBezTo>
                <a:cubicBezTo>
                  <a:pt x="423478" y="27192"/>
                  <a:pt x="439279" y="31950"/>
                  <a:pt x="455253" y="35944"/>
                </a:cubicBezTo>
                <a:cubicBezTo>
                  <a:pt x="459247" y="47926"/>
                  <a:pt x="465448" y="59386"/>
                  <a:pt x="467234" y="71889"/>
                </a:cubicBezTo>
                <a:cubicBezTo>
                  <a:pt x="477462" y="143494"/>
                  <a:pt x="468323" y="218938"/>
                  <a:pt x="491194" y="287559"/>
                </a:cubicBezTo>
                <a:cubicBezTo>
                  <a:pt x="503174" y="323504"/>
                  <a:pt x="495611" y="374375"/>
                  <a:pt x="527135" y="395394"/>
                </a:cubicBezTo>
                <a:cubicBezTo>
                  <a:pt x="551096" y="411370"/>
                  <a:pt x="571079" y="436336"/>
                  <a:pt x="599017" y="443321"/>
                </a:cubicBezTo>
                <a:cubicBezTo>
                  <a:pt x="666694" y="460241"/>
                  <a:pt x="630793" y="452072"/>
                  <a:pt x="706841" y="467284"/>
                </a:cubicBezTo>
                <a:cubicBezTo>
                  <a:pt x="950166" y="452074"/>
                  <a:pt x="909598" y="448052"/>
                  <a:pt x="1198035" y="467284"/>
                </a:cubicBezTo>
                <a:cubicBezTo>
                  <a:pt x="1249739" y="470731"/>
                  <a:pt x="1251382" y="479656"/>
                  <a:pt x="1293878" y="491247"/>
                </a:cubicBezTo>
                <a:cubicBezTo>
                  <a:pt x="1325648" y="499913"/>
                  <a:pt x="1357773" y="507223"/>
                  <a:pt x="1389720" y="515211"/>
                </a:cubicBezTo>
                <a:lnTo>
                  <a:pt x="1437642" y="527192"/>
                </a:lnTo>
                <a:cubicBezTo>
                  <a:pt x="1553452" y="523198"/>
                  <a:pt x="1670210" y="530527"/>
                  <a:pt x="1785072" y="515211"/>
                </a:cubicBezTo>
                <a:cubicBezTo>
                  <a:pt x="1797591" y="513542"/>
                  <a:pt x="1788122" y="488197"/>
                  <a:pt x="1797052" y="479266"/>
                </a:cubicBezTo>
                <a:cubicBezTo>
                  <a:pt x="1812821" y="463495"/>
                  <a:pt x="1850283" y="467284"/>
                  <a:pt x="1868934" y="467284"/>
                </a:cubicBezTo>
              </a:path>
            </a:pathLst>
          </a:custGeom>
          <a:ln w="76200" cmpd="sng">
            <a:solidFill>
              <a:srgbClr val="800000"/>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endParaRPr>
          </a:p>
        </p:txBody>
      </p:sp>
      <p:sp>
        <p:nvSpPr>
          <p:cNvPr id="13" name="Freeform 12"/>
          <p:cNvSpPr/>
          <p:nvPr/>
        </p:nvSpPr>
        <p:spPr>
          <a:xfrm>
            <a:off x="6948264" y="2349508"/>
            <a:ext cx="2181225" cy="3533775"/>
          </a:xfrm>
          <a:custGeom>
            <a:avLst/>
            <a:gdLst>
              <a:gd name="connsiteX0" fmla="*/ 0 w 2180423"/>
              <a:gd name="connsiteY0" fmla="*/ 3534634 h 3534634"/>
              <a:gd name="connsiteX1" fmla="*/ 23961 w 2180423"/>
              <a:gd name="connsiteY1" fmla="*/ 3474726 h 3534634"/>
              <a:gd name="connsiteX2" fmla="*/ 47922 w 2180423"/>
              <a:gd name="connsiteY2" fmla="*/ 3438781 h 3534634"/>
              <a:gd name="connsiteX3" fmla="*/ 95843 w 2180423"/>
              <a:gd name="connsiteY3" fmla="*/ 3330946 h 3534634"/>
              <a:gd name="connsiteX4" fmla="*/ 107823 w 2180423"/>
              <a:gd name="connsiteY4" fmla="*/ 3283020 h 3534634"/>
              <a:gd name="connsiteX5" fmla="*/ 143764 w 2180423"/>
              <a:gd name="connsiteY5" fmla="*/ 3223111 h 3534634"/>
              <a:gd name="connsiteX6" fmla="*/ 179705 w 2180423"/>
              <a:gd name="connsiteY6" fmla="*/ 3151221 h 3534634"/>
              <a:gd name="connsiteX7" fmla="*/ 215646 w 2180423"/>
              <a:gd name="connsiteY7" fmla="*/ 2983478 h 3534634"/>
              <a:gd name="connsiteX8" fmla="*/ 263568 w 2180423"/>
              <a:gd name="connsiteY8" fmla="*/ 2839698 h 3534634"/>
              <a:gd name="connsiteX9" fmla="*/ 323470 w 2180423"/>
              <a:gd name="connsiteY9" fmla="*/ 2659974 h 3534634"/>
              <a:gd name="connsiteX10" fmla="*/ 335450 w 2180423"/>
              <a:gd name="connsiteY10" fmla="*/ 2612047 h 3534634"/>
              <a:gd name="connsiteX11" fmla="*/ 383371 w 2180423"/>
              <a:gd name="connsiteY11" fmla="*/ 2552139 h 3534634"/>
              <a:gd name="connsiteX12" fmla="*/ 431293 w 2180423"/>
              <a:gd name="connsiteY12" fmla="*/ 2456285 h 3534634"/>
              <a:gd name="connsiteX13" fmla="*/ 455253 w 2180423"/>
              <a:gd name="connsiteY13" fmla="*/ 2408359 h 3534634"/>
              <a:gd name="connsiteX14" fmla="*/ 479214 w 2180423"/>
              <a:gd name="connsiteY14" fmla="*/ 2372414 h 3534634"/>
              <a:gd name="connsiteX15" fmla="*/ 515155 w 2180423"/>
              <a:gd name="connsiteY15" fmla="*/ 2288542 h 3534634"/>
              <a:gd name="connsiteX16" fmla="*/ 551096 w 2180423"/>
              <a:gd name="connsiteY16" fmla="*/ 2024946 h 3534634"/>
              <a:gd name="connsiteX17" fmla="*/ 575057 w 2180423"/>
              <a:gd name="connsiteY17" fmla="*/ 1953056 h 3534634"/>
              <a:gd name="connsiteX18" fmla="*/ 622978 w 2180423"/>
              <a:gd name="connsiteY18" fmla="*/ 1869184 h 3534634"/>
              <a:gd name="connsiteX19" fmla="*/ 646939 w 2180423"/>
              <a:gd name="connsiteY19" fmla="*/ 1821258 h 3534634"/>
              <a:gd name="connsiteX20" fmla="*/ 682880 w 2180423"/>
              <a:gd name="connsiteY20" fmla="*/ 1773331 h 3534634"/>
              <a:gd name="connsiteX21" fmla="*/ 706841 w 2180423"/>
              <a:gd name="connsiteY21" fmla="*/ 1737386 h 3534634"/>
              <a:gd name="connsiteX22" fmla="*/ 730801 w 2180423"/>
              <a:gd name="connsiteY22" fmla="*/ 1653515 h 3534634"/>
              <a:gd name="connsiteX23" fmla="*/ 742782 w 2180423"/>
              <a:gd name="connsiteY23" fmla="*/ 1605588 h 3534634"/>
              <a:gd name="connsiteX24" fmla="*/ 766742 w 2180423"/>
              <a:gd name="connsiteY24" fmla="*/ 1533698 h 3534634"/>
              <a:gd name="connsiteX25" fmla="*/ 778723 w 2180423"/>
              <a:gd name="connsiteY25" fmla="*/ 1485771 h 3534634"/>
              <a:gd name="connsiteX26" fmla="*/ 814664 w 2180423"/>
              <a:gd name="connsiteY26" fmla="*/ 1449826 h 3534634"/>
              <a:gd name="connsiteX27" fmla="*/ 850605 w 2180423"/>
              <a:gd name="connsiteY27" fmla="*/ 1353973 h 3534634"/>
              <a:gd name="connsiteX28" fmla="*/ 862585 w 2180423"/>
              <a:gd name="connsiteY28" fmla="*/ 1306047 h 3534634"/>
              <a:gd name="connsiteX29" fmla="*/ 910507 w 2180423"/>
              <a:gd name="connsiteY29" fmla="*/ 1186230 h 3534634"/>
              <a:gd name="connsiteX30" fmla="*/ 946448 w 2180423"/>
              <a:gd name="connsiteY30" fmla="*/ 1078395 h 3534634"/>
              <a:gd name="connsiteX31" fmla="*/ 958428 w 2180423"/>
              <a:gd name="connsiteY31" fmla="*/ 1042450 h 3534634"/>
              <a:gd name="connsiteX32" fmla="*/ 994369 w 2180423"/>
              <a:gd name="connsiteY32" fmla="*/ 994523 h 3534634"/>
              <a:gd name="connsiteX33" fmla="*/ 1030310 w 2180423"/>
              <a:gd name="connsiteY33" fmla="*/ 910652 h 3534634"/>
              <a:gd name="connsiteX34" fmla="*/ 1066251 w 2180423"/>
              <a:gd name="connsiteY34" fmla="*/ 826780 h 3534634"/>
              <a:gd name="connsiteX35" fmla="*/ 1102192 w 2180423"/>
              <a:gd name="connsiteY35" fmla="*/ 718945 h 3534634"/>
              <a:gd name="connsiteX36" fmla="*/ 1174074 w 2180423"/>
              <a:gd name="connsiteY36" fmla="*/ 706964 h 3534634"/>
              <a:gd name="connsiteX37" fmla="*/ 1210015 w 2180423"/>
              <a:gd name="connsiteY37" fmla="*/ 694982 h 3534634"/>
              <a:gd name="connsiteX38" fmla="*/ 1269917 w 2180423"/>
              <a:gd name="connsiteY38" fmla="*/ 623092 h 3534634"/>
              <a:gd name="connsiteX39" fmla="*/ 1365760 w 2180423"/>
              <a:gd name="connsiteY39" fmla="*/ 599129 h 3534634"/>
              <a:gd name="connsiteX40" fmla="*/ 1401701 w 2180423"/>
              <a:gd name="connsiteY40" fmla="*/ 587147 h 3534634"/>
              <a:gd name="connsiteX41" fmla="*/ 1497544 w 2180423"/>
              <a:gd name="connsiteY41" fmla="*/ 563184 h 3534634"/>
              <a:gd name="connsiteX42" fmla="*/ 1569426 w 2180423"/>
              <a:gd name="connsiteY42" fmla="*/ 491294 h 3534634"/>
              <a:gd name="connsiteX43" fmla="*/ 1605367 w 2180423"/>
              <a:gd name="connsiteY43" fmla="*/ 431386 h 3534634"/>
              <a:gd name="connsiteX44" fmla="*/ 1629327 w 2180423"/>
              <a:gd name="connsiteY44" fmla="*/ 407422 h 3534634"/>
              <a:gd name="connsiteX45" fmla="*/ 1665268 w 2180423"/>
              <a:gd name="connsiteY45" fmla="*/ 359496 h 3534634"/>
              <a:gd name="connsiteX46" fmla="*/ 1737151 w 2180423"/>
              <a:gd name="connsiteY46" fmla="*/ 299587 h 3534634"/>
              <a:gd name="connsiteX47" fmla="*/ 1761111 w 2180423"/>
              <a:gd name="connsiteY47" fmla="*/ 263642 h 3534634"/>
              <a:gd name="connsiteX48" fmla="*/ 1832993 w 2180423"/>
              <a:gd name="connsiteY48" fmla="*/ 203734 h 3534634"/>
              <a:gd name="connsiteX49" fmla="*/ 1844974 w 2180423"/>
              <a:gd name="connsiteY49" fmla="*/ 167789 h 3534634"/>
              <a:gd name="connsiteX50" fmla="*/ 1880915 w 2180423"/>
              <a:gd name="connsiteY50" fmla="*/ 155808 h 3534634"/>
              <a:gd name="connsiteX51" fmla="*/ 1916856 w 2180423"/>
              <a:gd name="connsiteY51" fmla="*/ 131844 h 3534634"/>
              <a:gd name="connsiteX52" fmla="*/ 1988738 w 2180423"/>
              <a:gd name="connsiteY52" fmla="*/ 107881 h 3534634"/>
              <a:gd name="connsiteX53" fmla="*/ 2036659 w 2180423"/>
              <a:gd name="connsiteY53" fmla="*/ 83918 h 3534634"/>
              <a:gd name="connsiteX54" fmla="*/ 2096561 w 2180423"/>
              <a:gd name="connsiteY54" fmla="*/ 35991 h 3534634"/>
              <a:gd name="connsiteX55" fmla="*/ 2132502 w 2180423"/>
              <a:gd name="connsiteY55" fmla="*/ 24009 h 3534634"/>
              <a:gd name="connsiteX56" fmla="*/ 2180423 w 2180423"/>
              <a:gd name="connsiteY56" fmla="*/ 46 h 353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180423" h="3534634">
                <a:moveTo>
                  <a:pt x="0" y="3534634"/>
                </a:moveTo>
                <a:cubicBezTo>
                  <a:pt x="7987" y="3514665"/>
                  <a:pt x="14343" y="3493963"/>
                  <a:pt x="23961" y="3474726"/>
                </a:cubicBezTo>
                <a:cubicBezTo>
                  <a:pt x="30400" y="3461846"/>
                  <a:pt x="42866" y="3452264"/>
                  <a:pt x="47922" y="3438781"/>
                </a:cubicBezTo>
                <a:cubicBezTo>
                  <a:pt x="91637" y="3322195"/>
                  <a:pt x="20406" y="3431541"/>
                  <a:pt x="95843" y="3330946"/>
                </a:cubicBezTo>
                <a:cubicBezTo>
                  <a:pt x="99836" y="3314971"/>
                  <a:pt x="101136" y="3298068"/>
                  <a:pt x="107823" y="3283020"/>
                </a:cubicBezTo>
                <a:cubicBezTo>
                  <a:pt x="117280" y="3261739"/>
                  <a:pt x="132614" y="3243556"/>
                  <a:pt x="143764" y="3223111"/>
                </a:cubicBezTo>
                <a:cubicBezTo>
                  <a:pt x="156592" y="3199590"/>
                  <a:pt x="167725" y="3175184"/>
                  <a:pt x="179705" y="3151221"/>
                </a:cubicBezTo>
                <a:cubicBezTo>
                  <a:pt x="191685" y="3095307"/>
                  <a:pt x="200781" y="3038696"/>
                  <a:pt x="215646" y="2983478"/>
                </a:cubicBezTo>
                <a:cubicBezTo>
                  <a:pt x="228778" y="2934696"/>
                  <a:pt x="263568" y="2839698"/>
                  <a:pt x="263568" y="2839698"/>
                </a:cubicBezTo>
                <a:cubicBezTo>
                  <a:pt x="285688" y="2706961"/>
                  <a:pt x="259733" y="2825706"/>
                  <a:pt x="323470" y="2659974"/>
                </a:cubicBezTo>
                <a:cubicBezTo>
                  <a:pt x="329381" y="2644604"/>
                  <a:pt x="327454" y="2626442"/>
                  <a:pt x="335450" y="2612047"/>
                </a:cubicBezTo>
                <a:cubicBezTo>
                  <a:pt x="347868" y="2589692"/>
                  <a:pt x="369970" y="2573918"/>
                  <a:pt x="383371" y="2552139"/>
                </a:cubicBezTo>
                <a:cubicBezTo>
                  <a:pt x="402091" y="2521715"/>
                  <a:pt x="415319" y="2488236"/>
                  <a:pt x="431293" y="2456285"/>
                </a:cubicBezTo>
                <a:cubicBezTo>
                  <a:pt x="439280" y="2440310"/>
                  <a:pt x="445346" y="2423220"/>
                  <a:pt x="455253" y="2408359"/>
                </a:cubicBezTo>
                <a:cubicBezTo>
                  <a:pt x="463240" y="2396377"/>
                  <a:pt x="472775" y="2385294"/>
                  <a:pt x="479214" y="2372414"/>
                </a:cubicBezTo>
                <a:cubicBezTo>
                  <a:pt x="492815" y="2345208"/>
                  <a:pt x="503175" y="2316499"/>
                  <a:pt x="515155" y="2288542"/>
                </a:cubicBezTo>
                <a:cubicBezTo>
                  <a:pt x="525350" y="2176378"/>
                  <a:pt x="525142" y="2135259"/>
                  <a:pt x="551096" y="2024946"/>
                </a:cubicBezTo>
                <a:cubicBezTo>
                  <a:pt x="556881" y="2000358"/>
                  <a:pt x="564473" y="1975991"/>
                  <a:pt x="575057" y="1953056"/>
                </a:cubicBezTo>
                <a:cubicBezTo>
                  <a:pt x="588549" y="1923820"/>
                  <a:pt x="607561" y="1897452"/>
                  <a:pt x="622978" y="1869184"/>
                </a:cubicBezTo>
                <a:cubicBezTo>
                  <a:pt x="631530" y="1853504"/>
                  <a:pt x="637474" y="1836404"/>
                  <a:pt x="646939" y="1821258"/>
                </a:cubicBezTo>
                <a:cubicBezTo>
                  <a:pt x="657522" y="1804324"/>
                  <a:pt x="671274" y="1789581"/>
                  <a:pt x="682880" y="1773331"/>
                </a:cubicBezTo>
                <a:cubicBezTo>
                  <a:pt x="691249" y="1761613"/>
                  <a:pt x="698854" y="1749368"/>
                  <a:pt x="706841" y="1737386"/>
                </a:cubicBezTo>
                <a:cubicBezTo>
                  <a:pt x="744280" y="1587607"/>
                  <a:pt x="696437" y="1773799"/>
                  <a:pt x="730801" y="1653515"/>
                </a:cubicBezTo>
                <a:cubicBezTo>
                  <a:pt x="735325" y="1637681"/>
                  <a:pt x="738051" y="1621361"/>
                  <a:pt x="742782" y="1605588"/>
                </a:cubicBezTo>
                <a:cubicBezTo>
                  <a:pt x="750039" y="1581394"/>
                  <a:pt x="760616" y="1558203"/>
                  <a:pt x="766742" y="1533698"/>
                </a:cubicBezTo>
                <a:cubicBezTo>
                  <a:pt x="770736" y="1517722"/>
                  <a:pt x="770554" y="1500069"/>
                  <a:pt x="778723" y="1485771"/>
                </a:cubicBezTo>
                <a:cubicBezTo>
                  <a:pt x="787129" y="1471059"/>
                  <a:pt x="802684" y="1461808"/>
                  <a:pt x="814664" y="1449826"/>
                </a:cubicBezTo>
                <a:cubicBezTo>
                  <a:pt x="845415" y="1326808"/>
                  <a:pt x="803619" y="1479283"/>
                  <a:pt x="850605" y="1353973"/>
                </a:cubicBezTo>
                <a:cubicBezTo>
                  <a:pt x="856386" y="1338554"/>
                  <a:pt x="857854" y="1321820"/>
                  <a:pt x="862585" y="1306047"/>
                </a:cubicBezTo>
                <a:cubicBezTo>
                  <a:pt x="884791" y="1232019"/>
                  <a:pt x="880485" y="1246280"/>
                  <a:pt x="910507" y="1186230"/>
                </a:cubicBezTo>
                <a:cubicBezTo>
                  <a:pt x="930581" y="1105920"/>
                  <a:pt x="912612" y="1168635"/>
                  <a:pt x="946448" y="1078395"/>
                </a:cubicBezTo>
                <a:cubicBezTo>
                  <a:pt x="950882" y="1066569"/>
                  <a:pt x="952163" y="1053416"/>
                  <a:pt x="958428" y="1042450"/>
                </a:cubicBezTo>
                <a:cubicBezTo>
                  <a:pt x="968334" y="1025112"/>
                  <a:pt x="982389" y="1010499"/>
                  <a:pt x="994369" y="994523"/>
                </a:cubicBezTo>
                <a:cubicBezTo>
                  <a:pt x="1028764" y="856926"/>
                  <a:pt x="980668" y="1026497"/>
                  <a:pt x="1030310" y="910652"/>
                </a:cubicBezTo>
                <a:cubicBezTo>
                  <a:pt x="1076727" y="802333"/>
                  <a:pt x="1006096" y="917021"/>
                  <a:pt x="1066251" y="826780"/>
                </a:cubicBezTo>
                <a:cubicBezTo>
                  <a:pt x="1069115" y="809592"/>
                  <a:pt x="1071562" y="734261"/>
                  <a:pt x="1102192" y="718945"/>
                </a:cubicBezTo>
                <a:cubicBezTo>
                  <a:pt x="1123918" y="708081"/>
                  <a:pt x="1150113" y="710958"/>
                  <a:pt x="1174074" y="706964"/>
                </a:cubicBezTo>
                <a:cubicBezTo>
                  <a:pt x="1186054" y="702970"/>
                  <a:pt x="1200154" y="702872"/>
                  <a:pt x="1210015" y="694982"/>
                </a:cubicBezTo>
                <a:cubicBezTo>
                  <a:pt x="1320501" y="606584"/>
                  <a:pt x="1133042" y="714351"/>
                  <a:pt x="1269917" y="623092"/>
                </a:cubicBezTo>
                <a:cubicBezTo>
                  <a:pt x="1286346" y="612138"/>
                  <a:pt x="1356087" y="601548"/>
                  <a:pt x="1365760" y="599129"/>
                </a:cubicBezTo>
                <a:cubicBezTo>
                  <a:pt x="1378011" y="596066"/>
                  <a:pt x="1389450" y="590210"/>
                  <a:pt x="1401701" y="587147"/>
                </a:cubicBezTo>
                <a:lnTo>
                  <a:pt x="1497544" y="563184"/>
                </a:lnTo>
                <a:cubicBezTo>
                  <a:pt x="1521505" y="539221"/>
                  <a:pt x="1547969" y="517523"/>
                  <a:pt x="1569426" y="491294"/>
                </a:cubicBezTo>
                <a:cubicBezTo>
                  <a:pt x="1584171" y="473270"/>
                  <a:pt x="1591833" y="450337"/>
                  <a:pt x="1605367" y="431386"/>
                </a:cubicBezTo>
                <a:cubicBezTo>
                  <a:pt x="1611932" y="422194"/>
                  <a:pt x="1622096" y="416100"/>
                  <a:pt x="1629327" y="407422"/>
                </a:cubicBezTo>
                <a:cubicBezTo>
                  <a:pt x="1642110" y="392081"/>
                  <a:pt x="1652485" y="374837"/>
                  <a:pt x="1665268" y="359496"/>
                </a:cubicBezTo>
                <a:cubicBezTo>
                  <a:pt x="1686425" y="334105"/>
                  <a:pt x="1710107" y="319872"/>
                  <a:pt x="1737151" y="299587"/>
                </a:cubicBezTo>
                <a:cubicBezTo>
                  <a:pt x="1745138" y="287605"/>
                  <a:pt x="1751893" y="274705"/>
                  <a:pt x="1761111" y="263642"/>
                </a:cubicBezTo>
                <a:cubicBezTo>
                  <a:pt x="1789935" y="229050"/>
                  <a:pt x="1797656" y="227295"/>
                  <a:pt x="1832993" y="203734"/>
                </a:cubicBezTo>
                <a:cubicBezTo>
                  <a:pt x="1836987" y="191752"/>
                  <a:pt x="1836044" y="176720"/>
                  <a:pt x="1844974" y="167789"/>
                </a:cubicBezTo>
                <a:cubicBezTo>
                  <a:pt x="1853903" y="158859"/>
                  <a:pt x="1869620" y="161456"/>
                  <a:pt x="1880915" y="155808"/>
                </a:cubicBezTo>
                <a:cubicBezTo>
                  <a:pt x="1893794" y="149368"/>
                  <a:pt x="1903698" y="137693"/>
                  <a:pt x="1916856" y="131844"/>
                </a:cubicBezTo>
                <a:cubicBezTo>
                  <a:pt x="1939936" y="121585"/>
                  <a:pt x="1966148" y="119177"/>
                  <a:pt x="1988738" y="107881"/>
                </a:cubicBezTo>
                <a:lnTo>
                  <a:pt x="2036659" y="83918"/>
                </a:lnTo>
                <a:cubicBezTo>
                  <a:pt x="2058946" y="61629"/>
                  <a:pt x="2066333" y="51107"/>
                  <a:pt x="2096561" y="35991"/>
                </a:cubicBezTo>
                <a:cubicBezTo>
                  <a:pt x="2107856" y="30343"/>
                  <a:pt x="2121207" y="29657"/>
                  <a:pt x="2132502" y="24009"/>
                </a:cubicBezTo>
                <a:cubicBezTo>
                  <a:pt x="2184853" y="-2169"/>
                  <a:pt x="2150414" y="46"/>
                  <a:pt x="2180423" y="46"/>
                </a:cubicBezTo>
              </a:path>
            </a:pathLst>
          </a:custGeom>
          <a:ln w="76200" cmpd="sng">
            <a:solidFill>
              <a:srgbClr val="800000"/>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rial"/>
              <a:cs typeface="Arial" panose="020B0604020202020204" pitchFamily="34" charset="0"/>
            </a:endParaRPr>
          </a:p>
        </p:txBody>
      </p:sp>
      <p:sp>
        <p:nvSpPr>
          <p:cNvPr id="16" name="Text Box 6"/>
          <p:cNvSpPr txBox="1">
            <a:spLocks noChangeArrowheads="1"/>
          </p:cNvSpPr>
          <p:nvPr/>
        </p:nvSpPr>
        <p:spPr bwMode="auto">
          <a:xfrm>
            <a:off x="8375650" y="8"/>
            <a:ext cx="704039"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100D00"/>
                </a:solidFill>
                <a:effectLst/>
                <a:uLnTx/>
                <a:uFillTx/>
                <a:latin typeface="Arial" panose="020B0604020202020204" pitchFamily="34" charset="0"/>
                <a:ea typeface="Arial" pitchFamily="-105" charset="0"/>
                <a:cs typeface="Arial" panose="020B0604020202020204" pitchFamily="34" charset="0"/>
              </a:rPr>
              <a:t>۳٩١</a:t>
            </a:r>
            <a:endParaRPr kumimoji="0" lang="en-US" sz="2400" b="1" i="0" u="none" strike="noStrike" kern="1200" cap="none" spc="0" normalizeH="0" baseline="0" noProof="0" dirty="0">
              <a:ln>
                <a:noFill/>
              </a:ln>
              <a:solidFill>
                <a:srgbClr val="100D00"/>
              </a:solidFill>
              <a:effectLst/>
              <a:uLnTx/>
              <a:uFillTx/>
              <a:latin typeface="Arial" panose="020B0604020202020204" pitchFamily="34" charset="0"/>
              <a:ea typeface="Arial" pitchFamily="-105" charset="0"/>
              <a:cs typeface="Arial" panose="020B0604020202020204" pitchFamily="34" charset="0"/>
            </a:endParaRPr>
          </a:p>
        </p:txBody>
      </p:sp>
      <p:sp>
        <p:nvSpPr>
          <p:cNvPr id="17" name="Text Box 6"/>
          <p:cNvSpPr txBox="1">
            <a:spLocks noChangeArrowheads="1"/>
          </p:cNvSpPr>
          <p:nvPr/>
        </p:nvSpPr>
        <p:spPr bwMode="auto">
          <a:xfrm>
            <a:off x="8305800" y="376245"/>
            <a:ext cx="857927"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100D00"/>
                </a:solidFill>
                <a:effectLst/>
                <a:uLnTx/>
                <a:uFillTx/>
                <a:latin typeface="Arial" panose="020B0604020202020204" pitchFamily="34" charset="0"/>
                <a:ea typeface="Arial" pitchFamily="-105" charset="0"/>
                <a:cs typeface="Arial" panose="020B0604020202020204" pitchFamily="34" charset="0"/>
              </a:rPr>
              <a:t>ص14</a:t>
            </a:r>
            <a:endParaRPr kumimoji="0" lang="en-US" sz="2400" b="1" i="0" u="none" strike="noStrike" kern="1200" cap="none" spc="0" normalizeH="0" baseline="0" noProof="0" dirty="0">
              <a:ln>
                <a:noFill/>
              </a:ln>
              <a:solidFill>
                <a:srgbClr val="100D00"/>
              </a:solidFill>
              <a:effectLst/>
              <a:uLnTx/>
              <a:uFillTx/>
              <a:latin typeface="Arial" panose="020B0604020202020204" pitchFamily="34" charset="0"/>
              <a:ea typeface="Arial" pitchFamily="-105" charset="0"/>
              <a:cs typeface="Arial" panose="020B0604020202020204" pitchFamily="34" charset="0"/>
            </a:endParaRPr>
          </a:p>
        </p:txBody>
      </p:sp>
    </p:spTree>
    <p:extLst>
      <p:ext uri="{BB962C8B-B14F-4D97-AF65-F5344CB8AC3E}">
        <p14:creationId xmlns:p14="http://schemas.microsoft.com/office/powerpoint/2010/main" val="106562624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 to="" calcmode="lin" valueType="num">
                                      <p:cBhvr>
                                        <p:cTn id="12" dur="1" fill="hold"/>
                                        <p:tgtEl>
                                          <p:spTgt spid="49155">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uiExpand="1" build="p"/>
      <p:bldP spid="6" grpId="0"/>
      <p:bldP spid="7" grpId="0"/>
      <p:bldP spid="8" grpId="0"/>
      <p:bldP spid="9" grpId="0"/>
      <p:bldP spid="10"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bwMode="auto">
          <a:xfrm>
            <a:off x="61156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70" name="Rectangle 69"/>
          <p:cNvSpPr/>
          <p:nvPr/>
        </p:nvSpPr>
        <p:spPr bwMode="auto">
          <a:xfrm>
            <a:off x="349188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71" name="Rectangle 70"/>
          <p:cNvSpPr/>
          <p:nvPr/>
        </p:nvSpPr>
        <p:spPr bwMode="auto">
          <a:xfrm>
            <a:off x="637220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grpSp>
        <p:nvGrpSpPr>
          <p:cNvPr id="64" name="Group 63"/>
          <p:cNvGrpSpPr/>
          <p:nvPr/>
        </p:nvGrpSpPr>
        <p:grpSpPr>
          <a:xfrm>
            <a:off x="3707904" y="1268760"/>
            <a:ext cx="1866528" cy="360040"/>
            <a:chOff x="827584" y="1196752"/>
            <a:chExt cx="1866528" cy="360040"/>
          </a:xfrm>
        </p:grpSpPr>
        <p:sp>
          <p:nvSpPr>
            <p:cNvPr id="65"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66" name="Straight Connector 65"/>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67" name="Group 66"/>
          <p:cNvGrpSpPr/>
          <p:nvPr/>
        </p:nvGrpSpPr>
        <p:grpSpPr>
          <a:xfrm>
            <a:off x="6588224" y="1268760"/>
            <a:ext cx="1866528" cy="360040"/>
            <a:chOff x="827584" y="1196752"/>
            <a:chExt cx="1866528" cy="360040"/>
          </a:xfrm>
        </p:grpSpPr>
        <p:sp>
          <p:nvSpPr>
            <p:cNvPr id="6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69" name="Straight Connector 68"/>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11" name="Group 10"/>
          <p:cNvGrpSpPr/>
          <p:nvPr/>
        </p:nvGrpSpPr>
        <p:grpSpPr>
          <a:xfrm>
            <a:off x="827584" y="1268760"/>
            <a:ext cx="1866528" cy="360040"/>
            <a:chOff x="827584" y="1196752"/>
            <a:chExt cx="1866528" cy="360040"/>
          </a:xfrm>
        </p:grpSpPr>
        <p:sp>
          <p:nvSpPr>
            <p:cNvPr id="5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8" name="Straight Connector 7"/>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aphicFrame>
        <p:nvGraphicFramePr>
          <p:cNvPr id="52" name="Table 51"/>
          <p:cNvGraphicFramePr>
            <a:graphicFrameLocks noGrp="1"/>
          </p:cNvGraphicFramePr>
          <p:nvPr/>
        </p:nvGraphicFramePr>
        <p:xfrm>
          <a:off x="68356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تكوين</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خروج</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لاويِّين</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عدد</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تثنية</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يشوع</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قضاة</a:t>
                      </a:r>
                      <a:r>
                        <a:rPr kumimoji="0" lang="en-US" sz="1400" b="1" u="none" strike="noStrike" cap="none" normalizeH="0" baseline="0" dirty="0">
                          <a:ln>
                            <a:noFill/>
                          </a:ln>
                          <a:effectLst/>
                          <a:latin typeface="Arial"/>
                          <a:cs typeface="Arial"/>
                        </a:rPr>
                        <a:t> </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راعوث</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1صموئيل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2صموئيل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1ملوك</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2ملوك</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1أخبار الأيَّام</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2أخبار الأيَّام</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عزرا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نحميا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أستير</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3" name="Table 52"/>
          <p:cNvGraphicFramePr>
            <a:graphicFrameLocks noGrp="1"/>
          </p:cNvGraphicFramePr>
          <p:nvPr/>
        </p:nvGraphicFramePr>
        <p:xfrm>
          <a:off x="644420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إشعياء</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إرميا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مراثي إرميا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حزقيال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دانيال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هوشع</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يوئيل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عاموس</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عوبديا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يونان</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ميخا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ناحوم</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حبقوق</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صفنيا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حجِّي</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زكريَّا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ملاخي</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4" name="Table 53"/>
          <p:cNvGraphicFramePr>
            <a:graphicFrameLocks noGrp="1"/>
          </p:cNvGraphicFramePr>
          <p:nvPr/>
        </p:nvGraphicFramePr>
        <p:xfrm>
          <a:off x="3563888" y="1976964"/>
          <a:ext cx="2016224" cy="106680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1001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أيُّوب</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1001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مزامير</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1001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أمثال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1001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جامعة</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1001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نشيد سليمان</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6" name="Text Box 52"/>
          <p:cNvSpPr txBox="1">
            <a:spLocks noChangeArrowheads="1"/>
          </p:cNvSpPr>
          <p:nvPr/>
        </p:nvSpPr>
        <p:spPr bwMode="auto">
          <a:xfrm>
            <a:off x="2987824" y="3933056"/>
            <a:ext cx="26642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عدد أسفار العهد القديم</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84" name="Text Box 52"/>
          <p:cNvSpPr txBox="1">
            <a:spLocks noChangeArrowheads="1"/>
          </p:cNvSpPr>
          <p:nvPr/>
        </p:nvSpPr>
        <p:spPr bwMode="auto">
          <a:xfrm>
            <a:off x="2987824" y="4273351"/>
            <a:ext cx="26642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عدد أسفار العهد الجديد</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6258" name="Rectangle 2"/>
          <p:cNvSpPr>
            <a:spLocks noGrp="1" noChangeArrowheads="1"/>
          </p:cNvSpPr>
          <p:nvPr>
            <p:ph type="title"/>
          </p:nvPr>
        </p:nvSpPr>
        <p:spPr>
          <a:xfrm>
            <a:off x="834008" y="0"/>
            <a:ext cx="7698432" cy="838200"/>
          </a:xfrm>
          <a:solidFill>
            <a:srgbClr val="6E0043"/>
          </a:solidFill>
          <a:effectLst>
            <a:outerShdw blurRad="63500" dist="35921" dir="2700000" algn="ctr" rotWithShape="0">
              <a:srgbClr val="000000">
                <a:alpha val="74998"/>
              </a:srgbClr>
            </a:outerShdw>
          </a:effectLst>
        </p:spPr>
        <p:txBody>
          <a:bodyPr/>
          <a:lstStyle/>
          <a:p>
            <a:pPr eaLnBrk="1" hangingPunct="1">
              <a:defRPr/>
            </a:pPr>
            <a:r>
              <a:rPr lang="ar-JO" sz="3600" b="1" dirty="0">
                <a:solidFill>
                  <a:schemeClr val="bg1"/>
                </a:solidFill>
                <a:latin typeface="Arial"/>
                <a:cs typeface="Arial"/>
              </a:rPr>
              <a:t>هيكليَّة العهد القديم</a:t>
            </a:r>
            <a:endParaRPr lang="en-US" sz="3600" b="1" dirty="0">
              <a:solidFill>
                <a:schemeClr val="bg1"/>
              </a:solidFill>
              <a:latin typeface="Arial"/>
              <a:cs typeface="Arial"/>
            </a:endParaRPr>
          </a:p>
        </p:txBody>
      </p:sp>
      <p:sp>
        <p:nvSpPr>
          <p:cNvPr id="190467" name="Text Box 5"/>
          <p:cNvSpPr txBox="1">
            <a:spLocks noChangeArrowheads="1"/>
          </p:cNvSpPr>
          <p:nvPr/>
        </p:nvSpPr>
        <p:spPr bwMode="auto">
          <a:xfrm>
            <a:off x="8577589"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36</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6262" name="Text Box 6"/>
          <p:cNvSpPr txBox="1">
            <a:spLocks noChangeArrowheads="1"/>
          </p:cNvSpPr>
          <p:nvPr/>
        </p:nvSpPr>
        <p:spPr bwMode="auto">
          <a:xfrm>
            <a:off x="684213" y="1300956"/>
            <a:ext cx="15113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الأسفار التاريخية</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3" name="Text Box 7"/>
          <p:cNvSpPr txBox="1">
            <a:spLocks noChangeArrowheads="1"/>
          </p:cNvSpPr>
          <p:nvPr/>
        </p:nvSpPr>
        <p:spPr bwMode="auto">
          <a:xfrm>
            <a:off x="2180035" y="1283663"/>
            <a:ext cx="41229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17</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4" name="Text Box 8"/>
          <p:cNvSpPr txBox="1">
            <a:spLocks noChangeArrowheads="1"/>
          </p:cNvSpPr>
          <p:nvPr/>
        </p:nvSpPr>
        <p:spPr bwMode="auto">
          <a:xfrm>
            <a:off x="3708400" y="1300956"/>
            <a:ext cx="15113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الأسفار الشِّعْريَّة</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5" name="Text Box 9"/>
          <p:cNvSpPr txBox="1">
            <a:spLocks noChangeArrowheads="1"/>
          </p:cNvSpPr>
          <p:nvPr/>
        </p:nvSpPr>
        <p:spPr bwMode="auto">
          <a:xfrm>
            <a:off x="5113338" y="1301750"/>
            <a:ext cx="30008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5</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6" name="Text Box 10"/>
          <p:cNvSpPr txBox="1">
            <a:spLocks noChangeArrowheads="1"/>
          </p:cNvSpPr>
          <p:nvPr/>
        </p:nvSpPr>
        <p:spPr bwMode="auto">
          <a:xfrm>
            <a:off x="6443663" y="1300956"/>
            <a:ext cx="15128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الأسفار النبويَّة</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7" name="Text Box 11"/>
          <p:cNvSpPr txBox="1">
            <a:spLocks noChangeArrowheads="1"/>
          </p:cNvSpPr>
          <p:nvPr/>
        </p:nvSpPr>
        <p:spPr bwMode="auto">
          <a:xfrm>
            <a:off x="7940675" y="1292250"/>
            <a:ext cx="4154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17</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8" name="Text Box 12"/>
          <p:cNvSpPr txBox="1">
            <a:spLocks noChangeArrowheads="1"/>
          </p:cNvSpPr>
          <p:nvPr/>
        </p:nvSpPr>
        <p:spPr bwMode="auto">
          <a:xfrm rot="5400000">
            <a:off x="8140186" y="2226515"/>
            <a:ext cx="105830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الأنبياء الكبار</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9" name="Text Box 13"/>
          <p:cNvSpPr txBox="1">
            <a:spLocks noChangeArrowheads="1"/>
          </p:cNvSpPr>
          <p:nvPr/>
        </p:nvSpPr>
        <p:spPr bwMode="auto">
          <a:xfrm rot="5400000">
            <a:off x="8407504" y="2830621"/>
            <a:ext cx="43794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(5)</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0" name="Text Box 14"/>
          <p:cNvSpPr txBox="1">
            <a:spLocks noChangeArrowheads="1"/>
          </p:cNvSpPr>
          <p:nvPr/>
        </p:nvSpPr>
        <p:spPr bwMode="auto">
          <a:xfrm rot="5400000">
            <a:off x="8088893" y="4085222"/>
            <a:ext cx="116089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الأنبياء الصغار</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1" name="Text Box 15"/>
          <p:cNvSpPr txBox="1">
            <a:spLocks noChangeArrowheads="1"/>
          </p:cNvSpPr>
          <p:nvPr/>
        </p:nvSpPr>
        <p:spPr bwMode="auto">
          <a:xfrm rot="5400000">
            <a:off x="8418725" y="5340936"/>
            <a:ext cx="4154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12</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2" name="Text Box 16"/>
          <p:cNvSpPr txBox="1">
            <a:spLocks noChangeArrowheads="1"/>
          </p:cNvSpPr>
          <p:nvPr/>
        </p:nvSpPr>
        <p:spPr bwMode="auto">
          <a:xfrm rot="-5400000">
            <a:off x="-135464" y="2532004"/>
            <a:ext cx="106150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600" b="1" i="0" u="sng" strike="noStrike" kern="1200" cap="none" spc="0" normalizeH="0" baseline="0" noProof="0" dirty="0">
                <a:ln>
                  <a:noFill/>
                </a:ln>
                <a:solidFill>
                  <a:srgbClr val="3333CC"/>
                </a:solidFill>
                <a:effectLst/>
                <a:uLnTx/>
                <a:uFillTx/>
                <a:latin typeface="Arial" charset="0"/>
                <a:ea typeface="ＭＳ Ｐゴシック" charset="0"/>
                <a:cs typeface="Arial" charset="0"/>
              </a:rPr>
              <a:t>أسفار التوراة</a:t>
            </a:r>
            <a:endParaRPr kumimoji="0" lang="en-US" sz="1600" b="1" i="0" u="sng"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3" name="Text Box 17"/>
          <p:cNvSpPr txBox="1">
            <a:spLocks noChangeArrowheads="1"/>
          </p:cNvSpPr>
          <p:nvPr/>
        </p:nvSpPr>
        <p:spPr bwMode="auto">
          <a:xfrm rot="-5400000">
            <a:off x="223313" y="1750501"/>
            <a:ext cx="43794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(5)</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4" name="Text Box 18"/>
          <p:cNvSpPr txBox="1">
            <a:spLocks noChangeArrowheads="1"/>
          </p:cNvSpPr>
          <p:nvPr/>
        </p:nvSpPr>
        <p:spPr bwMode="auto">
          <a:xfrm rot="-5400000">
            <a:off x="-257290" y="4592429"/>
            <a:ext cx="130516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الأسفار التاريخية</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5" name="Text Box 19"/>
          <p:cNvSpPr txBox="1">
            <a:spLocks noChangeArrowheads="1"/>
          </p:cNvSpPr>
          <p:nvPr/>
        </p:nvSpPr>
        <p:spPr bwMode="auto">
          <a:xfrm rot="-5400000">
            <a:off x="163059" y="3504199"/>
            <a:ext cx="55335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(12)</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8" name="Text Box 22"/>
          <p:cNvSpPr txBox="1">
            <a:spLocks noChangeArrowheads="1"/>
          </p:cNvSpPr>
          <p:nvPr/>
        </p:nvSpPr>
        <p:spPr bwMode="auto">
          <a:xfrm>
            <a:off x="5610225" y="3933056"/>
            <a:ext cx="4154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39</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9" name="Text Box 23"/>
          <p:cNvSpPr txBox="1">
            <a:spLocks noChangeArrowheads="1"/>
          </p:cNvSpPr>
          <p:nvPr/>
        </p:nvSpPr>
        <p:spPr bwMode="auto">
          <a:xfrm>
            <a:off x="5610225" y="4206106"/>
            <a:ext cx="4154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27</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88" name="Text Box 32"/>
          <p:cNvSpPr txBox="1">
            <a:spLocks noChangeArrowheads="1"/>
          </p:cNvSpPr>
          <p:nvPr/>
        </p:nvSpPr>
        <p:spPr bwMode="auto">
          <a:xfrm>
            <a:off x="5610225" y="4510906"/>
            <a:ext cx="4154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66</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89" name="Text Box 33"/>
          <p:cNvSpPr txBox="1">
            <a:spLocks noChangeArrowheads="1"/>
          </p:cNvSpPr>
          <p:nvPr/>
        </p:nvSpPr>
        <p:spPr bwMode="auto">
          <a:xfrm>
            <a:off x="4640940" y="3933056"/>
            <a:ext cx="647934" cy="338554"/>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9 + 3</a:t>
            </a:r>
            <a:endParaRPr kumimoji="0" lang="en-US"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96290" name="Text Box 34"/>
          <p:cNvSpPr txBox="1">
            <a:spLocks noChangeArrowheads="1"/>
          </p:cNvSpPr>
          <p:nvPr/>
        </p:nvSpPr>
        <p:spPr bwMode="auto">
          <a:xfrm>
            <a:off x="4634590" y="4314056"/>
            <a:ext cx="611065" cy="338554"/>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9 * 3</a:t>
            </a:r>
            <a:endParaRPr kumimoji="0" lang="en-US"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96291" name="Line 35"/>
          <p:cNvSpPr>
            <a:spLocks noChangeShapeType="1"/>
          </p:cNvSpPr>
          <p:nvPr/>
        </p:nvSpPr>
        <p:spPr bwMode="auto">
          <a:xfrm>
            <a:off x="685800" y="5025231"/>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Line 36"/>
          <p:cNvSpPr>
            <a:spLocks noChangeShapeType="1"/>
          </p:cNvSpPr>
          <p:nvPr/>
        </p:nvSpPr>
        <p:spPr bwMode="auto">
          <a:xfrm>
            <a:off x="6479232" y="5025231"/>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5" name="Line 39"/>
          <p:cNvSpPr>
            <a:spLocks noChangeShapeType="1"/>
          </p:cNvSpPr>
          <p:nvPr/>
        </p:nvSpPr>
        <p:spPr bwMode="auto">
          <a:xfrm>
            <a:off x="2819400" y="5025231"/>
            <a:ext cx="32766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Text Box 37"/>
          <p:cNvSpPr txBox="1">
            <a:spLocks noChangeArrowheads="1"/>
          </p:cNvSpPr>
          <p:nvPr/>
        </p:nvSpPr>
        <p:spPr bwMode="auto">
          <a:xfrm>
            <a:off x="6096000" y="4841081"/>
            <a:ext cx="577402" cy="338554"/>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السبي</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6294" name="Text Box 38"/>
          <p:cNvSpPr txBox="1">
            <a:spLocks noChangeArrowheads="1"/>
          </p:cNvSpPr>
          <p:nvPr/>
        </p:nvSpPr>
        <p:spPr bwMode="auto">
          <a:xfrm>
            <a:off x="2286000" y="4841081"/>
            <a:ext cx="577402" cy="338554"/>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السبي</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6296" name="Text Box 40"/>
          <p:cNvSpPr txBox="1">
            <a:spLocks noChangeArrowheads="1"/>
          </p:cNvSpPr>
          <p:nvPr/>
        </p:nvSpPr>
        <p:spPr bwMode="auto">
          <a:xfrm>
            <a:off x="5380287" y="3284984"/>
            <a:ext cx="84670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أنبياء ما </a:t>
            </a:r>
          </a:p>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قبْلَ السبي</a:t>
            </a:r>
            <a:endPar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96297" name="Text Box 41"/>
          <p:cNvSpPr txBox="1">
            <a:spLocks noChangeArrowheads="1"/>
          </p:cNvSpPr>
          <p:nvPr/>
        </p:nvSpPr>
        <p:spPr bwMode="auto">
          <a:xfrm>
            <a:off x="5474059" y="5149056"/>
            <a:ext cx="83548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أنبياء ما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بعد السبي</a:t>
            </a:r>
            <a:endPar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96298" name="Text Box 42"/>
          <p:cNvSpPr txBox="1">
            <a:spLocks noChangeArrowheads="1"/>
          </p:cNvSpPr>
          <p:nvPr/>
        </p:nvSpPr>
        <p:spPr bwMode="auto">
          <a:xfrm>
            <a:off x="2794198" y="3284984"/>
            <a:ext cx="84670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تاريخ ما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قبْلَ السبي</a:t>
            </a:r>
            <a:endPar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96299" name="Text Box 43"/>
          <p:cNvSpPr txBox="1">
            <a:spLocks noChangeArrowheads="1"/>
          </p:cNvSpPr>
          <p:nvPr/>
        </p:nvSpPr>
        <p:spPr bwMode="auto">
          <a:xfrm>
            <a:off x="2762448" y="5149056"/>
            <a:ext cx="83548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تاريخ ما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بعد السبي</a:t>
            </a:r>
            <a:endPar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96300" name="Text Box 44"/>
          <p:cNvSpPr txBox="1">
            <a:spLocks noChangeArrowheads="1"/>
          </p:cNvSpPr>
          <p:nvPr/>
        </p:nvSpPr>
        <p:spPr bwMode="auto">
          <a:xfrm>
            <a:off x="685800" y="58356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تُناقِش الأحداث</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1" name="Text Box 45"/>
          <p:cNvSpPr txBox="1">
            <a:spLocks noChangeArrowheads="1"/>
          </p:cNvSpPr>
          <p:nvPr/>
        </p:nvSpPr>
        <p:spPr bwMode="auto">
          <a:xfrm>
            <a:off x="3505200" y="58356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تُناقِش الاختبارات</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2" name="Text Box 46"/>
          <p:cNvSpPr txBox="1">
            <a:spLocks noChangeArrowheads="1"/>
          </p:cNvSpPr>
          <p:nvPr/>
        </p:nvSpPr>
        <p:spPr bwMode="auto">
          <a:xfrm>
            <a:off x="6324600" y="58356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تُناقِش التوقُّعات</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3" name="Text Box 47"/>
          <p:cNvSpPr txBox="1">
            <a:spLocks noChangeArrowheads="1"/>
          </p:cNvSpPr>
          <p:nvPr/>
        </p:nvSpPr>
        <p:spPr bwMode="auto">
          <a:xfrm>
            <a:off x="685800" y="61404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الأعمال</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4" name="Text Box 48"/>
          <p:cNvSpPr txBox="1">
            <a:spLocks noChangeArrowheads="1"/>
          </p:cNvSpPr>
          <p:nvPr/>
        </p:nvSpPr>
        <p:spPr bwMode="auto">
          <a:xfrm>
            <a:off x="3505200" y="61404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البديهيَّات</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5" name="Text Box 49"/>
          <p:cNvSpPr txBox="1">
            <a:spLocks noChangeArrowheads="1"/>
          </p:cNvSpPr>
          <p:nvPr/>
        </p:nvSpPr>
        <p:spPr bwMode="auto">
          <a:xfrm>
            <a:off x="6324600" y="61404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التنبيهات</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6" name="Text Box 50"/>
          <p:cNvSpPr txBox="1">
            <a:spLocks noChangeArrowheads="1"/>
          </p:cNvSpPr>
          <p:nvPr/>
        </p:nvSpPr>
        <p:spPr bwMode="auto">
          <a:xfrm>
            <a:off x="683568" y="6476999"/>
            <a:ext cx="22120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ما </a:t>
            </a:r>
            <a:r>
              <a:rPr kumimoji="0" lang="ar-JO" sz="1800" b="1" i="0" u="sng" strike="noStrike" kern="1200" cap="none" spc="0" normalizeH="0" baseline="0" noProof="0" dirty="0">
                <a:ln>
                  <a:noFill/>
                </a:ln>
                <a:solidFill>
                  <a:srgbClr val="006600"/>
                </a:solidFill>
                <a:effectLst/>
                <a:uLnTx/>
                <a:uFillTx/>
                <a:latin typeface="Arial" charset="0"/>
                <a:ea typeface="ＭＳ Ｐゴシック" charset="0"/>
                <a:cs typeface="Arial" charset="0"/>
              </a:rPr>
              <a:t>فَعَلَه</a:t>
            </a: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الشعب</a:t>
            </a:r>
            <a:endParaRPr kumimoji="0" lang="en-US" sz="1600" b="1" i="1"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7" name="Text Box 51"/>
          <p:cNvSpPr txBox="1">
            <a:spLocks noChangeArrowheads="1"/>
          </p:cNvSpPr>
          <p:nvPr/>
        </p:nvSpPr>
        <p:spPr bwMode="auto">
          <a:xfrm>
            <a:off x="3505200" y="6477000"/>
            <a:ext cx="2209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ما </a:t>
            </a:r>
            <a:r>
              <a:rPr kumimoji="0" lang="ar-JO" sz="1800" b="1" i="0" u="sng" strike="noStrike" kern="1200" cap="none" spc="0" normalizeH="0" baseline="0" noProof="0" dirty="0">
                <a:ln>
                  <a:noFill/>
                </a:ln>
                <a:solidFill>
                  <a:srgbClr val="006600"/>
                </a:solidFill>
                <a:effectLst/>
                <a:uLnTx/>
                <a:uFillTx/>
                <a:latin typeface="Arial" charset="0"/>
                <a:ea typeface="ＭＳ Ｐゴシック" charset="0"/>
                <a:cs typeface="Arial" charset="0"/>
              </a:rPr>
              <a:t>شَعَر به </a:t>
            </a: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الشعب</a:t>
            </a:r>
            <a:endParaRPr kumimoji="0" lang="en-US" sz="1600" b="1" i="1"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8" name="Text Box 52"/>
          <p:cNvSpPr txBox="1">
            <a:spLocks noChangeArrowheads="1"/>
          </p:cNvSpPr>
          <p:nvPr/>
        </p:nvSpPr>
        <p:spPr bwMode="auto">
          <a:xfrm>
            <a:off x="6324600" y="6477000"/>
            <a:ext cx="2514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ما </a:t>
            </a:r>
            <a:r>
              <a:rPr kumimoji="0" lang="ar-JO" sz="1800" b="1" i="0" u="sng" strike="noStrike" kern="1200" cap="none" spc="0" normalizeH="0" baseline="0" noProof="0" dirty="0">
                <a:ln>
                  <a:noFill/>
                </a:ln>
                <a:solidFill>
                  <a:srgbClr val="006600"/>
                </a:solidFill>
                <a:effectLst/>
                <a:uLnTx/>
                <a:uFillTx/>
                <a:latin typeface="Arial" charset="0"/>
                <a:ea typeface="ＭＳ Ｐゴシック" charset="0"/>
                <a:cs typeface="Arial" charset="0"/>
              </a:rPr>
              <a:t>يجب</a:t>
            </a: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أن يفعله الشعب</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190506" name="Text Box 55"/>
          <p:cNvSpPr txBox="1">
            <a:spLocks noChangeArrowheads="1"/>
          </p:cNvSpPr>
          <p:nvPr/>
        </p:nvSpPr>
        <p:spPr bwMode="auto">
          <a:xfrm>
            <a:off x="517525" y="1963738"/>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2" name="Group 47"/>
          <p:cNvGrpSpPr>
            <a:grpSpLocks/>
          </p:cNvGrpSpPr>
          <p:nvPr/>
        </p:nvGrpSpPr>
        <p:grpSpPr bwMode="auto">
          <a:xfrm>
            <a:off x="6019800" y="2204864"/>
            <a:ext cx="2362200" cy="338554"/>
            <a:chOff x="6019800" y="2268177"/>
            <a:chExt cx="2362200" cy="338971"/>
          </a:xfrm>
        </p:grpSpPr>
        <p:sp>
          <p:nvSpPr>
            <p:cNvPr id="190510" name="Line 39"/>
            <p:cNvSpPr>
              <a:spLocks noChangeShapeType="1"/>
            </p:cNvSpPr>
            <p:nvPr/>
          </p:nvSpPr>
          <p:spPr bwMode="auto">
            <a:xfrm>
              <a:off x="6400800" y="2484464"/>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0511" name="Text Box 37"/>
            <p:cNvSpPr txBox="1">
              <a:spLocks noChangeArrowheads="1"/>
            </p:cNvSpPr>
            <p:nvPr/>
          </p:nvSpPr>
          <p:spPr bwMode="auto">
            <a:xfrm>
              <a:off x="6019800" y="2268177"/>
              <a:ext cx="577402" cy="338971"/>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السبي</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sp>
        <p:nvSpPr>
          <p:cNvPr id="47" name="Line 35"/>
          <p:cNvSpPr>
            <a:spLocks noChangeShapeType="1"/>
          </p:cNvSpPr>
          <p:nvPr/>
        </p:nvSpPr>
        <p:spPr bwMode="auto">
          <a:xfrm>
            <a:off x="684213" y="2420888"/>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 name="Text Box 38"/>
          <p:cNvSpPr txBox="1">
            <a:spLocks noChangeArrowheads="1"/>
          </p:cNvSpPr>
          <p:nvPr/>
        </p:nvSpPr>
        <p:spPr bwMode="auto">
          <a:xfrm>
            <a:off x="2284413" y="2204864"/>
            <a:ext cx="684803" cy="338554"/>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الخروج</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5" name="Line 39"/>
          <p:cNvSpPr>
            <a:spLocks noChangeShapeType="1"/>
          </p:cNvSpPr>
          <p:nvPr/>
        </p:nvSpPr>
        <p:spPr bwMode="auto">
          <a:xfrm>
            <a:off x="683568" y="3068960"/>
            <a:ext cx="2016224"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 name="Line 39"/>
          <p:cNvSpPr>
            <a:spLocks noChangeShapeType="1"/>
          </p:cNvSpPr>
          <p:nvPr/>
        </p:nvSpPr>
        <p:spPr bwMode="auto">
          <a:xfrm>
            <a:off x="6444208" y="3068960"/>
            <a:ext cx="2016224"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cxnSp>
        <p:nvCxnSpPr>
          <p:cNvPr id="77" name="Straight Connector 76"/>
          <p:cNvCxnSpPr/>
          <p:nvPr/>
        </p:nvCxnSpPr>
        <p:spPr bwMode="auto">
          <a:xfrm>
            <a:off x="5652120" y="4221088"/>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5652120" y="4509120"/>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5652120" y="4797152"/>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5" name="Text Box 52"/>
          <p:cNvSpPr txBox="1">
            <a:spLocks noChangeArrowheads="1"/>
          </p:cNvSpPr>
          <p:nvPr/>
        </p:nvSpPr>
        <p:spPr bwMode="auto">
          <a:xfrm>
            <a:off x="2987824" y="4581128"/>
            <a:ext cx="28803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عدد أسفار الكتاب المقدَّس</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6309" name="AutoShape 53"/>
          <p:cNvSpPr>
            <a:spLocks noChangeArrowheads="1"/>
          </p:cNvSpPr>
          <p:nvPr/>
        </p:nvSpPr>
        <p:spPr bwMode="auto">
          <a:xfrm>
            <a:off x="3635896" y="1844824"/>
            <a:ext cx="1905000" cy="1188000"/>
          </a:xfrm>
          <a:prstGeom prst="triangle">
            <a:avLst>
              <a:gd name="adj" fmla="val 50000"/>
            </a:avLst>
          </a:prstGeom>
          <a:noFill/>
          <a:ln w="38100">
            <a:solidFill>
              <a:srgbClr val="0066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6600"/>
              </a:solidFill>
              <a:effectLst/>
              <a:uLnTx/>
              <a:uFillTx/>
              <a:latin typeface="Arial" charset="0"/>
              <a:ea typeface="ＭＳ Ｐゴシック" charset="0"/>
              <a:cs typeface="Arial" charset="0"/>
            </a:endParaRPr>
          </a:p>
        </p:txBody>
      </p:sp>
      <p:sp>
        <p:nvSpPr>
          <p:cNvPr id="86" name="Text Box 52"/>
          <p:cNvSpPr txBox="1">
            <a:spLocks noChangeArrowheads="1"/>
          </p:cNvSpPr>
          <p:nvPr/>
        </p:nvSpPr>
        <p:spPr bwMode="auto">
          <a:xfrm>
            <a:off x="-36512" y="44624"/>
            <a:ext cx="93610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السير عبْرَ العهد القديم</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90" name="Group 89"/>
          <p:cNvGrpSpPr/>
          <p:nvPr/>
        </p:nvGrpSpPr>
        <p:grpSpPr>
          <a:xfrm rot="16200000">
            <a:off x="-732333" y="4340845"/>
            <a:ext cx="2304256" cy="336550"/>
            <a:chOff x="389856" y="1292250"/>
            <a:chExt cx="2304256" cy="336550"/>
          </a:xfrm>
        </p:grpSpPr>
        <p:sp>
          <p:nvSpPr>
            <p:cNvPr id="91"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cxnSp>
          <p:nvCxnSpPr>
            <p:cNvPr id="92" name="Straight Connector 91"/>
            <p:cNvCxnSpPr/>
            <p:nvPr/>
          </p:nvCxnSpPr>
          <p:spPr bwMode="auto">
            <a:xfrm rot="5400000" flipV="1">
              <a:off x="1253952" y="692696"/>
              <a:ext cx="0" cy="172819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3" name="Group 92"/>
          <p:cNvGrpSpPr/>
          <p:nvPr/>
        </p:nvGrpSpPr>
        <p:grpSpPr>
          <a:xfrm rot="5400000">
            <a:off x="7404571" y="4411851"/>
            <a:ext cx="2448272" cy="338554"/>
            <a:chOff x="245840" y="1291248"/>
            <a:chExt cx="2448272" cy="338554"/>
          </a:xfrm>
        </p:grpSpPr>
        <p:sp>
          <p:nvSpPr>
            <p:cNvPr id="94" name="Text Box 52"/>
            <p:cNvSpPr txBox="1">
              <a:spLocks noChangeArrowheads="1"/>
            </p:cNvSpPr>
            <p:nvPr/>
          </p:nvSpPr>
          <p:spPr bwMode="auto">
            <a:xfrm>
              <a:off x="2123728" y="1291248"/>
              <a:ext cx="57038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cxnSp>
          <p:nvCxnSpPr>
            <p:cNvPr id="95" name="Straight Connector 94"/>
            <p:cNvCxnSpPr/>
            <p:nvPr/>
          </p:nvCxnSpPr>
          <p:spPr bwMode="auto">
            <a:xfrm rot="16200000">
              <a:off x="1184784" y="617848"/>
              <a:ext cx="0" cy="18778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3" name="Group 2">
            <a:extLst>
              <a:ext uri="{FF2B5EF4-FFF2-40B4-BE49-F238E27FC236}">
                <a16:creationId xmlns:a16="http://schemas.microsoft.com/office/drawing/2014/main" id="{E5BF64C4-17D2-E836-02AA-44EBC813D4C4}"/>
              </a:ext>
            </a:extLst>
          </p:cNvPr>
          <p:cNvGrpSpPr/>
          <p:nvPr/>
        </p:nvGrpSpPr>
        <p:grpSpPr>
          <a:xfrm rot="16200000">
            <a:off x="-116422" y="2140760"/>
            <a:ext cx="1074441" cy="338554"/>
            <a:chOff x="1619672" y="1291249"/>
            <a:chExt cx="1074441" cy="338554"/>
          </a:xfrm>
        </p:grpSpPr>
        <p:sp>
          <p:nvSpPr>
            <p:cNvPr id="4" name="Text Box 52">
              <a:extLst>
                <a:ext uri="{FF2B5EF4-FFF2-40B4-BE49-F238E27FC236}">
                  <a16:creationId xmlns:a16="http://schemas.microsoft.com/office/drawing/2014/main" id="{5C2B8BF6-E31D-F36E-A160-EA0027FD7823}"/>
                </a:ext>
              </a:extLst>
            </p:cNvPr>
            <p:cNvSpPr txBox="1">
              <a:spLocks noChangeArrowheads="1"/>
            </p:cNvSpPr>
            <p:nvPr/>
          </p:nvSpPr>
          <p:spPr bwMode="auto">
            <a:xfrm>
              <a:off x="2123729" y="1291249"/>
              <a:ext cx="57038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cxnSp>
          <p:nvCxnSpPr>
            <p:cNvPr id="5" name="Straight Connector 4">
              <a:extLst>
                <a:ext uri="{FF2B5EF4-FFF2-40B4-BE49-F238E27FC236}">
                  <a16:creationId xmlns:a16="http://schemas.microsoft.com/office/drawing/2014/main" id="{A5B9C710-A0DF-98A1-A121-805FEA65BC3E}"/>
                </a:ext>
              </a:extLst>
            </p:cNvPr>
            <p:cNvCxnSpPr/>
            <p:nvPr/>
          </p:nvCxnSpPr>
          <p:spPr bwMode="auto">
            <a:xfrm rot="5400000" flipV="1">
              <a:off x="1871700" y="1304764"/>
              <a:ext cx="0" cy="504056"/>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26827176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770" decel="100000"/>
                                        <p:tgtEl>
                                          <p:spTgt spid="96262"/>
                                        </p:tgtEl>
                                      </p:cBhvr>
                                    </p:animEffect>
                                    <p:animScale>
                                      <p:cBhvr>
                                        <p:cTn id="8" dur="770" decel="100000"/>
                                        <p:tgtEl>
                                          <p:spTgt spid="96262"/>
                                        </p:tgtEl>
                                      </p:cBhvr>
                                      <p:from x="10000" y="10000"/>
                                      <p:to x="200000" y="450000"/>
                                    </p:animScale>
                                    <p:animScale>
                                      <p:cBhvr>
                                        <p:cTn id="9" dur="1230" accel="100000" fill="hold">
                                          <p:stCondLst>
                                            <p:cond delay="770"/>
                                          </p:stCondLst>
                                        </p:cTn>
                                        <p:tgtEl>
                                          <p:spTgt spid="96262"/>
                                        </p:tgtEl>
                                      </p:cBhvr>
                                      <p:from x="200000" y="450000"/>
                                      <p:to x="100000" y="100000"/>
                                    </p:animScale>
                                    <p:set>
                                      <p:cBhvr>
                                        <p:cTn id="10" dur="770" fill="hold"/>
                                        <p:tgtEl>
                                          <p:spTgt spid="96262"/>
                                        </p:tgtEl>
                                        <p:attrNameLst>
                                          <p:attrName>ppt_x</p:attrName>
                                        </p:attrNameLst>
                                      </p:cBhvr>
                                      <p:to>
                                        <p:strVal val="(0.5)"/>
                                      </p:to>
                                    </p:set>
                                    <p:anim from="(0.5)" to="(#ppt_x)" calcmode="lin" valueType="num">
                                      <p:cBhvr>
                                        <p:cTn id="11" dur="1230" accel="100000" fill="hold">
                                          <p:stCondLst>
                                            <p:cond delay="770"/>
                                          </p:stCondLst>
                                        </p:cTn>
                                        <p:tgtEl>
                                          <p:spTgt spid="96262"/>
                                        </p:tgtEl>
                                        <p:attrNameLst>
                                          <p:attrName>ppt_x</p:attrName>
                                        </p:attrNameLst>
                                      </p:cBhvr>
                                    </p:anim>
                                    <p:set>
                                      <p:cBhvr>
                                        <p:cTn id="12" dur="770" fill="hold"/>
                                        <p:tgtEl>
                                          <p:spTgt spid="96262"/>
                                        </p:tgtEl>
                                        <p:attrNameLst>
                                          <p:attrName>ppt_y</p:attrName>
                                        </p:attrNameLst>
                                      </p:cBhvr>
                                      <p:to>
                                        <p:strVal val="(#ppt_y+0.4)"/>
                                      </p:to>
                                    </p:set>
                                    <p:anim from="(#ppt_y+0.4)" to="(#ppt_y)" calcmode="lin" valueType="num">
                                      <p:cBhvr>
                                        <p:cTn id="13" dur="1230" accel="100000" fill="hold">
                                          <p:stCondLst>
                                            <p:cond delay="770"/>
                                          </p:stCondLst>
                                        </p:cTn>
                                        <p:tgtEl>
                                          <p:spTgt spid="962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96263"/>
                                        </p:tgtEl>
                                        <p:attrNameLst>
                                          <p:attrName>style.visibility</p:attrName>
                                        </p:attrNameLst>
                                      </p:cBhvr>
                                      <p:to>
                                        <p:strVal val="visible"/>
                                      </p:to>
                                    </p:set>
                                    <p:animEffect transition="in" filter="fade">
                                      <p:cBhvr>
                                        <p:cTn id="18" dur="770" decel="100000"/>
                                        <p:tgtEl>
                                          <p:spTgt spid="96263"/>
                                        </p:tgtEl>
                                      </p:cBhvr>
                                    </p:animEffect>
                                    <p:animScale>
                                      <p:cBhvr>
                                        <p:cTn id="19" dur="770" decel="100000"/>
                                        <p:tgtEl>
                                          <p:spTgt spid="96263"/>
                                        </p:tgtEl>
                                      </p:cBhvr>
                                      <p:from x="10000" y="10000"/>
                                      <p:to x="200000" y="450000"/>
                                    </p:animScale>
                                    <p:animScale>
                                      <p:cBhvr>
                                        <p:cTn id="20" dur="1230" accel="100000" fill="hold">
                                          <p:stCondLst>
                                            <p:cond delay="770"/>
                                          </p:stCondLst>
                                        </p:cTn>
                                        <p:tgtEl>
                                          <p:spTgt spid="96263"/>
                                        </p:tgtEl>
                                      </p:cBhvr>
                                      <p:from x="200000" y="450000"/>
                                      <p:to x="100000" y="100000"/>
                                    </p:animScale>
                                    <p:set>
                                      <p:cBhvr>
                                        <p:cTn id="21" dur="770" fill="hold"/>
                                        <p:tgtEl>
                                          <p:spTgt spid="96263"/>
                                        </p:tgtEl>
                                        <p:attrNameLst>
                                          <p:attrName>ppt_x</p:attrName>
                                        </p:attrNameLst>
                                      </p:cBhvr>
                                      <p:to>
                                        <p:strVal val="(0.5)"/>
                                      </p:to>
                                    </p:set>
                                    <p:anim from="(0.5)" to="(#ppt_x)" calcmode="lin" valueType="num">
                                      <p:cBhvr>
                                        <p:cTn id="22" dur="1230" accel="100000" fill="hold">
                                          <p:stCondLst>
                                            <p:cond delay="770"/>
                                          </p:stCondLst>
                                        </p:cTn>
                                        <p:tgtEl>
                                          <p:spTgt spid="96263"/>
                                        </p:tgtEl>
                                        <p:attrNameLst>
                                          <p:attrName>ppt_x</p:attrName>
                                        </p:attrNameLst>
                                      </p:cBhvr>
                                    </p:anim>
                                    <p:set>
                                      <p:cBhvr>
                                        <p:cTn id="23" dur="770" fill="hold"/>
                                        <p:tgtEl>
                                          <p:spTgt spid="96263"/>
                                        </p:tgtEl>
                                        <p:attrNameLst>
                                          <p:attrName>ppt_y</p:attrName>
                                        </p:attrNameLst>
                                      </p:cBhvr>
                                      <p:to>
                                        <p:strVal val="(#ppt_y+0.4)"/>
                                      </p:to>
                                    </p:set>
                                    <p:anim from="(#ppt_y+0.4)" to="(#ppt_y)" calcmode="lin" valueType="num">
                                      <p:cBhvr>
                                        <p:cTn id="24" dur="1230" accel="100000" fill="hold">
                                          <p:stCondLst>
                                            <p:cond delay="770"/>
                                          </p:stCondLst>
                                        </p:cTn>
                                        <p:tgtEl>
                                          <p:spTgt spid="96263"/>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96264"/>
                                        </p:tgtEl>
                                        <p:attrNameLst>
                                          <p:attrName>style.visibility</p:attrName>
                                        </p:attrNameLst>
                                      </p:cBhvr>
                                      <p:to>
                                        <p:strVal val="visible"/>
                                      </p:to>
                                    </p:set>
                                    <p:animEffect transition="in" filter="fade">
                                      <p:cBhvr>
                                        <p:cTn id="29" dur="770" decel="100000"/>
                                        <p:tgtEl>
                                          <p:spTgt spid="96264"/>
                                        </p:tgtEl>
                                      </p:cBhvr>
                                    </p:animEffect>
                                    <p:animScale>
                                      <p:cBhvr>
                                        <p:cTn id="30" dur="770" decel="100000"/>
                                        <p:tgtEl>
                                          <p:spTgt spid="96264"/>
                                        </p:tgtEl>
                                      </p:cBhvr>
                                      <p:from x="10000" y="10000"/>
                                      <p:to x="200000" y="450000"/>
                                    </p:animScale>
                                    <p:animScale>
                                      <p:cBhvr>
                                        <p:cTn id="31" dur="1230" accel="100000" fill="hold">
                                          <p:stCondLst>
                                            <p:cond delay="770"/>
                                          </p:stCondLst>
                                        </p:cTn>
                                        <p:tgtEl>
                                          <p:spTgt spid="96264"/>
                                        </p:tgtEl>
                                      </p:cBhvr>
                                      <p:from x="200000" y="450000"/>
                                      <p:to x="100000" y="100000"/>
                                    </p:animScale>
                                    <p:set>
                                      <p:cBhvr>
                                        <p:cTn id="32" dur="770" fill="hold"/>
                                        <p:tgtEl>
                                          <p:spTgt spid="96264"/>
                                        </p:tgtEl>
                                        <p:attrNameLst>
                                          <p:attrName>ppt_x</p:attrName>
                                        </p:attrNameLst>
                                      </p:cBhvr>
                                      <p:to>
                                        <p:strVal val="(0.5)"/>
                                      </p:to>
                                    </p:set>
                                    <p:anim from="(0.5)" to="(#ppt_x)" calcmode="lin" valueType="num">
                                      <p:cBhvr>
                                        <p:cTn id="33" dur="1230" accel="100000" fill="hold">
                                          <p:stCondLst>
                                            <p:cond delay="770"/>
                                          </p:stCondLst>
                                        </p:cTn>
                                        <p:tgtEl>
                                          <p:spTgt spid="96264"/>
                                        </p:tgtEl>
                                        <p:attrNameLst>
                                          <p:attrName>ppt_x</p:attrName>
                                        </p:attrNameLst>
                                      </p:cBhvr>
                                    </p:anim>
                                    <p:set>
                                      <p:cBhvr>
                                        <p:cTn id="34" dur="770" fill="hold"/>
                                        <p:tgtEl>
                                          <p:spTgt spid="96264"/>
                                        </p:tgtEl>
                                        <p:attrNameLst>
                                          <p:attrName>ppt_y</p:attrName>
                                        </p:attrNameLst>
                                      </p:cBhvr>
                                      <p:to>
                                        <p:strVal val="(#ppt_y+0.4)"/>
                                      </p:to>
                                    </p:set>
                                    <p:anim from="(#ppt_y+0.4)" to="(#ppt_y)" calcmode="lin" valueType="num">
                                      <p:cBhvr>
                                        <p:cTn id="35" dur="1230" accel="100000" fill="hold">
                                          <p:stCondLst>
                                            <p:cond delay="770"/>
                                          </p:stCondLst>
                                        </p:cTn>
                                        <p:tgtEl>
                                          <p:spTgt spid="96264"/>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96265"/>
                                        </p:tgtEl>
                                        <p:attrNameLst>
                                          <p:attrName>style.visibility</p:attrName>
                                        </p:attrNameLst>
                                      </p:cBhvr>
                                      <p:to>
                                        <p:strVal val="visible"/>
                                      </p:to>
                                    </p:set>
                                    <p:animEffect transition="in" filter="fade">
                                      <p:cBhvr>
                                        <p:cTn id="40" dur="770" decel="100000"/>
                                        <p:tgtEl>
                                          <p:spTgt spid="96265"/>
                                        </p:tgtEl>
                                      </p:cBhvr>
                                    </p:animEffect>
                                    <p:animScale>
                                      <p:cBhvr>
                                        <p:cTn id="41" dur="770" decel="100000"/>
                                        <p:tgtEl>
                                          <p:spTgt spid="96265"/>
                                        </p:tgtEl>
                                      </p:cBhvr>
                                      <p:from x="10000" y="10000"/>
                                      <p:to x="200000" y="450000"/>
                                    </p:animScale>
                                    <p:animScale>
                                      <p:cBhvr>
                                        <p:cTn id="42" dur="1230" accel="100000" fill="hold">
                                          <p:stCondLst>
                                            <p:cond delay="770"/>
                                          </p:stCondLst>
                                        </p:cTn>
                                        <p:tgtEl>
                                          <p:spTgt spid="96265"/>
                                        </p:tgtEl>
                                      </p:cBhvr>
                                      <p:from x="200000" y="450000"/>
                                      <p:to x="100000" y="100000"/>
                                    </p:animScale>
                                    <p:set>
                                      <p:cBhvr>
                                        <p:cTn id="43" dur="770" fill="hold"/>
                                        <p:tgtEl>
                                          <p:spTgt spid="96265"/>
                                        </p:tgtEl>
                                        <p:attrNameLst>
                                          <p:attrName>ppt_x</p:attrName>
                                        </p:attrNameLst>
                                      </p:cBhvr>
                                      <p:to>
                                        <p:strVal val="(0.5)"/>
                                      </p:to>
                                    </p:set>
                                    <p:anim from="(0.5)" to="(#ppt_x)" calcmode="lin" valueType="num">
                                      <p:cBhvr>
                                        <p:cTn id="44" dur="1230" accel="100000" fill="hold">
                                          <p:stCondLst>
                                            <p:cond delay="770"/>
                                          </p:stCondLst>
                                        </p:cTn>
                                        <p:tgtEl>
                                          <p:spTgt spid="96265"/>
                                        </p:tgtEl>
                                        <p:attrNameLst>
                                          <p:attrName>ppt_x</p:attrName>
                                        </p:attrNameLst>
                                      </p:cBhvr>
                                    </p:anim>
                                    <p:set>
                                      <p:cBhvr>
                                        <p:cTn id="45" dur="770" fill="hold"/>
                                        <p:tgtEl>
                                          <p:spTgt spid="96265"/>
                                        </p:tgtEl>
                                        <p:attrNameLst>
                                          <p:attrName>ppt_y</p:attrName>
                                        </p:attrNameLst>
                                      </p:cBhvr>
                                      <p:to>
                                        <p:strVal val="(#ppt_y+0.4)"/>
                                      </p:to>
                                    </p:set>
                                    <p:anim from="(#ppt_y+0.4)" to="(#ppt_y)" calcmode="lin" valueType="num">
                                      <p:cBhvr>
                                        <p:cTn id="46" dur="1230" accel="100000" fill="hold">
                                          <p:stCondLst>
                                            <p:cond delay="770"/>
                                          </p:stCondLst>
                                        </p:cTn>
                                        <p:tgtEl>
                                          <p:spTgt spid="96265"/>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iterate type="lt">
                                    <p:tmPct val="5000"/>
                                  </p:iterate>
                                  <p:childTnLst>
                                    <p:set>
                                      <p:cBhvr>
                                        <p:cTn id="50" dur="1" fill="hold">
                                          <p:stCondLst>
                                            <p:cond delay="0"/>
                                          </p:stCondLst>
                                        </p:cTn>
                                        <p:tgtEl>
                                          <p:spTgt spid="96309"/>
                                        </p:tgtEl>
                                        <p:attrNameLst>
                                          <p:attrName>style.visibility</p:attrName>
                                        </p:attrNameLst>
                                      </p:cBhvr>
                                      <p:to>
                                        <p:strVal val="visible"/>
                                      </p:to>
                                    </p:set>
                                    <p:anim calcmode="lin" valueType="num">
                                      <p:cBhvr>
                                        <p:cTn id="51" dur="1000" fill="hold"/>
                                        <p:tgtEl>
                                          <p:spTgt spid="96309"/>
                                        </p:tgtEl>
                                        <p:attrNameLst>
                                          <p:attrName>ppt_w</p:attrName>
                                        </p:attrNameLst>
                                      </p:cBhvr>
                                      <p:tavLst>
                                        <p:tav tm="0">
                                          <p:val>
                                            <p:fltVal val="0"/>
                                          </p:val>
                                        </p:tav>
                                        <p:tav tm="100000">
                                          <p:val>
                                            <p:strVal val="#ppt_w"/>
                                          </p:val>
                                        </p:tav>
                                      </p:tavLst>
                                    </p:anim>
                                    <p:anim calcmode="lin" valueType="num">
                                      <p:cBhvr>
                                        <p:cTn id="52" dur="1000" fill="hold"/>
                                        <p:tgtEl>
                                          <p:spTgt spid="96309"/>
                                        </p:tgtEl>
                                        <p:attrNameLst>
                                          <p:attrName>ppt_h</p:attrName>
                                        </p:attrNameLst>
                                      </p:cBhvr>
                                      <p:tavLst>
                                        <p:tav tm="0">
                                          <p:val>
                                            <p:fltVal val="0"/>
                                          </p:val>
                                        </p:tav>
                                        <p:tav tm="100000">
                                          <p:val>
                                            <p:strVal val="#ppt_h"/>
                                          </p:val>
                                        </p:tav>
                                      </p:tavLst>
                                    </p:anim>
                                    <p:anim calcmode="lin" valueType="num">
                                      <p:cBhvr>
                                        <p:cTn id="53" dur="1000" fill="hold"/>
                                        <p:tgtEl>
                                          <p:spTgt spid="96309"/>
                                        </p:tgtEl>
                                        <p:attrNameLst>
                                          <p:attrName>style.rotation</p:attrName>
                                        </p:attrNameLst>
                                      </p:cBhvr>
                                      <p:tavLst>
                                        <p:tav tm="0">
                                          <p:val>
                                            <p:fltVal val="90"/>
                                          </p:val>
                                        </p:tav>
                                        <p:tav tm="100000">
                                          <p:val>
                                            <p:fltVal val="0"/>
                                          </p:val>
                                        </p:tav>
                                      </p:tavLst>
                                    </p:anim>
                                    <p:animEffect transition="in" filter="fade">
                                      <p:cBhvr>
                                        <p:cTn id="54" dur="1000"/>
                                        <p:tgtEl>
                                          <p:spTgt spid="96309"/>
                                        </p:tgtEl>
                                      </p:cBhvr>
                                    </p:animEffect>
                                  </p:childTnLst>
                                </p:cTn>
                              </p:par>
                            </p:childTnLst>
                          </p:cTn>
                        </p:par>
                      </p:childTnLst>
                    </p:cTn>
                  </p:par>
                  <p:par>
                    <p:cTn id="55" fill="hold">
                      <p:stCondLst>
                        <p:cond delay="indefinite"/>
                      </p:stCondLst>
                      <p:childTnLst>
                        <p:par>
                          <p:cTn id="56" fill="hold">
                            <p:stCondLst>
                              <p:cond delay="0"/>
                            </p:stCondLst>
                            <p:childTnLst>
                              <p:par>
                                <p:cTn id="57" presetID="51" presetClass="entr" presetSubtype="0" fill="hold" grpId="0" nodeType="clickEffect">
                                  <p:stCondLst>
                                    <p:cond delay="0"/>
                                  </p:stCondLst>
                                  <p:childTnLst>
                                    <p:set>
                                      <p:cBhvr>
                                        <p:cTn id="58" dur="1" fill="hold">
                                          <p:stCondLst>
                                            <p:cond delay="0"/>
                                          </p:stCondLst>
                                        </p:cTn>
                                        <p:tgtEl>
                                          <p:spTgt spid="96266"/>
                                        </p:tgtEl>
                                        <p:attrNameLst>
                                          <p:attrName>style.visibility</p:attrName>
                                        </p:attrNameLst>
                                      </p:cBhvr>
                                      <p:to>
                                        <p:strVal val="visible"/>
                                      </p:to>
                                    </p:set>
                                    <p:animEffect transition="in" filter="fade">
                                      <p:cBhvr>
                                        <p:cTn id="59" dur="770" decel="100000"/>
                                        <p:tgtEl>
                                          <p:spTgt spid="96266"/>
                                        </p:tgtEl>
                                      </p:cBhvr>
                                    </p:animEffect>
                                    <p:animScale>
                                      <p:cBhvr>
                                        <p:cTn id="60" dur="770" decel="100000"/>
                                        <p:tgtEl>
                                          <p:spTgt spid="96266"/>
                                        </p:tgtEl>
                                      </p:cBhvr>
                                      <p:from x="10000" y="10000"/>
                                      <p:to x="200000" y="450000"/>
                                    </p:animScale>
                                    <p:animScale>
                                      <p:cBhvr>
                                        <p:cTn id="61" dur="1230" accel="100000" fill="hold">
                                          <p:stCondLst>
                                            <p:cond delay="770"/>
                                          </p:stCondLst>
                                        </p:cTn>
                                        <p:tgtEl>
                                          <p:spTgt spid="96266"/>
                                        </p:tgtEl>
                                      </p:cBhvr>
                                      <p:from x="200000" y="450000"/>
                                      <p:to x="100000" y="100000"/>
                                    </p:animScale>
                                    <p:set>
                                      <p:cBhvr>
                                        <p:cTn id="62" dur="770" fill="hold"/>
                                        <p:tgtEl>
                                          <p:spTgt spid="96266"/>
                                        </p:tgtEl>
                                        <p:attrNameLst>
                                          <p:attrName>ppt_x</p:attrName>
                                        </p:attrNameLst>
                                      </p:cBhvr>
                                      <p:to>
                                        <p:strVal val="(0.5)"/>
                                      </p:to>
                                    </p:set>
                                    <p:anim from="(0.5)" to="(#ppt_x)" calcmode="lin" valueType="num">
                                      <p:cBhvr>
                                        <p:cTn id="63" dur="1230" accel="100000" fill="hold">
                                          <p:stCondLst>
                                            <p:cond delay="770"/>
                                          </p:stCondLst>
                                        </p:cTn>
                                        <p:tgtEl>
                                          <p:spTgt spid="96266"/>
                                        </p:tgtEl>
                                        <p:attrNameLst>
                                          <p:attrName>ppt_x</p:attrName>
                                        </p:attrNameLst>
                                      </p:cBhvr>
                                    </p:anim>
                                    <p:set>
                                      <p:cBhvr>
                                        <p:cTn id="64" dur="770" fill="hold"/>
                                        <p:tgtEl>
                                          <p:spTgt spid="96266"/>
                                        </p:tgtEl>
                                        <p:attrNameLst>
                                          <p:attrName>ppt_y</p:attrName>
                                        </p:attrNameLst>
                                      </p:cBhvr>
                                      <p:to>
                                        <p:strVal val="(#ppt_y+0.4)"/>
                                      </p:to>
                                    </p:set>
                                    <p:anim from="(#ppt_y+0.4)" to="(#ppt_y)" calcmode="lin" valueType="num">
                                      <p:cBhvr>
                                        <p:cTn id="65" dur="1230" accel="100000" fill="hold">
                                          <p:stCondLst>
                                            <p:cond delay="770"/>
                                          </p:stCondLst>
                                        </p:cTn>
                                        <p:tgtEl>
                                          <p:spTgt spid="96266"/>
                                        </p:tgtEl>
                                        <p:attrNameLst>
                                          <p:attrName>ppt_y</p:attrName>
                                        </p:attrNameLst>
                                      </p:cBhvr>
                                    </p:anim>
                                  </p:childTnLst>
                                </p:cTn>
                              </p:par>
                            </p:childTnLst>
                          </p:cTn>
                        </p:par>
                      </p:childTnLst>
                    </p:cTn>
                  </p:par>
                  <p:par>
                    <p:cTn id="66" fill="hold">
                      <p:stCondLst>
                        <p:cond delay="indefinite"/>
                      </p:stCondLst>
                      <p:childTnLst>
                        <p:par>
                          <p:cTn id="67" fill="hold">
                            <p:stCondLst>
                              <p:cond delay="0"/>
                            </p:stCondLst>
                            <p:childTnLst>
                              <p:par>
                                <p:cTn id="68" presetID="51" presetClass="entr" presetSubtype="0" fill="hold" grpId="0" nodeType="clickEffect">
                                  <p:stCondLst>
                                    <p:cond delay="0"/>
                                  </p:stCondLst>
                                  <p:childTnLst>
                                    <p:set>
                                      <p:cBhvr>
                                        <p:cTn id="69" dur="1" fill="hold">
                                          <p:stCondLst>
                                            <p:cond delay="0"/>
                                          </p:stCondLst>
                                        </p:cTn>
                                        <p:tgtEl>
                                          <p:spTgt spid="96267"/>
                                        </p:tgtEl>
                                        <p:attrNameLst>
                                          <p:attrName>style.visibility</p:attrName>
                                        </p:attrNameLst>
                                      </p:cBhvr>
                                      <p:to>
                                        <p:strVal val="visible"/>
                                      </p:to>
                                    </p:set>
                                    <p:animEffect transition="in" filter="fade">
                                      <p:cBhvr>
                                        <p:cTn id="70" dur="770" decel="100000"/>
                                        <p:tgtEl>
                                          <p:spTgt spid="96267"/>
                                        </p:tgtEl>
                                      </p:cBhvr>
                                    </p:animEffect>
                                    <p:animScale>
                                      <p:cBhvr>
                                        <p:cTn id="71" dur="770" decel="100000"/>
                                        <p:tgtEl>
                                          <p:spTgt spid="96267"/>
                                        </p:tgtEl>
                                      </p:cBhvr>
                                      <p:from x="10000" y="10000"/>
                                      <p:to x="200000" y="450000"/>
                                    </p:animScale>
                                    <p:animScale>
                                      <p:cBhvr>
                                        <p:cTn id="72" dur="1230" accel="100000" fill="hold">
                                          <p:stCondLst>
                                            <p:cond delay="770"/>
                                          </p:stCondLst>
                                        </p:cTn>
                                        <p:tgtEl>
                                          <p:spTgt spid="96267"/>
                                        </p:tgtEl>
                                      </p:cBhvr>
                                      <p:from x="200000" y="450000"/>
                                      <p:to x="100000" y="100000"/>
                                    </p:animScale>
                                    <p:set>
                                      <p:cBhvr>
                                        <p:cTn id="73" dur="770" fill="hold"/>
                                        <p:tgtEl>
                                          <p:spTgt spid="96267"/>
                                        </p:tgtEl>
                                        <p:attrNameLst>
                                          <p:attrName>ppt_x</p:attrName>
                                        </p:attrNameLst>
                                      </p:cBhvr>
                                      <p:to>
                                        <p:strVal val="(0.5)"/>
                                      </p:to>
                                    </p:set>
                                    <p:anim from="(0.5)" to="(#ppt_x)" calcmode="lin" valueType="num">
                                      <p:cBhvr>
                                        <p:cTn id="74" dur="1230" accel="100000" fill="hold">
                                          <p:stCondLst>
                                            <p:cond delay="770"/>
                                          </p:stCondLst>
                                        </p:cTn>
                                        <p:tgtEl>
                                          <p:spTgt spid="96267"/>
                                        </p:tgtEl>
                                        <p:attrNameLst>
                                          <p:attrName>ppt_x</p:attrName>
                                        </p:attrNameLst>
                                      </p:cBhvr>
                                    </p:anim>
                                    <p:set>
                                      <p:cBhvr>
                                        <p:cTn id="75" dur="770" fill="hold"/>
                                        <p:tgtEl>
                                          <p:spTgt spid="96267"/>
                                        </p:tgtEl>
                                        <p:attrNameLst>
                                          <p:attrName>ppt_y</p:attrName>
                                        </p:attrNameLst>
                                      </p:cBhvr>
                                      <p:to>
                                        <p:strVal val="(#ppt_y+0.4)"/>
                                      </p:to>
                                    </p:set>
                                    <p:anim from="(#ppt_y+0.4)" to="(#ppt_y)" calcmode="lin" valueType="num">
                                      <p:cBhvr>
                                        <p:cTn id="76" dur="1230" accel="100000" fill="hold">
                                          <p:stCondLst>
                                            <p:cond delay="770"/>
                                          </p:stCondLst>
                                        </p:cTn>
                                        <p:tgtEl>
                                          <p:spTgt spid="96267"/>
                                        </p:tgtEl>
                                        <p:attrNameLst>
                                          <p:attrName>ppt_y</p:attrName>
                                        </p:attrNameLst>
                                      </p:cBhvr>
                                    </p:anim>
                                  </p:childTnLst>
                                </p:cTn>
                              </p:par>
                            </p:childTnLst>
                          </p:cTn>
                        </p:par>
                      </p:childTnLst>
                    </p:cTn>
                  </p:par>
                  <p:par>
                    <p:cTn id="77" fill="hold">
                      <p:stCondLst>
                        <p:cond delay="indefinite"/>
                      </p:stCondLst>
                      <p:childTnLst>
                        <p:par>
                          <p:cTn id="78" fill="hold">
                            <p:stCondLst>
                              <p:cond delay="0"/>
                            </p:stCondLst>
                            <p:childTnLst>
                              <p:par>
                                <p:cTn id="79" presetID="51" presetClass="entr" presetSubtype="0"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770" decel="100000"/>
                                        <p:tgtEl>
                                          <p:spTgt spid="56"/>
                                        </p:tgtEl>
                                      </p:cBhvr>
                                    </p:animEffect>
                                    <p:animScale>
                                      <p:cBhvr>
                                        <p:cTn id="82" dur="770" decel="100000"/>
                                        <p:tgtEl>
                                          <p:spTgt spid="56"/>
                                        </p:tgtEl>
                                      </p:cBhvr>
                                      <p:from x="10000" y="10000"/>
                                      <p:to x="200000" y="450000"/>
                                    </p:animScale>
                                    <p:animScale>
                                      <p:cBhvr>
                                        <p:cTn id="83" dur="1230" accel="100000" fill="hold">
                                          <p:stCondLst>
                                            <p:cond delay="770"/>
                                          </p:stCondLst>
                                        </p:cTn>
                                        <p:tgtEl>
                                          <p:spTgt spid="56"/>
                                        </p:tgtEl>
                                      </p:cBhvr>
                                      <p:from x="200000" y="450000"/>
                                      <p:to x="100000" y="100000"/>
                                    </p:animScale>
                                    <p:set>
                                      <p:cBhvr>
                                        <p:cTn id="84" dur="770" fill="hold"/>
                                        <p:tgtEl>
                                          <p:spTgt spid="56"/>
                                        </p:tgtEl>
                                        <p:attrNameLst>
                                          <p:attrName>ppt_x</p:attrName>
                                        </p:attrNameLst>
                                      </p:cBhvr>
                                      <p:to>
                                        <p:strVal val="(0.5)"/>
                                      </p:to>
                                    </p:set>
                                    <p:anim from="(0.5)" to="(#ppt_x)" calcmode="lin" valueType="num">
                                      <p:cBhvr>
                                        <p:cTn id="85" dur="1230" accel="100000" fill="hold">
                                          <p:stCondLst>
                                            <p:cond delay="770"/>
                                          </p:stCondLst>
                                        </p:cTn>
                                        <p:tgtEl>
                                          <p:spTgt spid="56"/>
                                        </p:tgtEl>
                                        <p:attrNameLst>
                                          <p:attrName>ppt_x</p:attrName>
                                        </p:attrNameLst>
                                      </p:cBhvr>
                                    </p:anim>
                                    <p:set>
                                      <p:cBhvr>
                                        <p:cTn id="86" dur="770" fill="hold"/>
                                        <p:tgtEl>
                                          <p:spTgt spid="56"/>
                                        </p:tgtEl>
                                        <p:attrNameLst>
                                          <p:attrName>ppt_y</p:attrName>
                                        </p:attrNameLst>
                                      </p:cBhvr>
                                      <p:to>
                                        <p:strVal val="(#ppt_y+0.4)"/>
                                      </p:to>
                                    </p:set>
                                    <p:anim from="(#ppt_y+0.4)" to="(#ppt_y)" calcmode="lin" valueType="num">
                                      <p:cBhvr>
                                        <p:cTn id="87" dur="1230" accel="100000" fill="hold">
                                          <p:stCondLst>
                                            <p:cond delay="770"/>
                                          </p:stCondLst>
                                        </p:cTn>
                                        <p:tgtEl>
                                          <p:spTgt spid="56"/>
                                        </p:tgtEl>
                                        <p:attrNameLst>
                                          <p:attrName>ppt_y</p:attrName>
                                        </p:attrNameLst>
                                      </p:cBhvr>
                                    </p:anim>
                                  </p:childTnLst>
                                </p:cTn>
                              </p:par>
                            </p:childTnLst>
                          </p:cTn>
                        </p:par>
                      </p:childTnLst>
                    </p:cTn>
                  </p:par>
                  <p:par>
                    <p:cTn id="88" fill="hold">
                      <p:stCondLst>
                        <p:cond delay="indefinite"/>
                      </p:stCondLst>
                      <p:childTnLst>
                        <p:par>
                          <p:cTn id="89" fill="hold">
                            <p:stCondLst>
                              <p:cond delay="0"/>
                            </p:stCondLst>
                            <p:childTnLst>
                              <p:par>
                                <p:cTn id="90" presetID="51" presetClass="entr" presetSubtype="0" fill="hold" grpId="0" nodeType="clickEffect">
                                  <p:stCondLst>
                                    <p:cond delay="0"/>
                                  </p:stCondLst>
                                  <p:childTnLst>
                                    <p:set>
                                      <p:cBhvr>
                                        <p:cTn id="91" dur="1" fill="hold">
                                          <p:stCondLst>
                                            <p:cond delay="0"/>
                                          </p:stCondLst>
                                        </p:cTn>
                                        <p:tgtEl>
                                          <p:spTgt spid="96268"/>
                                        </p:tgtEl>
                                        <p:attrNameLst>
                                          <p:attrName>style.visibility</p:attrName>
                                        </p:attrNameLst>
                                      </p:cBhvr>
                                      <p:to>
                                        <p:strVal val="visible"/>
                                      </p:to>
                                    </p:set>
                                    <p:animEffect transition="in" filter="fade">
                                      <p:cBhvr>
                                        <p:cTn id="92" dur="770" decel="100000"/>
                                        <p:tgtEl>
                                          <p:spTgt spid="96268"/>
                                        </p:tgtEl>
                                      </p:cBhvr>
                                    </p:animEffect>
                                    <p:animScale>
                                      <p:cBhvr>
                                        <p:cTn id="93" dur="770" decel="100000"/>
                                        <p:tgtEl>
                                          <p:spTgt spid="96268"/>
                                        </p:tgtEl>
                                      </p:cBhvr>
                                      <p:from x="10000" y="10000"/>
                                      <p:to x="200000" y="450000"/>
                                    </p:animScale>
                                    <p:animScale>
                                      <p:cBhvr>
                                        <p:cTn id="94" dur="1230" accel="100000" fill="hold">
                                          <p:stCondLst>
                                            <p:cond delay="770"/>
                                          </p:stCondLst>
                                        </p:cTn>
                                        <p:tgtEl>
                                          <p:spTgt spid="96268"/>
                                        </p:tgtEl>
                                      </p:cBhvr>
                                      <p:from x="200000" y="450000"/>
                                      <p:to x="100000" y="100000"/>
                                    </p:animScale>
                                    <p:set>
                                      <p:cBhvr>
                                        <p:cTn id="95" dur="770" fill="hold"/>
                                        <p:tgtEl>
                                          <p:spTgt spid="96268"/>
                                        </p:tgtEl>
                                        <p:attrNameLst>
                                          <p:attrName>ppt_x</p:attrName>
                                        </p:attrNameLst>
                                      </p:cBhvr>
                                      <p:to>
                                        <p:strVal val="(0.5)"/>
                                      </p:to>
                                    </p:set>
                                    <p:anim from="(0.5)" to="(#ppt_x)" calcmode="lin" valueType="num">
                                      <p:cBhvr>
                                        <p:cTn id="96" dur="1230" accel="100000" fill="hold">
                                          <p:stCondLst>
                                            <p:cond delay="770"/>
                                          </p:stCondLst>
                                        </p:cTn>
                                        <p:tgtEl>
                                          <p:spTgt spid="96268"/>
                                        </p:tgtEl>
                                        <p:attrNameLst>
                                          <p:attrName>ppt_x</p:attrName>
                                        </p:attrNameLst>
                                      </p:cBhvr>
                                    </p:anim>
                                    <p:set>
                                      <p:cBhvr>
                                        <p:cTn id="97" dur="770" fill="hold"/>
                                        <p:tgtEl>
                                          <p:spTgt spid="96268"/>
                                        </p:tgtEl>
                                        <p:attrNameLst>
                                          <p:attrName>ppt_y</p:attrName>
                                        </p:attrNameLst>
                                      </p:cBhvr>
                                      <p:to>
                                        <p:strVal val="(#ppt_y+0.4)"/>
                                      </p:to>
                                    </p:set>
                                    <p:anim from="(#ppt_y+0.4)" to="(#ppt_y)" calcmode="lin" valueType="num">
                                      <p:cBhvr>
                                        <p:cTn id="98" dur="1230" accel="100000" fill="hold">
                                          <p:stCondLst>
                                            <p:cond delay="770"/>
                                          </p:stCondLst>
                                        </p:cTn>
                                        <p:tgtEl>
                                          <p:spTgt spid="96268"/>
                                        </p:tgtEl>
                                        <p:attrNameLst>
                                          <p:attrName>ppt_y</p:attrName>
                                        </p:attrNameLst>
                                      </p:cBhvr>
                                    </p:anim>
                                  </p:childTnLst>
                                </p:cTn>
                              </p:par>
                            </p:childTnLst>
                          </p:cTn>
                        </p:par>
                      </p:childTnLst>
                    </p:cTn>
                  </p:par>
                  <p:par>
                    <p:cTn id="99" fill="hold">
                      <p:stCondLst>
                        <p:cond delay="indefinite"/>
                      </p:stCondLst>
                      <p:childTnLst>
                        <p:par>
                          <p:cTn id="100" fill="hold">
                            <p:stCondLst>
                              <p:cond delay="0"/>
                            </p:stCondLst>
                            <p:childTnLst>
                              <p:par>
                                <p:cTn id="101" presetID="51" presetClass="entr" presetSubtype="0" fill="hold" grpId="0" nodeType="clickEffect">
                                  <p:stCondLst>
                                    <p:cond delay="0"/>
                                  </p:stCondLst>
                                  <p:childTnLst>
                                    <p:set>
                                      <p:cBhvr>
                                        <p:cTn id="102" dur="1" fill="hold">
                                          <p:stCondLst>
                                            <p:cond delay="0"/>
                                          </p:stCondLst>
                                        </p:cTn>
                                        <p:tgtEl>
                                          <p:spTgt spid="96269"/>
                                        </p:tgtEl>
                                        <p:attrNameLst>
                                          <p:attrName>style.visibility</p:attrName>
                                        </p:attrNameLst>
                                      </p:cBhvr>
                                      <p:to>
                                        <p:strVal val="visible"/>
                                      </p:to>
                                    </p:set>
                                    <p:animEffect transition="in" filter="fade">
                                      <p:cBhvr>
                                        <p:cTn id="103" dur="770" decel="100000"/>
                                        <p:tgtEl>
                                          <p:spTgt spid="96269"/>
                                        </p:tgtEl>
                                      </p:cBhvr>
                                    </p:animEffect>
                                    <p:animScale>
                                      <p:cBhvr>
                                        <p:cTn id="104" dur="770" decel="100000"/>
                                        <p:tgtEl>
                                          <p:spTgt spid="96269"/>
                                        </p:tgtEl>
                                      </p:cBhvr>
                                      <p:from x="10000" y="10000"/>
                                      <p:to x="200000" y="450000"/>
                                    </p:animScale>
                                    <p:animScale>
                                      <p:cBhvr>
                                        <p:cTn id="105" dur="1230" accel="100000" fill="hold">
                                          <p:stCondLst>
                                            <p:cond delay="770"/>
                                          </p:stCondLst>
                                        </p:cTn>
                                        <p:tgtEl>
                                          <p:spTgt spid="96269"/>
                                        </p:tgtEl>
                                      </p:cBhvr>
                                      <p:from x="200000" y="450000"/>
                                      <p:to x="100000" y="100000"/>
                                    </p:animScale>
                                    <p:set>
                                      <p:cBhvr>
                                        <p:cTn id="106" dur="770" fill="hold"/>
                                        <p:tgtEl>
                                          <p:spTgt spid="96269"/>
                                        </p:tgtEl>
                                        <p:attrNameLst>
                                          <p:attrName>ppt_x</p:attrName>
                                        </p:attrNameLst>
                                      </p:cBhvr>
                                      <p:to>
                                        <p:strVal val="(0.5)"/>
                                      </p:to>
                                    </p:set>
                                    <p:anim from="(0.5)" to="(#ppt_x)" calcmode="lin" valueType="num">
                                      <p:cBhvr>
                                        <p:cTn id="107" dur="1230" accel="100000" fill="hold">
                                          <p:stCondLst>
                                            <p:cond delay="770"/>
                                          </p:stCondLst>
                                        </p:cTn>
                                        <p:tgtEl>
                                          <p:spTgt spid="96269"/>
                                        </p:tgtEl>
                                        <p:attrNameLst>
                                          <p:attrName>ppt_x</p:attrName>
                                        </p:attrNameLst>
                                      </p:cBhvr>
                                    </p:anim>
                                    <p:set>
                                      <p:cBhvr>
                                        <p:cTn id="108" dur="770" fill="hold"/>
                                        <p:tgtEl>
                                          <p:spTgt spid="96269"/>
                                        </p:tgtEl>
                                        <p:attrNameLst>
                                          <p:attrName>ppt_y</p:attrName>
                                        </p:attrNameLst>
                                      </p:cBhvr>
                                      <p:to>
                                        <p:strVal val="(#ppt_y+0.4)"/>
                                      </p:to>
                                    </p:set>
                                    <p:anim from="(#ppt_y+0.4)" to="(#ppt_y)" calcmode="lin" valueType="num">
                                      <p:cBhvr>
                                        <p:cTn id="109" dur="1230" accel="100000" fill="hold">
                                          <p:stCondLst>
                                            <p:cond delay="770"/>
                                          </p:stCondLst>
                                        </p:cTn>
                                        <p:tgtEl>
                                          <p:spTgt spid="96269"/>
                                        </p:tgtEl>
                                        <p:attrNameLst>
                                          <p:attrName>ppt_y</p:attrName>
                                        </p:attrNameLst>
                                      </p:cBhvr>
                                    </p:anim>
                                  </p:childTnLst>
                                </p:cTn>
                              </p:par>
                            </p:childTnLst>
                          </p:cTn>
                        </p:par>
                      </p:childTnLst>
                    </p:cTn>
                  </p:par>
                  <p:par>
                    <p:cTn id="110" fill="hold">
                      <p:stCondLst>
                        <p:cond delay="indefinite"/>
                      </p:stCondLst>
                      <p:childTnLst>
                        <p:par>
                          <p:cTn id="111" fill="hold">
                            <p:stCondLst>
                              <p:cond delay="0"/>
                            </p:stCondLst>
                            <p:childTnLst>
                              <p:par>
                                <p:cTn id="112" presetID="51" presetClass="entr" presetSubtype="0" fill="hold" grpId="0" nodeType="clickEffect">
                                  <p:stCondLst>
                                    <p:cond delay="0"/>
                                  </p:stCondLst>
                                  <p:childTnLst>
                                    <p:set>
                                      <p:cBhvr>
                                        <p:cTn id="113" dur="1" fill="hold">
                                          <p:stCondLst>
                                            <p:cond delay="0"/>
                                          </p:stCondLst>
                                        </p:cTn>
                                        <p:tgtEl>
                                          <p:spTgt spid="96270"/>
                                        </p:tgtEl>
                                        <p:attrNameLst>
                                          <p:attrName>style.visibility</p:attrName>
                                        </p:attrNameLst>
                                      </p:cBhvr>
                                      <p:to>
                                        <p:strVal val="visible"/>
                                      </p:to>
                                    </p:set>
                                    <p:animEffect transition="in" filter="fade">
                                      <p:cBhvr>
                                        <p:cTn id="114" dur="770" decel="100000"/>
                                        <p:tgtEl>
                                          <p:spTgt spid="96270"/>
                                        </p:tgtEl>
                                      </p:cBhvr>
                                    </p:animEffect>
                                    <p:animScale>
                                      <p:cBhvr>
                                        <p:cTn id="115" dur="770" decel="100000"/>
                                        <p:tgtEl>
                                          <p:spTgt spid="96270"/>
                                        </p:tgtEl>
                                      </p:cBhvr>
                                      <p:from x="10000" y="10000"/>
                                      <p:to x="200000" y="450000"/>
                                    </p:animScale>
                                    <p:animScale>
                                      <p:cBhvr>
                                        <p:cTn id="116" dur="1230" accel="100000" fill="hold">
                                          <p:stCondLst>
                                            <p:cond delay="770"/>
                                          </p:stCondLst>
                                        </p:cTn>
                                        <p:tgtEl>
                                          <p:spTgt spid="96270"/>
                                        </p:tgtEl>
                                      </p:cBhvr>
                                      <p:from x="200000" y="450000"/>
                                      <p:to x="100000" y="100000"/>
                                    </p:animScale>
                                    <p:set>
                                      <p:cBhvr>
                                        <p:cTn id="117" dur="770" fill="hold"/>
                                        <p:tgtEl>
                                          <p:spTgt spid="96270"/>
                                        </p:tgtEl>
                                        <p:attrNameLst>
                                          <p:attrName>ppt_x</p:attrName>
                                        </p:attrNameLst>
                                      </p:cBhvr>
                                      <p:to>
                                        <p:strVal val="(0.5)"/>
                                      </p:to>
                                    </p:set>
                                    <p:anim from="(0.5)" to="(#ppt_x)" calcmode="lin" valueType="num">
                                      <p:cBhvr>
                                        <p:cTn id="118" dur="1230" accel="100000" fill="hold">
                                          <p:stCondLst>
                                            <p:cond delay="770"/>
                                          </p:stCondLst>
                                        </p:cTn>
                                        <p:tgtEl>
                                          <p:spTgt spid="96270"/>
                                        </p:tgtEl>
                                        <p:attrNameLst>
                                          <p:attrName>ppt_x</p:attrName>
                                        </p:attrNameLst>
                                      </p:cBhvr>
                                    </p:anim>
                                    <p:set>
                                      <p:cBhvr>
                                        <p:cTn id="119" dur="770" fill="hold"/>
                                        <p:tgtEl>
                                          <p:spTgt spid="96270"/>
                                        </p:tgtEl>
                                        <p:attrNameLst>
                                          <p:attrName>ppt_y</p:attrName>
                                        </p:attrNameLst>
                                      </p:cBhvr>
                                      <p:to>
                                        <p:strVal val="(#ppt_y+0.4)"/>
                                      </p:to>
                                    </p:set>
                                    <p:anim from="(#ppt_y+0.4)" to="(#ppt_y)" calcmode="lin" valueType="num">
                                      <p:cBhvr>
                                        <p:cTn id="120" dur="1230" accel="100000" fill="hold">
                                          <p:stCondLst>
                                            <p:cond delay="770"/>
                                          </p:stCondLst>
                                        </p:cTn>
                                        <p:tgtEl>
                                          <p:spTgt spid="96270"/>
                                        </p:tgtEl>
                                        <p:attrNameLst>
                                          <p:attrName>ppt_y</p:attrName>
                                        </p:attrNameLst>
                                      </p:cBhvr>
                                    </p:anim>
                                  </p:childTnLst>
                                </p:cTn>
                              </p:par>
                            </p:childTnLst>
                          </p:cTn>
                        </p:par>
                      </p:childTnLst>
                    </p:cTn>
                  </p:par>
                  <p:par>
                    <p:cTn id="121" fill="hold">
                      <p:stCondLst>
                        <p:cond delay="indefinite"/>
                      </p:stCondLst>
                      <p:childTnLst>
                        <p:par>
                          <p:cTn id="122" fill="hold">
                            <p:stCondLst>
                              <p:cond delay="0"/>
                            </p:stCondLst>
                            <p:childTnLst>
                              <p:par>
                                <p:cTn id="123" presetID="51" presetClass="entr" presetSubtype="0" fill="hold" grpId="0" nodeType="clickEffect">
                                  <p:stCondLst>
                                    <p:cond delay="0"/>
                                  </p:stCondLst>
                                  <p:childTnLst>
                                    <p:set>
                                      <p:cBhvr>
                                        <p:cTn id="124" dur="1" fill="hold">
                                          <p:stCondLst>
                                            <p:cond delay="0"/>
                                          </p:stCondLst>
                                        </p:cTn>
                                        <p:tgtEl>
                                          <p:spTgt spid="96271"/>
                                        </p:tgtEl>
                                        <p:attrNameLst>
                                          <p:attrName>style.visibility</p:attrName>
                                        </p:attrNameLst>
                                      </p:cBhvr>
                                      <p:to>
                                        <p:strVal val="visible"/>
                                      </p:to>
                                    </p:set>
                                    <p:animEffect transition="in" filter="fade">
                                      <p:cBhvr>
                                        <p:cTn id="125" dur="770" decel="100000"/>
                                        <p:tgtEl>
                                          <p:spTgt spid="96271"/>
                                        </p:tgtEl>
                                      </p:cBhvr>
                                    </p:animEffect>
                                    <p:animScale>
                                      <p:cBhvr>
                                        <p:cTn id="126" dur="770" decel="100000"/>
                                        <p:tgtEl>
                                          <p:spTgt spid="96271"/>
                                        </p:tgtEl>
                                      </p:cBhvr>
                                      <p:from x="10000" y="10000"/>
                                      <p:to x="200000" y="450000"/>
                                    </p:animScale>
                                    <p:animScale>
                                      <p:cBhvr>
                                        <p:cTn id="127" dur="1230" accel="100000" fill="hold">
                                          <p:stCondLst>
                                            <p:cond delay="770"/>
                                          </p:stCondLst>
                                        </p:cTn>
                                        <p:tgtEl>
                                          <p:spTgt spid="96271"/>
                                        </p:tgtEl>
                                      </p:cBhvr>
                                      <p:from x="200000" y="450000"/>
                                      <p:to x="100000" y="100000"/>
                                    </p:animScale>
                                    <p:set>
                                      <p:cBhvr>
                                        <p:cTn id="128" dur="770" fill="hold"/>
                                        <p:tgtEl>
                                          <p:spTgt spid="96271"/>
                                        </p:tgtEl>
                                        <p:attrNameLst>
                                          <p:attrName>ppt_x</p:attrName>
                                        </p:attrNameLst>
                                      </p:cBhvr>
                                      <p:to>
                                        <p:strVal val="(0.5)"/>
                                      </p:to>
                                    </p:set>
                                    <p:anim from="(0.5)" to="(#ppt_x)" calcmode="lin" valueType="num">
                                      <p:cBhvr>
                                        <p:cTn id="129" dur="1230" accel="100000" fill="hold">
                                          <p:stCondLst>
                                            <p:cond delay="770"/>
                                          </p:stCondLst>
                                        </p:cTn>
                                        <p:tgtEl>
                                          <p:spTgt spid="96271"/>
                                        </p:tgtEl>
                                        <p:attrNameLst>
                                          <p:attrName>ppt_x</p:attrName>
                                        </p:attrNameLst>
                                      </p:cBhvr>
                                    </p:anim>
                                    <p:set>
                                      <p:cBhvr>
                                        <p:cTn id="130" dur="770" fill="hold"/>
                                        <p:tgtEl>
                                          <p:spTgt spid="96271"/>
                                        </p:tgtEl>
                                        <p:attrNameLst>
                                          <p:attrName>ppt_y</p:attrName>
                                        </p:attrNameLst>
                                      </p:cBhvr>
                                      <p:to>
                                        <p:strVal val="(#ppt_y+0.4)"/>
                                      </p:to>
                                    </p:set>
                                    <p:anim from="(#ppt_y+0.4)" to="(#ppt_y)" calcmode="lin" valueType="num">
                                      <p:cBhvr>
                                        <p:cTn id="131" dur="1230" accel="100000" fill="hold">
                                          <p:stCondLst>
                                            <p:cond delay="770"/>
                                          </p:stCondLst>
                                        </p:cTn>
                                        <p:tgtEl>
                                          <p:spTgt spid="96271"/>
                                        </p:tgtEl>
                                        <p:attrNameLst>
                                          <p:attrName>ppt_y</p:attrName>
                                        </p:attrNameLst>
                                      </p:cBhvr>
                                    </p:anim>
                                  </p:childTnLst>
                                </p:cTn>
                              </p:par>
                            </p:childTnLst>
                          </p:cTn>
                        </p:par>
                      </p:childTnLst>
                    </p:cTn>
                  </p:par>
                  <p:par>
                    <p:cTn id="132" fill="hold">
                      <p:stCondLst>
                        <p:cond delay="indefinite"/>
                      </p:stCondLst>
                      <p:childTnLst>
                        <p:par>
                          <p:cTn id="133" fill="hold">
                            <p:stCondLst>
                              <p:cond delay="0"/>
                            </p:stCondLst>
                            <p:childTnLst>
                              <p:par>
                                <p:cTn id="134" presetID="51" presetClass="entr" presetSubtype="0" fill="hold" grpId="0" nodeType="click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fade">
                                      <p:cBhvr>
                                        <p:cTn id="136" dur="770" decel="100000"/>
                                        <p:tgtEl>
                                          <p:spTgt spid="55"/>
                                        </p:tgtEl>
                                      </p:cBhvr>
                                    </p:animEffect>
                                    <p:animScale>
                                      <p:cBhvr>
                                        <p:cTn id="137" dur="770" decel="100000"/>
                                        <p:tgtEl>
                                          <p:spTgt spid="55"/>
                                        </p:tgtEl>
                                      </p:cBhvr>
                                      <p:from x="10000" y="10000"/>
                                      <p:to x="200000" y="450000"/>
                                    </p:animScale>
                                    <p:animScale>
                                      <p:cBhvr>
                                        <p:cTn id="138" dur="1230" accel="100000" fill="hold">
                                          <p:stCondLst>
                                            <p:cond delay="770"/>
                                          </p:stCondLst>
                                        </p:cTn>
                                        <p:tgtEl>
                                          <p:spTgt spid="55"/>
                                        </p:tgtEl>
                                      </p:cBhvr>
                                      <p:from x="200000" y="450000"/>
                                      <p:to x="100000" y="100000"/>
                                    </p:animScale>
                                    <p:set>
                                      <p:cBhvr>
                                        <p:cTn id="139" dur="770" fill="hold"/>
                                        <p:tgtEl>
                                          <p:spTgt spid="55"/>
                                        </p:tgtEl>
                                        <p:attrNameLst>
                                          <p:attrName>ppt_x</p:attrName>
                                        </p:attrNameLst>
                                      </p:cBhvr>
                                      <p:to>
                                        <p:strVal val="(0.5)"/>
                                      </p:to>
                                    </p:set>
                                    <p:anim from="(0.5)" to="(#ppt_x)" calcmode="lin" valueType="num">
                                      <p:cBhvr>
                                        <p:cTn id="140" dur="1230" accel="100000" fill="hold">
                                          <p:stCondLst>
                                            <p:cond delay="770"/>
                                          </p:stCondLst>
                                        </p:cTn>
                                        <p:tgtEl>
                                          <p:spTgt spid="55"/>
                                        </p:tgtEl>
                                        <p:attrNameLst>
                                          <p:attrName>ppt_x</p:attrName>
                                        </p:attrNameLst>
                                      </p:cBhvr>
                                    </p:anim>
                                    <p:set>
                                      <p:cBhvr>
                                        <p:cTn id="141" dur="770" fill="hold"/>
                                        <p:tgtEl>
                                          <p:spTgt spid="55"/>
                                        </p:tgtEl>
                                        <p:attrNameLst>
                                          <p:attrName>ppt_y</p:attrName>
                                        </p:attrNameLst>
                                      </p:cBhvr>
                                      <p:to>
                                        <p:strVal val="(#ppt_y+0.4)"/>
                                      </p:to>
                                    </p:set>
                                    <p:anim from="(#ppt_y+0.4)" to="(#ppt_y)" calcmode="lin" valueType="num">
                                      <p:cBhvr>
                                        <p:cTn id="142" dur="1230" accel="100000" fill="hold">
                                          <p:stCondLst>
                                            <p:cond delay="770"/>
                                          </p:stCondLst>
                                        </p:cTn>
                                        <p:tgtEl>
                                          <p:spTgt spid="55"/>
                                        </p:tgtEl>
                                        <p:attrNameLst>
                                          <p:attrName>ppt_y</p:attrName>
                                        </p:attrNameLst>
                                      </p:cBhvr>
                                    </p:anim>
                                  </p:childTnLst>
                                </p:cTn>
                              </p:par>
                            </p:childTnLst>
                          </p:cTn>
                        </p:par>
                      </p:childTnLst>
                    </p:cTn>
                  </p:par>
                  <p:par>
                    <p:cTn id="143" fill="hold">
                      <p:stCondLst>
                        <p:cond delay="indefinite"/>
                      </p:stCondLst>
                      <p:childTnLst>
                        <p:par>
                          <p:cTn id="144" fill="hold">
                            <p:stCondLst>
                              <p:cond delay="0"/>
                            </p:stCondLst>
                            <p:childTnLst>
                              <p:par>
                                <p:cTn id="145" presetID="51" presetClass="entr" presetSubtype="0" fill="hold" grpId="0" nodeType="clickEffect">
                                  <p:stCondLst>
                                    <p:cond delay="0"/>
                                  </p:stCondLst>
                                  <p:childTnLst>
                                    <p:set>
                                      <p:cBhvr>
                                        <p:cTn id="146" dur="1" fill="hold">
                                          <p:stCondLst>
                                            <p:cond delay="0"/>
                                          </p:stCondLst>
                                        </p:cTn>
                                        <p:tgtEl>
                                          <p:spTgt spid="96272"/>
                                        </p:tgtEl>
                                        <p:attrNameLst>
                                          <p:attrName>style.visibility</p:attrName>
                                        </p:attrNameLst>
                                      </p:cBhvr>
                                      <p:to>
                                        <p:strVal val="visible"/>
                                      </p:to>
                                    </p:set>
                                    <p:animEffect transition="in" filter="fade">
                                      <p:cBhvr>
                                        <p:cTn id="147" dur="770" decel="100000"/>
                                        <p:tgtEl>
                                          <p:spTgt spid="96272"/>
                                        </p:tgtEl>
                                      </p:cBhvr>
                                    </p:animEffect>
                                    <p:animScale>
                                      <p:cBhvr>
                                        <p:cTn id="148" dur="770" decel="100000"/>
                                        <p:tgtEl>
                                          <p:spTgt spid="96272"/>
                                        </p:tgtEl>
                                      </p:cBhvr>
                                      <p:from x="10000" y="10000"/>
                                      <p:to x="200000" y="450000"/>
                                    </p:animScale>
                                    <p:animScale>
                                      <p:cBhvr>
                                        <p:cTn id="149" dur="1230" accel="100000" fill="hold">
                                          <p:stCondLst>
                                            <p:cond delay="770"/>
                                          </p:stCondLst>
                                        </p:cTn>
                                        <p:tgtEl>
                                          <p:spTgt spid="96272"/>
                                        </p:tgtEl>
                                      </p:cBhvr>
                                      <p:from x="200000" y="450000"/>
                                      <p:to x="100000" y="100000"/>
                                    </p:animScale>
                                    <p:set>
                                      <p:cBhvr>
                                        <p:cTn id="150" dur="770" fill="hold"/>
                                        <p:tgtEl>
                                          <p:spTgt spid="96272"/>
                                        </p:tgtEl>
                                        <p:attrNameLst>
                                          <p:attrName>ppt_x</p:attrName>
                                        </p:attrNameLst>
                                      </p:cBhvr>
                                      <p:to>
                                        <p:strVal val="(0.5)"/>
                                      </p:to>
                                    </p:set>
                                    <p:anim from="(0.5)" to="(#ppt_x)" calcmode="lin" valueType="num">
                                      <p:cBhvr>
                                        <p:cTn id="151" dur="1230" accel="100000" fill="hold">
                                          <p:stCondLst>
                                            <p:cond delay="770"/>
                                          </p:stCondLst>
                                        </p:cTn>
                                        <p:tgtEl>
                                          <p:spTgt spid="96272"/>
                                        </p:tgtEl>
                                        <p:attrNameLst>
                                          <p:attrName>ppt_x</p:attrName>
                                        </p:attrNameLst>
                                      </p:cBhvr>
                                    </p:anim>
                                    <p:set>
                                      <p:cBhvr>
                                        <p:cTn id="152" dur="770" fill="hold"/>
                                        <p:tgtEl>
                                          <p:spTgt spid="96272"/>
                                        </p:tgtEl>
                                        <p:attrNameLst>
                                          <p:attrName>ppt_y</p:attrName>
                                        </p:attrNameLst>
                                      </p:cBhvr>
                                      <p:to>
                                        <p:strVal val="(#ppt_y+0.4)"/>
                                      </p:to>
                                    </p:set>
                                    <p:anim from="(#ppt_y+0.4)" to="(#ppt_y)" calcmode="lin" valueType="num">
                                      <p:cBhvr>
                                        <p:cTn id="153" dur="1230" accel="100000" fill="hold">
                                          <p:stCondLst>
                                            <p:cond delay="770"/>
                                          </p:stCondLst>
                                        </p:cTn>
                                        <p:tgtEl>
                                          <p:spTgt spid="96272"/>
                                        </p:tgtEl>
                                        <p:attrNameLst>
                                          <p:attrName>ppt_y</p:attrName>
                                        </p:attrNameLst>
                                      </p:cBhvr>
                                    </p:anim>
                                  </p:childTnLst>
                                </p:cTn>
                              </p:par>
                            </p:childTnLst>
                          </p:cTn>
                        </p:par>
                      </p:childTnLst>
                    </p:cTn>
                  </p:par>
                  <p:par>
                    <p:cTn id="154" fill="hold">
                      <p:stCondLst>
                        <p:cond delay="indefinite"/>
                      </p:stCondLst>
                      <p:childTnLst>
                        <p:par>
                          <p:cTn id="155" fill="hold">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96273"/>
                                        </p:tgtEl>
                                        <p:attrNameLst>
                                          <p:attrName>style.visibility</p:attrName>
                                        </p:attrNameLst>
                                      </p:cBhvr>
                                      <p:to>
                                        <p:strVal val="visible"/>
                                      </p:to>
                                    </p:set>
                                    <p:animEffect transition="in" filter="fade">
                                      <p:cBhvr>
                                        <p:cTn id="158" dur="770" decel="100000"/>
                                        <p:tgtEl>
                                          <p:spTgt spid="96273"/>
                                        </p:tgtEl>
                                      </p:cBhvr>
                                    </p:animEffect>
                                    <p:animScale>
                                      <p:cBhvr>
                                        <p:cTn id="159" dur="770" decel="100000"/>
                                        <p:tgtEl>
                                          <p:spTgt spid="96273"/>
                                        </p:tgtEl>
                                      </p:cBhvr>
                                      <p:from x="10000" y="10000"/>
                                      <p:to x="200000" y="450000"/>
                                    </p:animScale>
                                    <p:animScale>
                                      <p:cBhvr>
                                        <p:cTn id="160" dur="1230" accel="100000" fill="hold">
                                          <p:stCondLst>
                                            <p:cond delay="770"/>
                                          </p:stCondLst>
                                        </p:cTn>
                                        <p:tgtEl>
                                          <p:spTgt spid="96273"/>
                                        </p:tgtEl>
                                      </p:cBhvr>
                                      <p:from x="200000" y="450000"/>
                                      <p:to x="100000" y="100000"/>
                                    </p:animScale>
                                    <p:set>
                                      <p:cBhvr>
                                        <p:cTn id="161" dur="770" fill="hold"/>
                                        <p:tgtEl>
                                          <p:spTgt spid="96273"/>
                                        </p:tgtEl>
                                        <p:attrNameLst>
                                          <p:attrName>ppt_x</p:attrName>
                                        </p:attrNameLst>
                                      </p:cBhvr>
                                      <p:to>
                                        <p:strVal val="(0.5)"/>
                                      </p:to>
                                    </p:set>
                                    <p:anim from="(0.5)" to="(#ppt_x)" calcmode="lin" valueType="num">
                                      <p:cBhvr>
                                        <p:cTn id="162" dur="1230" accel="100000" fill="hold">
                                          <p:stCondLst>
                                            <p:cond delay="770"/>
                                          </p:stCondLst>
                                        </p:cTn>
                                        <p:tgtEl>
                                          <p:spTgt spid="96273"/>
                                        </p:tgtEl>
                                        <p:attrNameLst>
                                          <p:attrName>ppt_x</p:attrName>
                                        </p:attrNameLst>
                                      </p:cBhvr>
                                    </p:anim>
                                    <p:set>
                                      <p:cBhvr>
                                        <p:cTn id="163" dur="770" fill="hold"/>
                                        <p:tgtEl>
                                          <p:spTgt spid="96273"/>
                                        </p:tgtEl>
                                        <p:attrNameLst>
                                          <p:attrName>ppt_y</p:attrName>
                                        </p:attrNameLst>
                                      </p:cBhvr>
                                      <p:to>
                                        <p:strVal val="(#ppt_y+0.4)"/>
                                      </p:to>
                                    </p:set>
                                    <p:anim from="(#ppt_y+0.4)" to="(#ppt_y)" calcmode="lin" valueType="num">
                                      <p:cBhvr>
                                        <p:cTn id="164" dur="1230" accel="100000" fill="hold">
                                          <p:stCondLst>
                                            <p:cond delay="770"/>
                                          </p:stCondLst>
                                        </p:cTn>
                                        <p:tgtEl>
                                          <p:spTgt spid="96273"/>
                                        </p:tgtEl>
                                        <p:attrNameLst>
                                          <p:attrName>ppt_y</p:attrName>
                                        </p:attrNameLst>
                                      </p:cBhvr>
                                    </p:anim>
                                  </p:childTnLst>
                                </p:cTn>
                              </p:par>
                            </p:childTnLst>
                          </p:cTn>
                        </p:par>
                      </p:childTnLst>
                    </p:cTn>
                  </p:par>
                  <p:par>
                    <p:cTn id="165" fill="hold">
                      <p:stCondLst>
                        <p:cond delay="indefinite"/>
                      </p:stCondLst>
                      <p:childTnLst>
                        <p:par>
                          <p:cTn id="166" fill="hold">
                            <p:stCondLst>
                              <p:cond delay="0"/>
                            </p:stCondLst>
                            <p:childTnLst>
                              <p:par>
                                <p:cTn id="167" presetID="51" presetClass="entr" presetSubtype="0" fill="hold" grpId="0" nodeType="clickEffect">
                                  <p:stCondLst>
                                    <p:cond delay="0"/>
                                  </p:stCondLst>
                                  <p:childTnLst>
                                    <p:set>
                                      <p:cBhvr>
                                        <p:cTn id="168" dur="1" fill="hold">
                                          <p:stCondLst>
                                            <p:cond delay="0"/>
                                          </p:stCondLst>
                                        </p:cTn>
                                        <p:tgtEl>
                                          <p:spTgt spid="96274"/>
                                        </p:tgtEl>
                                        <p:attrNameLst>
                                          <p:attrName>style.visibility</p:attrName>
                                        </p:attrNameLst>
                                      </p:cBhvr>
                                      <p:to>
                                        <p:strVal val="visible"/>
                                      </p:to>
                                    </p:set>
                                    <p:animEffect transition="in" filter="fade">
                                      <p:cBhvr>
                                        <p:cTn id="169" dur="770" decel="100000"/>
                                        <p:tgtEl>
                                          <p:spTgt spid="96274"/>
                                        </p:tgtEl>
                                      </p:cBhvr>
                                    </p:animEffect>
                                    <p:animScale>
                                      <p:cBhvr>
                                        <p:cTn id="170" dur="770" decel="100000"/>
                                        <p:tgtEl>
                                          <p:spTgt spid="96274"/>
                                        </p:tgtEl>
                                      </p:cBhvr>
                                      <p:from x="10000" y="10000"/>
                                      <p:to x="200000" y="450000"/>
                                    </p:animScale>
                                    <p:animScale>
                                      <p:cBhvr>
                                        <p:cTn id="171" dur="1230" accel="100000" fill="hold">
                                          <p:stCondLst>
                                            <p:cond delay="770"/>
                                          </p:stCondLst>
                                        </p:cTn>
                                        <p:tgtEl>
                                          <p:spTgt spid="96274"/>
                                        </p:tgtEl>
                                      </p:cBhvr>
                                      <p:from x="200000" y="450000"/>
                                      <p:to x="100000" y="100000"/>
                                    </p:animScale>
                                    <p:set>
                                      <p:cBhvr>
                                        <p:cTn id="172" dur="770" fill="hold"/>
                                        <p:tgtEl>
                                          <p:spTgt spid="96274"/>
                                        </p:tgtEl>
                                        <p:attrNameLst>
                                          <p:attrName>ppt_x</p:attrName>
                                        </p:attrNameLst>
                                      </p:cBhvr>
                                      <p:to>
                                        <p:strVal val="(0.5)"/>
                                      </p:to>
                                    </p:set>
                                    <p:anim from="(0.5)" to="(#ppt_x)" calcmode="lin" valueType="num">
                                      <p:cBhvr>
                                        <p:cTn id="173" dur="1230" accel="100000" fill="hold">
                                          <p:stCondLst>
                                            <p:cond delay="770"/>
                                          </p:stCondLst>
                                        </p:cTn>
                                        <p:tgtEl>
                                          <p:spTgt spid="96274"/>
                                        </p:tgtEl>
                                        <p:attrNameLst>
                                          <p:attrName>ppt_x</p:attrName>
                                        </p:attrNameLst>
                                      </p:cBhvr>
                                    </p:anim>
                                    <p:set>
                                      <p:cBhvr>
                                        <p:cTn id="174" dur="770" fill="hold"/>
                                        <p:tgtEl>
                                          <p:spTgt spid="96274"/>
                                        </p:tgtEl>
                                        <p:attrNameLst>
                                          <p:attrName>ppt_y</p:attrName>
                                        </p:attrNameLst>
                                      </p:cBhvr>
                                      <p:to>
                                        <p:strVal val="(#ppt_y+0.4)"/>
                                      </p:to>
                                    </p:set>
                                    <p:anim from="(#ppt_y+0.4)" to="(#ppt_y)" calcmode="lin" valueType="num">
                                      <p:cBhvr>
                                        <p:cTn id="175" dur="1230" accel="100000" fill="hold">
                                          <p:stCondLst>
                                            <p:cond delay="770"/>
                                          </p:stCondLst>
                                        </p:cTn>
                                        <p:tgtEl>
                                          <p:spTgt spid="96274"/>
                                        </p:tgtEl>
                                        <p:attrNameLst>
                                          <p:attrName>ppt_y</p:attrName>
                                        </p:attrNameLst>
                                      </p:cBhvr>
                                    </p:anim>
                                  </p:childTnLst>
                                </p:cTn>
                              </p:par>
                            </p:childTnLst>
                          </p:cTn>
                        </p:par>
                      </p:childTnLst>
                    </p:cTn>
                  </p:par>
                  <p:par>
                    <p:cTn id="176" fill="hold">
                      <p:stCondLst>
                        <p:cond delay="indefinite"/>
                      </p:stCondLst>
                      <p:childTnLst>
                        <p:par>
                          <p:cTn id="177" fill="hold">
                            <p:stCondLst>
                              <p:cond delay="0"/>
                            </p:stCondLst>
                            <p:childTnLst>
                              <p:par>
                                <p:cTn id="178" presetID="51" presetClass="entr" presetSubtype="0" fill="hold" grpId="0" nodeType="clickEffect">
                                  <p:stCondLst>
                                    <p:cond delay="0"/>
                                  </p:stCondLst>
                                  <p:childTnLst>
                                    <p:set>
                                      <p:cBhvr>
                                        <p:cTn id="179" dur="1" fill="hold">
                                          <p:stCondLst>
                                            <p:cond delay="0"/>
                                          </p:stCondLst>
                                        </p:cTn>
                                        <p:tgtEl>
                                          <p:spTgt spid="96275"/>
                                        </p:tgtEl>
                                        <p:attrNameLst>
                                          <p:attrName>style.visibility</p:attrName>
                                        </p:attrNameLst>
                                      </p:cBhvr>
                                      <p:to>
                                        <p:strVal val="visible"/>
                                      </p:to>
                                    </p:set>
                                    <p:animEffect transition="in" filter="fade">
                                      <p:cBhvr>
                                        <p:cTn id="180" dur="770" decel="100000"/>
                                        <p:tgtEl>
                                          <p:spTgt spid="96275"/>
                                        </p:tgtEl>
                                      </p:cBhvr>
                                    </p:animEffect>
                                    <p:animScale>
                                      <p:cBhvr>
                                        <p:cTn id="181" dur="770" decel="100000"/>
                                        <p:tgtEl>
                                          <p:spTgt spid="96275"/>
                                        </p:tgtEl>
                                      </p:cBhvr>
                                      <p:from x="10000" y="10000"/>
                                      <p:to x="200000" y="450000"/>
                                    </p:animScale>
                                    <p:animScale>
                                      <p:cBhvr>
                                        <p:cTn id="182" dur="1230" accel="100000" fill="hold">
                                          <p:stCondLst>
                                            <p:cond delay="770"/>
                                          </p:stCondLst>
                                        </p:cTn>
                                        <p:tgtEl>
                                          <p:spTgt spid="96275"/>
                                        </p:tgtEl>
                                      </p:cBhvr>
                                      <p:from x="200000" y="450000"/>
                                      <p:to x="100000" y="100000"/>
                                    </p:animScale>
                                    <p:set>
                                      <p:cBhvr>
                                        <p:cTn id="183" dur="770" fill="hold"/>
                                        <p:tgtEl>
                                          <p:spTgt spid="96275"/>
                                        </p:tgtEl>
                                        <p:attrNameLst>
                                          <p:attrName>ppt_x</p:attrName>
                                        </p:attrNameLst>
                                      </p:cBhvr>
                                      <p:to>
                                        <p:strVal val="(0.5)"/>
                                      </p:to>
                                    </p:set>
                                    <p:anim from="(0.5)" to="(#ppt_x)" calcmode="lin" valueType="num">
                                      <p:cBhvr>
                                        <p:cTn id="184" dur="1230" accel="100000" fill="hold">
                                          <p:stCondLst>
                                            <p:cond delay="770"/>
                                          </p:stCondLst>
                                        </p:cTn>
                                        <p:tgtEl>
                                          <p:spTgt spid="96275"/>
                                        </p:tgtEl>
                                        <p:attrNameLst>
                                          <p:attrName>ppt_x</p:attrName>
                                        </p:attrNameLst>
                                      </p:cBhvr>
                                    </p:anim>
                                    <p:set>
                                      <p:cBhvr>
                                        <p:cTn id="185" dur="770" fill="hold"/>
                                        <p:tgtEl>
                                          <p:spTgt spid="96275"/>
                                        </p:tgtEl>
                                        <p:attrNameLst>
                                          <p:attrName>ppt_y</p:attrName>
                                        </p:attrNameLst>
                                      </p:cBhvr>
                                      <p:to>
                                        <p:strVal val="(#ppt_y+0.4)"/>
                                      </p:to>
                                    </p:set>
                                    <p:anim from="(#ppt_y+0.4)" to="(#ppt_y)" calcmode="lin" valueType="num">
                                      <p:cBhvr>
                                        <p:cTn id="186" dur="1230" accel="100000" fill="hold">
                                          <p:stCondLst>
                                            <p:cond delay="770"/>
                                          </p:stCondLst>
                                        </p:cTn>
                                        <p:tgtEl>
                                          <p:spTgt spid="96275"/>
                                        </p:tgtEl>
                                        <p:attrNameLst>
                                          <p:attrName>ppt_y</p:attrName>
                                        </p:attrNameLst>
                                      </p:cBhvr>
                                    </p:anim>
                                  </p:childTnLst>
                                </p:cTn>
                              </p:par>
                            </p:childTnLst>
                          </p:cTn>
                        </p:par>
                      </p:childTnLst>
                    </p:cTn>
                  </p:par>
                  <p:par>
                    <p:cTn id="187" fill="hold">
                      <p:stCondLst>
                        <p:cond delay="indefinite"/>
                      </p:stCondLst>
                      <p:childTnLst>
                        <p:par>
                          <p:cTn id="188" fill="hold">
                            <p:stCondLst>
                              <p:cond delay="0"/>
                            </p:stCondLst>
                            <p:childTnLst>
                              <p:par>
                                <p:cTn id="189" presetID="51" presetClass="entr" presetSubtype="0" fill="hold" grpId="0" nodeType="clickEffect">
                                  <p:stCondLst>
                                    <p:cond delay="0"/>
                                  </p:stCondLst>
                                  <p:childTnLst>
                                    <p:set>
                                      <p:cBhvr>
                                        <p:cTn id="190" dur="1" fill="hold">
                                          <p:stCondLst>
                                            <p:cond delay="0"/>
                                          </p:stCondLst>
                                        </p:cTn>
                                        <p:tgtEl>
                                          <p:spTgt spid="96278"/>
                                        </p:tgtEl>
                                        <p:attrNameLst>
                                          <p:attrName>style.visibility</p:attrName>
                                        </p:attrNameLst>
                                      </p:cBhvr>
                                      <p:to>
                                        <p:strVal val="visible"/>
                                      </p:to>
                                    </p:set>
                                    <p:animEffect transition="in" filter="fade">
                                      <p:cBhvr>
                                        <p:cTn id="191" dur="770" decel="100000"/>
                                        <p:tgtEl>
                                          <p:spTgt spid="96278"/>
                                        </p:tgtEl>
                                      </p:cBhvr>
                                    </p:animEffect>
                                    <p:animScale>
                                      <p:cBhvr>
                                        <p:cTn id="192" dur="770" decel="100000"/>
                                        <p:tgtEl>
                                          <p:spTgt spid="96278"/>
                                        </p:tgtEl>
                                      </p:cBhvr>
                                      <p:from x="10000" y="10000"/>
                                      <p:to x="200000" y="450000"/>
                                    </p:animScale>
                                    <p:animScale>
                                      <p:cBhvr>
                                        <p:cTn id="193" dur="1230" accel="100000" fill="hold">
                                          <p:stCondLst>
                                            <p:cond delay="770"/>
                                          </p:stCondLst>
                                        </p:cTn>
                                        <p:tgtEl>
                                          <p:spTgt spid="96278"/>
                                        </p:tgtEl>
                                      </p:cBhvr>
                                      <p:from x="200000" y="450000"/>
                                      <p:to x="100000" y="100000"/>
                                    </p:animScale>
                                    <p:set>
                                      <p:cBhvr>
                                        <p:cTn id="194" dur="770" fill="hold"/>
                                        <p:tgtEl>
                                          <p:spTgt spid="96278"/>
                                        </p:tgtEl>
                                        <p:attrNameLst>
                                          <p:attrName>ppt_x</p:attrName>
                                        </p:attrNameLst>
                                      </p:cBhvr>
                                      <p:to>
                                        <p:strVal val="(0.5)"/>
                                      </p:to>
                                    </p:set>
                                    <p:anim from="(0.5)" to="(#ppt_x)" calcmode="lin" valueType="num">
                                      <p:cBhvr>
                                        <p:cTn id="195" dur="1230" accel="100000" fill="hold">
                                          <p:stCondLst>
                                            <p:cond delay="770"/>
                                          </p:stCondLst>
                                        </p:cTn>
                                        <p:tgtEl>
                                          <p:spTgt spid="96278"/>
                                        </p:tgtEl>
                                        <p:attrNameLst>
                                          <p:attrName>ppt_x</p:attrName>
                                        </p:attrNameLst>
                                      </p:cBhvr>
                                    </p:anim>
                                    <p:set>
                                      <p:cBhvr>
                                        <p:cTn id="196" dur="770" fill="hold"/>
                                        <p:tgtEl>
                                          <p:spTgt spid="96278"/>
                                        </p:tgtEl>
                                        <p:attrNameLst>
                                          <p:attrName>ppt_y</p:attrName>
                                        </p:attrNameLst>
                                      </p:cBhvr>
                                      <p:to>
                                        <p:strVal val="(#ppt_y+0.4)"/>
                                      </p:to>
                                    </p:set>
                                    <p:anim from="(#ppt_y+0.4)" to="(#ppt_y)" calcmode="lin" valueType="num">
                                      <p:cBhvr>
                                        <p:cTn id="197" dur="1230" accel="100000" fill="hold">
                                          <p:stCondLst>
                                            <p:cond delay="770"/>
                                          </p:stCondLst>
                                        </p:cTn>
                                        <p:tgtEl>
                                          <p:spTgt spid="96278"/>
                                        </p:tgtEl>
                                        <p:attrNameLst>
                                          <p:attrName>ppt_y</p:attrName>
                                        </p:attrNameLst>
                                      </p:cBhvr>
                                    </p:anim>
                                  </p:childTnLst>
                                </p:cTn>
                              </p:par>
                            </p:childTnLst>
                          </p:cTn>
                        </p:par>
                      </p:childTnLst>
                    </p:cTn>
                  </p:par>
                  <p:par>
                    <p:cTn id="198" fill="hold">
                      <p:stCondLst>
                        <p:cond delay="indefinite"/>
                      </p:stCondLst>
                      <p:childTnLst>
                        <p:par>
                          <p:cTn id="199" fill="hold">
                            <p:stCondLst>
                              <p:cond delay="0"/>
                            </p:stCondLst>
                            <p:childTnLst>
                              <p:par>
                                <p:cTn id="200" presetID="51" presetClass="entr" presetSubtype="0" fill="hold" grpId="0" nodeType="clickEffect">
                                  <p:stCondLst>
                                    <p:cond delay="0"/>
                                  </p:stCondLst>
                                  <p:childTnLst>
                                    <p:set>
                                      <p:cBhvr>
                                        <p:cTn id="201" dur="1" fill="hold">
                                          <p:stCondLst>
                                            <p:cond delay="0"/>
                                          </p:stCondLst>
                                        </p:cTn>
                                        <p:tgtEl>
                                          <p:spTgt spid="96279"/>
                                        </p:tgtEl>
                                        <p:attrNameLst>
                                          <p:attrName>style.visibility</p:attrName>
                                        </p:attrNameLst>
                                      </p:cBhvr>
                                      <p:to>
                                        <p:strVal val="visible"/>
                                      </p:to>
                                    </p:set>
                                    <p:animEffect transition="in" filter="fade">
                                      <p:cBhvr>
                                        <p:cTn id="202" dur="770" decel="100000"/>
                                        <p:tgtEl>
                                          <p:spTgt spid="96279"/>
                                        </p:tgtEl>
                                      </p:cBhvr>
                                    </p:animEffect>
                                    <p:animScale>
                                      <p:cBhvr>
                                        <p:cTn id="203" dur="770" decel="100000"/>
                                        <p:tgtEl>
                                          <p:spTgt spid="96279"/>
                                        </p:tgtEl>
                                      </p:cBhvr>
                                      <p:from x="10000" y="10000"/>
                                      <p:to x="200000" y="450000"/>
                                    </p:animScale>
                                    <p:animScale>
                                      <p:cBhvr>
                                        <p:cTn id="204" dur="1230" accel="100000" fill="hold">
                                          <p:stCondLst>
                                            <p:cond delay="770"/>
                                          </p:stCondLst>
                                        </p:cTn>
                                        <p:tgtEl>
                                          <p:spTgt spid="96279"/>
                                        </p:tgtEl>
                                      </p:cBhvr>
                                      <p:from x="200000" y="450000"/>
                                      <p:to x="100000" y="100000"/>
                                    </p:animScale>
                                    <p:set>
                                      <p:cBhvr>
                                        <p:cTn id="205" dur="770" fill="hold"/>
                                        <p:tgtEl>
                                          <p:spTgt spid="96279"/>
                                        </p:tgtEl>
                                        <p:attrNameLst>
                                          <p:attrName>ppt_x</p:attrName>
                                        </p:attrNameLst>
                                      </p:cBhvr>
                                      <p:to>
                                        <p:strVal val="(0.5)"/>
                                      </p:to>
                                    </p:set>
                                    <p:anim from="(0.5)" to="(#ppt_x)" calcmode="lin" valueType="num">
                                      <p:cBhvr>
                                        <p:cTn id="206" dur="1230" accel="100000" fill="hold">
                                          <p:stCondLst>
                                            <p:cond delay="770"/>
                                          </p:stCondLst>
                                        </p:cTn>
                                        <p:tgtEl>
                                          <p:spTgt spid="96279"/>
                                        </p:tgtEl>
                                        <p:attrNameLst>
                                          <p:attrName>ppt_x</p:attrName>
                                        </p:attrNameLst>
                                      </p:cBhvr>
                                    </p:anim>
                                    <p:set>
                                      <p:cBhvr>
                                        <p:cTn id="207" dur="770" fill="hold"/>
                                        <p:tgtEl>
                                          <p:spTgt spid="96279"/>
                                        </p:tgtEl>
                                        <p:attrNameLst>
                                          <p:attrName>ppt_y</p:attrName>
                                        </p:attrNameLst>
                                      </p:cBhvr>
                                      <p:to>
                                        <p:strVal val="(#ppt_y+0.4)"/>
                                      </p:to>
                                    </p:set>
                                    <p:anim from="(#ppt_y+0.4)" to="(#ppt_y)" calcmode="lin" valueType="num">
                                      <p:cBhvr>
                                        <p:cTn id="208" dur="1230" accel="100000" fill="hold">
                                          <p:stCondLst>
                                            <p:cond delay="770"/>
                                          </p:stCondLst>
                                        </p:cTn>
                                        <p:tgtEl>
                                          <p:spTgt spid="96279"/>
                                        </p:tgtEl>
                                        <p:attrNameLst>
                                          <p:attrName>ppt_y</p:attrName>
                                        </p:attrNameLst>
                                      </p:cBhvr>
                                    </p:anim>
                                  </p:childTnLst>
                                </p:cTn>
                              </p:par>
                            </p:childTnLst>
                          </p:cTn>
                        </p:par>
                      </p:childTnLst>
                    </p:cTn>
                  </p:par>
                  <p:par>
                    <p:cTn id="209" fill="hold">
                      <p:stCondLst>
                        <p:cond delay="indefinite"/>
                      </p:stCondLst>
                      <p:childTnLst>
                        <p:par>
                          <p:cTn id="210" fill="hold">
                            <p:stCondLst>
                              <p:cond delay="0"/>
                            </p:stCondLst>
                            <p:childTnLst>
                              <p:par>
                                <p:cTn id="211" presetID="51" presetClass="entr" presetSubtype="0" fill="hold" grpId="0" nodeType="clickEffect">
                                  <p:stCondLst>
                                    <p:cond delay="0"/>
                                  </p:stCondLst>
                                  <p:childTnLst>
                                    <p:set>
                                      <p:cBhvr>
                                        <p:cTn id="212" dur="1" fill="hold">
                                          <p:stCondLst>
                                            <p:cond delay="0"/>
                                          </p:stCondLst>
                                        </p:cTn>
                                        <p:tgtEl>
                                          <p:spTgt spid="96288"/>
                                        </p:tgtEl>
                                        <p:attrNameLst>
                                          <p:attrName>style.visibility</p:attrName>
                                        </p:attrNameLst>
                                      </p:cBhvr>
                                      <p:to>
                                        <p:strVal val="visible"/>
                                      </p:to>
                                    </p:set>
                                    <p:animEffect transition="in" filter="fade">
                                      <p:cBhvr>
                                        <p:cTn id="213" dur="770" decel="100000"/>
                                        <p:tgtEl>
                                          <p:spTgt spid="96288"/>
                                        </p:tgtEl>
                                      </p:cBhvr>
                                    </p:animEffect>
                                    <p:animScale>
                                      <p:cBhvr>
                                        <p:cTn id="214" dur="770" decel="100000"/>
                                        <p:tgtEl>
                                          <p:spTgt spid="96288"/>
                                        </p:tgtEl>
                                      </p:cBhvr>
                                      <p:from x="10000" y="10000"/>
                                      <p:to x="200000" y="450000"/>
                                    </p:animScale>
                                    <p:animScale>
                                      <p:cBhvr>
                                        <p:cTn id="215" dur="1230" accel="100000" fill="hold">
                                          <p:stCondLst>
                                            <p:cond delay="770"/>
                                          </p:stCondLst>
                                        </p:cTn>
                                        <p:tgtEl>
                                          <p:spTgt spid="96288"/>
                                        </p:tgtEl>
                                      </p:cBhvr>
                                      <p:from x="200000" y="450000"/>
                                      <p:to x="100000" y="100000"/>
                                    </p:animScale>
                                    <p:set>
                                      <p:cBhvr>
                                        <p:cTn id="216" dur="770" fill="hold"/>
                                        <p:tgtEl>
                                          <p:spTgt spid="96288"/>
                                        </p:tgtEl>
                                        <p:attrNameLst>
                                          <p:attrName>ppt_x</p:attrName>
                                        </p:attrNameLst>
                                      </p:cBhvr>
                                      <p:to>
                                        <p:strVal val="(0.5)"/>
                                      </p:to>
                                    </p:set>
                                    <p:anim from="(0.5)" to="(#ppt_x)" calcmode="lin" valueType="num">
                                      <p:cBhvr>
                                        <p:cTn id="217" dur="1230" accel="100000" fill="hold">
                                          <p:stCondLst>
                                            <p:cond delay="770"/>
                                          </p:stCondLst>
                                        </p:cTn>
                                        <p:tgtEl>
                                          <p:spTgt spid="96288"/>
                                        </p:tgtEl>
                                        <p:attrNameLst>
                                          <p:attrName>ppt_x</p:attrName>
                                        </p:attrNameLst>
                                      </p:cBhvr>
                                    </p:anim>
                                    <p:set>
                                      <p:cBhvr>
                                        <p:cTn id="218" dur="770" fill="hold"/>
                                        <p:tgtEl>
                                          <p:spTgt spid="96288"/>
                                        </p:tgtEl>
                                        <p:attrNameLst>
                                          <p:attrName>ppt_y</p:attrName>
                                        </p:attrNameLst>
                                      </p:cBhvr>
                                      <p:to>
                                        <p:strVal val="(#ppt_y+0.4)"/>
                                      </p:to>
                                    </p:set>
                                    <p:anim from="(#ppt_y+0.4)" to="(#ppt_y)" calcmode="lin" valueType="num">
                                      <p:cBhvr>
                                        <p:cTn id="219" dur="1230" accel="100000" fill="hold">
                                          <p:stCondLst>
                                            <p:cond delay="770"/>
                                          </p:stCondLst>
                                        </p:cTn>
                                        <p:tgtEl>
                                          <p:spTgt spid="96288"/>
                                        </p:tgtEl>
                                        <p:attrNameLst>
                                          <p:attrName>ppt_y</p:attrName>
                                        </p:attrNameLst>
                                      </p:cBhvr>
                                    </p:anim>
                                  </p:childTnLst>
                                </p:cTn>
                              </p:par>
                            </p:childTnLst>
                          </p:cTn>
                        </p:par>
                      </p:childTnLst>
                    </p:cTn>
                  </p:par>
                  <p:par>
                    <p:cTn id="220" fill="hold">
                      <p:stCondLst>
                        <p:cond delay="indefinite"/>
                      </p:stCondLst>
                      <p:childTnLst>
                        <p:par>
                          <p:cTn id="221" fill="hold">
                            <p:stCondLst>
                              <p:cond delay="0"/>
                            </p:stCondLst>
                            <p:childTnLst>
                              <p:par>
                                <p:cTn id="222" presetID="51" presetClass="entr" presetSubtype="0" fill="hold" grpId="0" nodeType="clickEffect">
                                  <p:stCondLst>
                                    <p:cond delay="0"/>
                                  </p:stCondLst>
                                  <p:childTnLst>
                                    <p:set>
                                      <p:cBhvr>
                                        <p:cTn id="223" dur="1" fill="hold">
                                          <p:stCondLst>
                                            <p:cond delay="0"/>
                                          </p:stCondLst>
                                        </p:cTn>
                                        <p:tgtEl>
                                          <p:spTgt spid="96289"/>
                                        </p:tgtEl>
                                        <p:attrNameLst>
                                          <p:attrName>style.visibility</p:attrName>
                                        </p:attrNameLst>
                                      </p:cBhvr>
                                      <p:to>
                                        <p:strVal val="visible"/>
                                      </p:to>
                                    </p:set>
                                    <p:animEffect transition="in" filter="fade">
                                      <p:cBhvr>
                                        <p:cTn id="224" dur="770" decel="100000"/>
                                        <p:tgtEl>
                                          <p:spTgt spid="96289"/>
                                        </p:tgtEl>
                                      </p:cBhvr>
                                    </p:animEffect>
                                    <p:animScale>
                                      <p:cBhvr>
                                        <p:cTn id="225" dur="770" decel="100000"/>
                                        <p:tgtEl>
                                          <p:spTgt spid="96289"/>
                                        </p:tgtEl>
                                      </p:cBhvr>
                                      <p:from x="10000" y="10000"/>
                                      <p:to x="200000" y="450000"/>
                                    </p:animScale>
                                    <p:animScale>
                                      <p:cBhvr>
                                        <p:cTn id="226" dur="1230" accel="100000" fill="hold">
                                          <p:stCondLst>
                                            <p:cond delay="770"/>
                                          </p:stCondLst>
                                        </p:cTn>
                                        <p:tgtEl>
                                          <p:spTgt spid="96289"/>
                                        </p:tgtEl>
                                      </p:cBhvr>
                                      <p:from x="200000" y="450000"/>
                                      <p:to x="100000" y="100000"/>
                                    </p:animScale>
                                    <p:set>
                                      <p:cBhvr>
                                        <p:cTn id="227" dur="770" fill="hold"/>
                                        <p:tgtEl>
                                          <p:spTgt spid="96289"/>
                                        </p:tgtEl>
                                        <p:attrNameLst>
                                          <p:attrName>ppt_x</p:attrName>
                                        </p:attrNameLst>
                                      </p:cBhvr>
                                      <p:to>
                                        <p:strVal val="(0.5)"/>
                                      </p:to>
                                    </p:set>
                                    <p:anim from="(0.5)" to="(#ppt_x)" calcmode="lin" valueType="num">
                                      <p:cBhvr>
                                        <p:cTn id="228" dur="1230" accel="100000" fill="hold">
                                          <p:stCondLst>
                                            <p:cond delay="770"/>
                                          </p:stCondLst>
                                        </p:cTn>
                                        <p:tgtEl>
                                          <p:spTgt spid="96289"/>
                                        </p:tgtEl>
                                        <p:attrNameLst>
                                          <p:attrName>ppt_x</p:attrName>
                                        </p:attrNameLst>
                                      </p:cBhvr>
                                    </p:anim>
                                    <p:set>
                                      <p:cBhvr>
                                        <p:cTn id="229" dur="770" fill="hold"/>
                                        <p:tgtEl>
                                          <p:spTgt spid="96289"/>
                                        </p:tgtEl>
                                        <p:attrNameLst>
                                          <p:attrName>ppt_y</p:attrName>
                                        </p:attrNameLst>
                                      </p:cBhvr>
                                      <p:to>
                                        <p:strVal val="(#ppt_y+0.4)"/>
                                      </p:to>
                                    </p:set>
                                    <p:anim from="(#ppt_y+0.4)" to="(#ppt_y)" calcmode="lin" valueType="num">
                                      <p:cBhvr>
                                        <p:cTn id="230" dur="1230" accel="100000" fill="hold">
                                          <p:stCondLst>
                                            <p:cond delay="770"/>
                                          </p:stCondLst>
                                        </p:cTn>
                                        <p:tgtEl>
                                          <p:spTgt spid="96289"/>
                                        </p:tgtEl>
                                        <p:attrNameLst>
                                          <p:attrName>ppt_y</p:attrName>
                                        </p:attrNameLst>
                                      </p:cBhvr>
                                    </p:anim>
                                  </p:childTnLst>
                                </p:cTn>
                              </p:par>
                            </p:childTnLst>
                          </p:cTn>
                        </p:par>
                      </p:childTnLst>
                    </p:cTn>
                  </p:par>
                  <p:par>
                    <p:cTn id="231" fill="hold">
                      <p:stCondLst>
                        <p:cond delay="indefinite"/>
                      </p:stCondLst>
                      <p:childTnLst>
                        <p:par>
                          <p:cTn id="232" fill="hold">
                            <p:stCondLst>
                              <p:cond delay="0"/>
                            </p:stCondLst>
                            <p:childTnLst>
                              <p:par>
                                <p:cTn id="233" presetID="51" presetClass="entr" presetSubtype="0" fill="hold" grpId="0" nodeType="clickEffect">
                                  <p:stCondLst>
                                    <p:cond delay="0"/>
                                  </p:stCondLst>
                                  <p:childTnLst>
                                    <p:set>
                                      <p:cBhvr>
                                        <p:cTn id="234" dur="1" fill="hold">
                                          <p:stCondLst>
                                            <p:cond delay="0"/>
                                          </p:stCondLst>
                                        </p:cTn>
                                        <p:tgtEl>
                                          <p:spTgt spid="96290"/>
                                        </p:tgtEl>
                                        <p:attrNameLst>
                                          <p:attrName>style.visibility</p:attrName>
                                        </p:attrNameLst>
                                      </p:cBhvr>
                                      <p:to>
                                        <p:strVal val="visible"/>
                                      </p:to>
                                    </p:set>
                                    <p:animEffect transition="in" filter="fade">
                                      <p:cBhvr>
                                        <p:cTn id="235" dur="770" decel="100000"/>
                                        <p:tgtEl>
                                          <p:spTgt spid="96290"/>
                                        </p:tgtEl>
                                      </p:cBhvr>
                                    </p:animEffect>
                                    <p:animScale>
                                      <p:cBhvr>
                                        <p:cTn id="236" dur="770" decel="100000"/>
                                        <p:tgtEl>
                                          <p:spTgt spid="96290"/>
                                        </p:tgtEl>
                                      </p:cBhvr>
                                      <p:from x="10000" y="10000"/>
                                      <p:to x="200000" y="450000"/>
                                    </p:animScale>
                                    <p:animScale>
                                      <p:cBhvr>
                                        <p:cTn id="237" dur="1230" accel="100000" fill="hold">
                                          <p:stCondLst>
                                            <p:cond delay="770"/>
                                          </p:stCondLst>
                                        </p:cTn>
                                        <p:tgtEl>
                                          <p:spTgt spid="96290"/>
                                        </p:tgtEl>
                                      </p:cBhvr>
                                      <p:from x="200000" y="450000"/>
                                      <p:to x="100000" y="100000"/>
                                    </p:animScale>
                                    <p:set>
                                      <p:cBhvr>
                                        <p:cTn id="238" dur="770" fill="hold"/>
                                        <p:tgtEl>
                                          <p:spTgt spid="96290"/>
                                        </p:tgtEl>
                                        <p:attrNameLst>
                                          <p:attrName>ppt_x</p:attrName>
                                        </p:attrNameLst>
                                      </p:cBhvr>
                                      <p:to>
                                        <p:strVal val="(0.5)"/>
                                      </p:to>
                                    </p:set>
                                    <p:anim from="(0.5)" to="(#ppt_x)" calcmode="lin" valueType="num">
                                      <p:cBhvr>
                                        <p:cTn id="239" dur="1230" accel="100000" fill="hold">
                                          <p:stCondLst>
                                            <p:cond delay="770"/>
                                          </p:stCondLst>
                                        </p:cTn>
                                        <p:tgtEl>
                                          <p:spTgt spid="96290"/>
                                        </p:tgtEl>
                                        <p:attrNameLst>
                                          <p:attrName>ppt_x</p:attrName>
                                        </p:attrNameLst>
                                      </p:cBhvr>
                                    </p:anim>
                                    <p:set>
                                      <p:cBhvr>
                                        <p:cTn id="240" dur="770" fill="hold"/>
                                        <p:tgtEl>
                                          <p:spTgt spid="96290"/>
                                        </p:tgtEl>
                                        <p:attrNameLst>
                                          <p:attrName>ppt_y</p:attrName>
                                        </p:attrNameLst>
                                      </p:cBhvr>
                                      <p:to>
                                        <p:strVal val="(#ppt_y+0.4)"/>
                                      </p:to>
                                    </p:set>
                                    <p:anim from="(#ppt_y+0.4)" to="(#ppt_y)" calcmode="lin" valueType="num">
                                      <p:cBhvr>
                                        <p:cTn id="241" dur="1230" accel="100000" fill="hold">
                                          <p:stCondLst>
                                            <p:cond delay="770"/>
                                          </p:stCondLst>
                                        </p:cTn>
                                        <p:tgtEl>
                                          <p:spTgt spid="96290"/>
                                        </p:tgtEl>
                                        <p:attrNameLst>
                                          <p:attrName>ppt_y</p:attrName>
                                        </p:attrNameLst>
                                      </p:cBhvr>
                                    </p:anim>
                                  </p:childTnLst>
                                </p:cTn>
                              </p:par>
                            </p:childTnLst>
                          </p:cTn>
                        </p:par>
                      </p:childTnLst>
                    </p:cTn>
                  </p:par>
                  <p:par>
                    <p:cTn id="242" fill="hold">
                      <p:stCondLst>
                        <p:cond delay="indefinite"/>
                      </p:stCondLst>
                      <p:childTnLst>
                        <p:par>
                          <p:cTn id="243" fill="hold">
                            <p:stCondLst>
                              <p:cond delay="0"/>
                            </p:stCondLst>
                            <p:childTnLst>
                              <p:par>
                                <p:cTn id="244" presetID="51" presetClass="entr" presetSubtype="0" fill="hold" grpId="0" nodeType="clickEffect">
                                  <p:stCondLst>
                                    <p:cond delay="0"/>
                                  </p:stCondLst>
                                  <p:childTnLst>
                                    <p:set>
                                      <p:cBhvr>
                                        <p:cTn id="245" dur="1" fill="hold">
                                          <p:stCondLst>
                                            <p:cond delay="0"/>
                                          </p:stCondLst>
                                        </p:cTn>
                                        <p:tgtEl>
                                          <p:spTgt spid="96291"/>
                                        </p:tgtEl>
                                        <p:attrNameLst>
                                          <p:attrName>style.visibility</p:attrName>
                                        </p:attrNameLst>
                                      </p:cBhvr>
                                      <p:to>
                                        <p:strVal val="visible"/>
                                      </p:to>
                                    </p:set>
                                    <p:animEffect transition="in" filter="fade">
                                      <p:cBhvr>
                                        <p:cTn id="246" dur="770" decel="100000"/>
                                        <p:tgtEl>
                                          <p:spTgt spid="96291"/>
                                        </p:tgtEl>
                                      </p:cBhvr>
                                    </p:animEffect>
                                    <p:animScale>
                                      <p:cBhvr>
                                        <p:cTn id="247" dur="770" decel="100000"/>
                                        <p:tgtEl>
                                          <p:spTgt spid="96291"/>
                                        </p:tgtEl>
                                      </p:cBhvr>
                                      <p:from x="10000" y="10000"/>
                                      <p:to x="200000" y="450000"/>
                                    </p:animScale>
                                    <p:animScale>
                                      <p:cBhvr>
                                        <p:cTn id="248" dur="1230" accel="100000" fill="hold">
                                          <p:stCondLst>
                                            <p:cond delay="770"/>
                                          </p:stCondLst>
                                        </p:cTn>
                                        <p:tgtEl>
                                          <p:spTgt spid="96291"/>
                                        </p:tgtEl>
                                      </p:cBhvr>
                                      <p:from x="200000" y="450000"/>
                                      <p:to x="100000" y="100000"/>
                                    </p:animScale>
                                    <p:set>
                                      <p:cBhvr>
                                        <p:cTn id="249" dur="770" fill="hold"/>
                                        <p:tgtEl>
                                          <p:spTgt spid="96291"/>
                                        </p:tgtEl>
                                        <p:attrNameLst>
                                          <p:attrName>ppt_x</p:attrName>
                                        </p:attrNameLst>
                                      </p:cBhvr>
                                      <p:to>
                                        <p:strVal val="(0.5)"/>
                                      </p:to>
                                    </p:set>
                                    <p:anim from="(0.5)" to="(#ppt_x)" calcmode="lin" valueType="num">
                                      <p:cBhvr>
                                        <p:cTn id="250" dur="1230" accel="100000" fill="hold">
                                          <p:stCondLst>
                                            <p:cond delay="770"/>
                                          </p:stCondLst>
                                        </p:cTn>
                                        <p:tgtEl>
                                          <p:spTgt spid="96291"/>
                                        </p:tgtEl>
                                        <p:attrNameLst>
                                          <p:attrName>ppt_x</p:attrName>
                                        </p:attrNameLst>
                                      </p:cBhvr>
                                    </p:anim>
                                    <p:set>
                                      <p:cBhvr>
                                        <p:cTn id="251" dur="770" fill="hold"/>
                                        <p:tgtEl>
                                          <p:spTgt spid="96291"/>
                                        </p:tgtEl>
                                        <p:attrNameLst>
                                          <p:attrName>ppt_y</p:attrName>
                                        </p:attrNameLst>
                                      </p:cBhvr>
                                      <p:to>
                                        <p:strVal val="(#ppt_y+0.4)"/>
                                      </p:to>
                                    </p:set>
                                    <p:anim from="(#ppt_y+0.4)" to="(#ppt_y)" calcmode="lin" valueType="num">
                                      <p:cBhvr>
                                        <p:cTn id="252" dur="1230" accel="100000" fill="hold">
                                          <p:stCondLst>
                                            <p:cond delay="770"/>
                                          </p:stCondLst>
                                        </p:cTn>
                                        <p:tgtEl>
                                          <p:spTgt spid="96291"/>
                                        </p:tgtEl>
                                        <p:attrNameLst>
                                          <p:attrName>ppt_y</p:attrName>
                                        </p:attrNameLst>
                                      </p:cBhvr>
                                    </p:anim>
                                  </p:childTnLst>
                                </p:cTn>
                              </p:par>
                            </p:childTnLst>
                          </p:cTn>
                        </p:par>
                      </p:childTnLst>
                    </p:cTn>
                  </p:par>
                  <p:par>
                    <p:cTn id="253" fill="hold">
                      <p:stCondLst>
                        <p:cond delay="indefinite"/>
                      </p:stCondLst>
                      <p:childTnLst>
                        <p:par>
                          <p:cTn id="254" fill="hold">
                            <p:stCondLst>
                              <p:cond delay="0"/>
                            </p:stCondLst>
                            <p:childTnLst>
                              <p:par>
                                <p:cTn id="255" presetID="51" presetClass="entr" presetSubtype="0" fill="hold" grpId="0" nodeType="clickEffect">
                                  <p:stCondLst>
                                    <p:cond delay="0"/>
                                  </p:stCondLst>
                                  <p:childTnLst>
                                    <p:set>
                                      <p:cBhvr>
                                        <p:cTn id="256" dur="1" fill="hold">
                                          <p:stCondLst>
                                            <p:cond delay="0"/>
                                          </p:stCondLst>
                                        </p:cTn>
                                        <p:tgtEl>
                                          <p:spTgt spid="96292"/>
                                        </p:tgtEl>
                                        <p:attrNameLst>
                                          <p:attrName>style.visibility</p:attrName>
                                        </p:attrNameLst>
                                      </p:cBhvr>
                                      <p:to>
                                        <p:strVal val="visible"/>
                                      </p:to>
                                    </p:set>
                                    <p:animEffect transition="in" filter="fade">
                                      <p:cBhvr>
                                        <p:cTn id="257" dur="770" decel="100000"/>
                                        <p:tgtEl>
                                          <p:spTgt spid="96292"/>
                                        </p:tgtEl>
                                      </p:cBhvr>
                                    </p:animEffect>
                                    <p:animScale>
                                      <p:cBhvr>
                                        <p:cTn id="258" dur="770" decel="100000"/>
                                        <p:tgtEl>
                                          <p:spTgt spid="96292"/>
                                        </p:tgtEl>
                                      </p:cBhvr>
                                      <p:from x="10000" y="10000"/>
                                      <p:to x="200000" y="450000"/>
                                    </p:animScale>
                                    <p:animScale>
                                      <p:cBhvr>
                                        <p:cTn id="259" dur="1230" accel="100000" fill="hold">
                                          <p:stCondLst>
                                            <p:cond delay="770"/>
                                          </p:stCondLst>
                                        </p:cTn>
                                        <p:tgtEl>
                                          <p:spTgt spid="96292"/>
                                        </p:tgtEl>
                                      </p:cBhvr>
                                      <p:from x="200000" y="450000"/>
                                      <p:to x="100000" y="100000"/>
                                    </p:animScale>
                                    <p:set>
                                      <p:cBhvr>
                                        <p:cTn id="260" dur="770" fill="hold"/>
                                        <p:tgtEl>
                                          <p:spTgt spid="96292"/>
                                        </p:tgtEl>
                                        <p:attrNameLst>
                                          <p:attrName>ppt_x</p:attrName>
                                        </p:attrNameLst>
                                      </p:cBhvr>
                                      <p:to>
                                        <p:strVal val="(0.5)"/>
                                      </p:to>
                                    </p:set>
                                    <p:anim from="(0.5)" to="(#ppt_x)" calcmode="lin" valueType="num">
                                      <p:cBhvr>
                                        <p:cTn id="261" dur="1230" accel="100000" fill="hold">
                                          <p:stCondLst>
                                            <p:cond delay="770"/>
                                          </p:stCondLst>
                                        </p:cTn>
                                        <p:tgtEl>
                                          <p:spTgt spid="96292"/>
                                        </p:tgtEl>
                                        <p:attrNameLst>
                                          <p:attrName>ppt_x</p:attrName>
                                        </p:attrNameLst>
                                      </p:cBhvr>
                                    </p:anim>
                                    <p:set>
                                      <p:cBhvr>
                                        <p:cTn id="262" dur="770" fill="hold"/>
                                        <p:tgtEl>
                                          <p:spTgt spid="96292"/>
                                        </p:tgtEl>
                                        <p:attrNameLst>
                                          <p:attrName>ppt_y</p:attrName>
                                        </p:attrNameLst>
                                      </p:cBhvr>
                                      <p:to>
                                        <p:strVal val="(#ppt_y+0.4)"/>
                                      </p:to>
                                    </p:set>
                                    <p:anim from="(#ppt_y+0.4)" to="(#ppt_y)" calcmode="lin" valueType="num">
                                      <p:cBhvr>
                                        <p:cTn id="263" dur="1230" accel="100000" fill="hold">
                                          <p:stCondLst>
                                            <p:cond delay="770"/>
                                          </p:stCondLst>
                                        </p:cTn>
                                        <p:tgtEl>
                                          <p:spTgt spid="96292"/>
                                        </p:tgtEl>
                                        <p:attrNameLst>
                                          <p:attrName>ppt_y</p:attrName>
                                        </p:attrNameLst>
                                      </p:cBhvr>
                                    </p:anim>
                                  </p:childTnLst>
                                </p:cTn>
                              </p:par>
                            </p:childTnLst>
                          </p:cTn>
                        </p:par>
                      </p:childTnLst>
                    </p:cTn>
                  </p:par>
                  <p:par>
                    <p:cTn id="264" fill="hold">
                      <p:stCondLst>
                        <p:cond delay="indefinite"/>
                      </p:stCondLst>
                      <p:childTnLst>
                        <p:par>
                          <p:cTn id="265" fill="hold">
                            <p:stCondLst>
                              <p:cond delay="0"/>
                            </p:stCondLst>
                            <p:childTnLst>
                              <p:par>
                                <p:cTn id="266" presetID="51" presetClass="entr" presetSubtype="0" fill="hold" grpId="0" nodeType="clickEffect">
                                  <p:stCondLst>
                                    <p:cond delay="0"/>
                                  </p:stCondLst>
                                  <p:childTnLst>
                                    <p:set>
                                      <p:cBhvr>
                                        <p:cTn id="267" dur="1" fill="hold">
                                          <p:stCondLst>
                                            <p:cond delay="0"/>
                                          </p:stCondLst>
                                        </p:cTn>
                                        <p:tgtEl>
                                          <p:spTgt spid="96295"/>
                                        </p:tgtEl>
                                        <p:attrNameLst>
                                          <p:attrName>style.visibility</p:attrName>
                                        </p:attrNameLst>
                                      </p:cBhvr>
                                      <p:to>
                                        <p:strVal val="visible"/>
                                      </p:to>
                                    </p:set>
                                    <p:animEffect transition="in" filter="fade">
                                      <p:cBhvr>
                                        <p:cTn id="268" dur="770" decel="100000"/>
                                        <p:tgtEl>
                                          <p:spTgt spid="96295"/>
                                        </p:tgtEl>
                                      </p:cBhvr>
                                    </p:animEffect>
                                    <p:animScale>
                                      <p:cBhvr>
                                        <p:cTn id="269" dur="770" decel="100000"/>
                                        <p:tgtEl>
                                          <p:spTgt spid="96295"/>
                                        </p:tgtEl>
                                      </p:cBhvr>
                                      <p:from x="10000" y="10000"/>
                                      <p:to x="200000" y="450000"/>
                                    </p:animScale>
                                    <p:animScale>
                                      <p:cBhvr>
                                        <p:cTn id="270" dur="1230" accel="100000" fill="hold">
                                          <p:stCondLst>
                                            <p:cond delay="770"/>
                                          </p:stCondLst>
                                        </p:cTn>
                                        <p:tgtEl>
                                          <p:spTgt spid="96295"/>
                                        </p:tgtEl>
                                      </p:cBhvr>
                                      <p:from x="200000" y="450000"/>
                                      <p:to x="100000" y="100000"/>
                                    </p:animScale>
                                    <p:set>
                                      <p:cBhvr>
                                        <p:cTn id="271" dur="770" fill="hold"/>
                                        <p:tgtEl>
                                          <p:spTgt spid="96295"/>
                                        </p:tgtEl>
                                        <p:attrNameLst>
                                          <p:attrName>ppt_x</p:attrName>
                                        </p:attrNameLst>
                                      </p:cBhvr>
                                      <p:to>
                                        <p:strVal val="(0.5)"/>
                                      </p:to>
                                    </p:set>
                                    <p:anim from="(0.5)" to="(#ppt_x)" calcmode="lin" valueType="num">
                                      <p:cBhvr>
                                        <p:cTn id="272" dur="1230" accel="100000" fill="hold">
                                          <p:stCondLst>
                                            <p:cond delay="770"/>
                                          </p:stCondLst>
                                        </p:cTn>
                                        <p:tgtEl>
                                          <p:spTgt spid="96295"/>
                                        </p:tgtEl>
                                        <p:attrNameLst>
                                          <p:attrName>ppt_x</p:attrName>
                                        </p:attrNameLst>
                                      </p:cBhvr>
                                    </p:anim>
                                    <p:set>
                                      <p:cBhvr>
                                        <p:cTn id="273" dur="770" fill="hold"/>
                                        <p:tgtEl>
                                          <p:spTgt spid="96295"/>
                                        </p:tgtEl>
                                        <p:attrNameLst>
                                          <p:attrName>ppt_y</p:attrName>
                                        </p:attrNameLst>
                                      </p:cBhvr>
                                      <p:to>
                                        <p:strVal val="(#ppt_y+0.4)"/>
                                      </p:to>
                                    </p:set>
                                    <p:anim from="(#ppt_y+0.4)" to="(#ppt_y)" calcmode="lin" valueType="num">
                                      <p:cBhvr>
                                        <p:cTn id="274" dur="1230" accel="100000" fill="hold">
                                          <p:stCondLst>
                                            <p:cond delay="770"/>
                                          </p:stCondLst>
                                        </p:cTn>
                                        <p:tgtEl>
                                          <p:spTgt spid="96295"/>
                                        </p:tgtEl>
                                        <p:attrNameLst>
                                          <p:attrName>ppt_y</p:attrName>
                                        </p:attrNameLst>
                                      </p:cBhvr>
                                    </p:anim>
                                  </p:childTnLst>
                                </p:cTn>
                              </p:par>
                            </p:childTnLst>
                          </p:cTn>
                        </p:par>
                      </p:childTnLst>
                    </p:cTn>
                  </p:par>
                  <p:par>
                    <p:cTn id="275" fill="hold">
                      <p:stCondLst>
                        <p:cond delay="indefinite"/>
                      </p:stCondLst>
                      <p:childTnLst>
                        <p:par>
                          <p:cTn id="276" fill="hold">
                            <p:stCondLst>
                              <p:cond delay="0"/>
                            </p:stCondLst>
                            <p:childTnLst>
                              <p:par>
                                <p:cTn id="277" presetID="51" presetClass="entr" presetSubtype="0" fill="hold" grpId="0" nodeType="clickEffect">
                                  <p:stCondLst>
                                    <p:cond delay="0"/>
                                  </p:stCondLst>
                                  <p:childTnLst>
                                    <p:set>
                                      <p:cBhvr>
                                        <p:cTn id="278" dur="1" fill="hold">
                                          <p:stCondLst>
                                            <p:cond delay="0"/>
                                          </p:stCondLst>
                                        </p:cTn>
                                        <p:tgtEl>
                                          <p:spTgt spid="96293"/>
                                        </p:tgtEl>
                                        <p:attrNameLst>
                                          <p:attrName>style.visibility</p:attrName>
                                        </p:attrNameLst>
                                      </p:cBhvr>
                                      <p:to>
                                        <p:strVal val="visible"/>
                                      </p:to>
                                    </p:set>
                                    <p:animEffect transition="in" filter="fade">
                                      <p:cBhvr>
                                        <p:cTn id="279" dur="770" decel="100000"/>
                                        <p:tgtEl>
                                          <p:spTgt spid="96293"/>
                                        </p:tgtEl>
                                      </p:cBhvr>
                                    </p:animEffect>
                                    <p:animScale>
                                      <p:cBhvr>
                                        <p:cTn id="280" dur="770" decel="100000"/>
                                        <p:tgtEl>
                                          <p:spTgt spid="96293"/>
                                        </p:tgtEl>
                                      </p:cBhvr>
                                      <p:from x="10000" y="10000"/>
                                      <p:to x="200000" y="450000"/>
                                    </p:animScale>
                                    <p:animScale>
                                      <p:cBhvr>
                                        <p:cTn id="281" dur="1230" accel="100000" fill="hold">
                                          <p:stCondLst>
                                            <p:cond delay="770"/>
                                          </p:stCondLst>
                                        </p:cTn>
                                        <p:tgtEl>
                                          <p:spTgt spid="96293"/>
                                        </p:tgtEl>
                                      </p:cBhvr>
                                      <p:from x="200000" y="450000"/>
                                      <p:to x="100000" y="100000"/>
                                    </p:animScale>
                                    <p:set>
                                      <p:cBhvr>
                                        <p:cTn id="282" dur="770" fill="hold"/>
                                        <p:tgtEl>
                                          <p:spTgt spid="96293"/>
                                        </p:tgtEl>
                                        <p:attrNameLst>
                                          <p:attrName>ppt_x</p:attrName>
                                        </p:attrNameLst>
                                      </p:cBhvr>
                                      <p:to>
                                        <p:strVal val="(0.5)"/>
                                      </p:to>
                                    </p:set>
                                    <p:anim from="(0.5)" to="(#ppt_x)" calcmode="lin" valueType="num">
                                      <p:cBhvr>
                                        <p:cTn id="283" dur="1230" accel="100000" fill="hold">
                                          <p:stCondLst>
                                            <p:cond delay="770"/>
                                          </p:stCondLst>
                                        </p:cTn>
                                        <p:tgtEl>
                                          <p:spTgt spid="96293"/>
                                        </p:tgtEl>
                                        <p:attrNameLst>
                                          <p:attrName>ppt_x</p:attrName>
                                        </p:attrNameLst>
                                      </p:cBhvr>
                                    </p:anim>
                                    <p:set>
                                      <p:cBhvr>
                                        <p:cTn id="284" dur="770" fill="hold"/>
                                        <p:tgtEl>
                                          <p:spTgt spid="96293"/>
                                        </p:tgtEl>
                                        <p:attrNameLst>
                                          <p:attrName>ppt_y</p:attrName>
                                        </p:attrNameLst>
                                      </p:cBhvr>
                                      <p:to>
                                        <p:strVal val="(#ppt_y+0.4)"/>
                                      </p:to>
                                    </p:set>
                                    <p:anim from="(#ppt_y+0.4)" to="(#ppt_y)" calcmode="lin" valueType="num">
                                      <p:cBhvr>
                                        <p:cTn id="285" dur="1230" accel="100000" fill="hold">
                                          <p:stCondLst>
                                            <p:cond delay="770"/>
                                          </p:stCondLst>
                                        </p:cTn>
                                        <p:tgtEl>
                                          <p:spTgt spid="96293"/>
                                        </p:tgtEl>
                                        <p:attrNameLst>
                                          <p:attrName>ppt_y</p:attrName>
                                        </p:attrNameLst>
                                      </p:cBhvr>
                                    </p:anim>
                                  </p:childTnLst>
                                </p:cTn>
                              </p:par>
                            </p:childTnLst>
                          </p:cTn>
                        </p:par>
                      </p:childTnLst>
                    </p:cTn>
                  </p:par>
                  <p:par>
                    <p:cTn id="286" fill="hold">
                      <p:stCondLst>
                        <p:cond delay="indefinite"/>
                      </p:stCondLst>
                      <p:childTnLst>
                        <p:par>
                          <p:cTn id="287" fill="hold">
                            <p:stCondLst>
                              <p:cond delay="0"/>
                            </p:stCondLst>
                            <p:childTnLst>
                              <p:par>
                                <p:cTn id="288" presetID="51" presetClass="entr" presetSubtype="0" fill="hold" grpId="0" nodeType="clickEffect">
                                  <p:stCondLst>
                                    <p:cond delay="0"/>
                                  </p:stCondLst>
                                  <p:childTnLst>
                                    <p:set>
                                      <p:cBhvr>
                                        <p:cTn id="289" dur="1" fill="hold">
                                          <p:stCondLst>
                                            <p:cond delay="0"/>
                                          </p:stCondLst>
                                        </p:cTn>
                                        <p:tgtEl>
                                          <p:spTgt spid="96294"/>
                                        </p:tgtEl>
                                        <p:attrNameLst>
                                          <p:attrName>style.visibility</p:attrName>
                                        </p:attrNameLst>
                                      </p:cBhvr>
                                      <p:to>
                                        <p:strVal val="visible"/>
                                      </p:to>
                                    </p:set>
                                    <p:animEffect transition="in" filter="fade">
                                      <p:cBhvr>
                                        <p:cTn id="290" dur="770" decel="100000"/>
                                        <p:tgtEl>
                                          <p:spTgt spid="96294"/>
                                        </p:tgtEl>
                                      </p:cBhvr>
                                    </p:animEffect>
                                    <p:animScale>
                                      <p:cBhvr>
                                        <p:cTn id="291" dur="770" decel="100000"/>
                                        <p:tgtEl>
                                          <p:spTgt spid="96294"/>
                                        </p:tgtEl>
                                      </p:cBhvr>
                                      <p:from x="10000" y="10000"/>
                                      <p:to x="200000" y="450000"/>
                                    </p:animScale>
                                    <p:animScale>
                                      <p:cBhvr>
                                        <p:cTn id="292" dur="1230" accel="100000" fill="hold">
                                          <p:stCondLst>
                                            <p:cond delay="770"/>
                                          </p:stCondLst>
                                        </p:cTn>
                                        <p:tgtEl>
                                          <p:spTgt spid="96294"/>
                                        </p:tgtEl>
                                      </p:cBhvr>
                                      <p:from x="200000" y="450000"/>
                                      <p:to x="100000" y="100000"/>
                                    </p:animScale>
                                    <p:set>
                                      <p:cBhvr>
                                        <p:cTn id="293" dur="770" fill="hold"/>
                                        <p:tgtEl>
                                          <p:spTgt spid="96294"/>
                                        </p:tgtEl>
                                        <p:attrNameLst>
                                          <p:attrName>ppt_x</p:attrName>
                                        </p:attrNameLst>
                                      </p:cBhvr>
                                      <p:to>
                                        <p:strVal val="(0.5)"/>
                                      </p:to>
                                    </p:set>
                                    <p:anim from="(0.5)" to="(#ppt_x)" calcmode="lin" valueType="num">
                                      <p:cBhvr>
                                        <p:cTn id="294" dur="1230" accel="100000" fill="hold">
                                          <p:stCondLst>
                                            <p:cond delay="770"/>
                                          </p:stCondLst>
                                        </p:cTn>
                                        <p:tgtEl>
                                          <p:spTgt spid="96294"/>
                                        </p:tgtEl>
                                        <p:attrNameLst>
                                          <p:attrName>ppt_x</p:attrName>
                                        </p:attrNameLst>
                                      </p:cBhvr>
                                    </p:anim>
                                    <p:set>
                                      <p:cBhvr>
                                        <p:cTn id="295" dur="770" fill="hold"/>
                                        <p:tgtEl>
                                          <p:spTgt spid="96294"/>
                                        </p:tgtEl>
                                        <p:attrNameLst>
                                          <p:attrName>ppt_y</p:attrName>
                                        </p:attrNameLst>
                                      </p:cBhvr>
                                      <p:to>
                                        <p:strVal val="(#ppt_y+0.4)"/>
                                      </p:to>
                                    </p:set>
                                    <p:anim from="(#ppt_y+0.4)" to="(#ppt_y)" calcmode="lin" valueType="num">
                                      <p:cBhvr>
                                        <p:cTn id="296" dur="1230" accel="100000" fill="hold">
                                          <p:stCondLst>
                                            <p:cond delay="770"/>
                                          </p:stCondLst>
                                        </p:cTn>
                                        <p:tgtEl>
                                          <p:spTgt spid="96294"/>
                                        </p:tgtEl>
                                        <p:attrNameLst>
                                          <p:attrName>ppt_y</p:attrName>
                                        </p:attrNameLst>
                                      </p:cBhvr>
                                    </p:anim>
                                  </p:childTnLst>
                                </p:cTn>
                              </p:par>
                            </p:childTnLst>
                          </p:cTn>
                        </p:par>
                      </p:childTnLst>
                    </p:cTn>
                  </p:par>
                  <p:par>
                    <p:cTn id="297" fill="hold">
                      <p:stCondLst>
                        <p:cond delay="indefinite"/>
                      </p:stCondLst>
                      <p:childTnLst>
                        <p:par>
                          <p:cTn id="298" fill="hold">
                            <p:stCondLst>
                              <p:cond delay="0"/>
                            </p:stCondLst>
                            <p:childTnLst>
                              <p:par>
                                <p:cTn id="299" presetID="51" presetClass="entr" presetSubtype="0" fill="hold" grpId="0" nodeType="clickEffect">
                                  <p:stCondLst>
                                    <p:cond delay="0"/>
                                  </p:stCondLst>
                                  <p:childTnLst>
                                    <p:set>
                                      <p:cBhvr>
                                        <p:cTn id="300" dur="1" fill="hold">
                                          <p:stCondLst>
                                            <p:cond delay="0"/>
                                          </p:stCondLst>
                                        </p:cTn>
                                        <p:tgtEl>
                                          <p:spTgt spid="96296"/>
                                        </p:tgtEl>
                                        <p:attrNameLst>
                                          <p:attrName>style.visibility</p:attrName>
                                        </p:attrNameLst>
                                      </p:cBhvr>
                                      <p:to>
                                        <p:strVal val="visible"/>
                                      </p:to>
                                    </p:set>
                                    <p:animEffect transition="in" filter="fade">
                                      <p:cBhvr>
                                        <p:cTn id="301" dur="770" decel="100000"/>
                                        <p:tgtEl>
                                          <p:spTgt spid="96296"/>
                                        </p:tgtEl>
                                      </p:cBhvr>
                                    </p:animEffect>
                                    <p:animScale>
                                      <p:cBhvr>
                                        <p:cTn id="302" dur="770" decel="100000"/>
                                        <p:tgtEl>
                                          <p:spTgt spid="96296"/>
                                        </p:tgtEl>
                                      </p:cBhvr>
                                      <p:from x="10000" y="10000"/>
                                      <p:to x="200000" y="450000"/>
                                    </p:animScale>
                                    <p:animScale>
                                      <p:cBhvr>
                                        <p:cTn id="303" dur="1230" accel="100000" fill="hold">
                                          <p:stCondLst>
                                            <p:cond delay="770"/>
                                          </p:stCondLst>
                                        </p:cTn>
                                        <p:tgtEl>
                                          <p:spTgt spid="96296"/>
                                        </p:tgtEl>
                                      </p:cBhvr>
                                      <p:from x="200000" y="450000"/>
                                      <p:to x="100000" y="100000"/>
                                    </p:animScale>
                                    <p:set>
                                      <p:cBhvr>
                                        <p:cTn id="304" dur="770" fill="hold"/>
                                        <p:tgtEl>
                                          <p:spTgt spid="96296"/>
                                        </p:tgtEl>
                                        <p:attrNameLst>
                                          <p:attrName>ppt_x</p:attrName>
                                        </p:attrNameLst>
                                      </p:cBhvr>
                                      <p:to>
                                        <p:strVal val="(0.5)"/>
                                      </p:to>
                                    </p:set>
                                    <p:anim from="(0.5)" to="(#ppt_x)" calcmode="lin" valueType="num">
                                      <p:cBhvr>
                                        <p:cTn id="305" dur="1230" accel="100000" fill="hold">
                                          <p:stCondLst>
                                            <p:cond delay="770"/>
                                          </p:stCondLst>
                                        </p:cTn>
                                        <p:tgtEl>
                                          <p:spTgt spid="96296"/>
                                        </p:tgtEl>
                                        <p:attrNameLst>
                                          <p:attrName>ppt_x</p:attrName>
                                        </p:attrNameLst>
                                      </p:cBhvr>
                                    </p:anim>
                                    <p:set>
                                      <p:cBhvr>
                                        <p:cTn id="306" dur="770" fill="hold"/>
                                        <p:tgtEl>
                                          <p:spTgt spid="96296"/>
                                        </p:tgtEl>
                                        <p:attrNameLst>
                                          <p:attrName>ppt_y</p:attrName>
                                        </p:attrNameLst>
                                      </p:cBhvr>
                                      <p:to>
                                        <p:strVal val="(#ppt_y+0.4)"/>
                                      </p:to>
                                    </p:set>
                                    <p:anim from="(#ppt_y+0.4)" to="(#ppt_y)" calcmode="lin" valueType="num">
                                      <p:cBhvr>
                                        <p:cTn id="307" dur="1230" accel="100000" fill="hold">
                                          <p:stCondLst>
                                            <p:cond delay="770"/>
                                          </p:stCondLst>
                                        </p:cTn>
                                        <p:tgtEl>
                                          <p:spTgt spid="96296"/>
                                        </p:tgtEl>
                                        <p:attrNameLst>
                                          <p:attrName>ppt_y</p:attrName>
                                        </p:attrNameLst>
                                      </p:cBhvr>
                                    </p:anim>
                                  </p:childTnLst>
                                </p:cTn>
                              </p:par>
                            </p:childTnLst>
                          </p:cTn>
                        </p:par>
                      </p:childTnLst>
                    </p:cTn>
                  </p:par>
                  <p:par>
                    <p:cTn id="308" fill="hold">
                      <p:stCondLst>
                        <p:cond delay="indefinite"/>
                      </p:stCondLst>
                      <p:childTnLst>
                        <p:par>
                          <p:cTn id="309" fill="hold">
                            <p:stCondLst>
                              <p:cond delay="0"/>
                            </p:stCondLst>
                            <p:childTnLst>
                              <p:par>
                                <p:cTn id="310" presetID="51" presetClass="entr" presetSubtype="0" fill="hold" grpId="0" nodeType="clickEffect">
                                  <p:stCondLst>
                                    <p:cond delay="0"/>
                                  </p:stCondLst>
                                  <p:childTnLst>
                                    <p:set>
                                      <p:cBhvr>
                                        <p:cTn id="311" dur="1" fill="hold">
                                          <p:stCondLst>
                                            <p:cond delay="0"/>
                                          </p:stCondLst>
                                        </p:cTn>
                                        <p:tgtEl>
                                          <p:spTgt spid="96297"/>
                                        </p:tgtEl>
                                        <p:attrNameLst>
                                          <p:attrName>style.visibility</p:attrName>
                                        </p:attrNameLst>
                                      </p:cBhvr>
                                      <p:to>
                                        <p:strVal val="visible"/>
                                      </p:to>
                                    </p:set>
                                    <p:animEffect transition="in" filter="fade">
                                      <p:cBhvr>
                                        <p:cTn id="312" dur="770" decel="100000"/>
                                        <p:tgtEl>
                                          <p:spTgt spid="96297"/>
                                        </p:tgtEl>
                                      </p:cBhvr>
                                    </p:animEffect>
                                    <p:animScale>
                                      <p:cBhvr>
                                        <p:cTn id="313" dur="770" decel="100000"/>
                                        <p:tgtEl>
                                          <p:spTgt spid="96297"/>
                                        </p:tgtEl>
                                      </p:cBhvr>
                                      <p:from x="10000" y="10000"/>
                                      <p:to x="200000" y="450000"/>
                                    </p:animScale>
                                    <p:animScale>
                                      <p:cBhvr>
                                        <p:cTn id="314" dur="1230" accel="100000" fill="hold">
                                          <p:stCondLst>
                                            <p:cond delay="770"/>
                                          </p:stCondLst>
                                        </p:cTn>
                                        <p:tgtEl>
                                          <p:spTgt spid="96297"/>
                                        </p:tgtEl>
                                      </p:cBhvr>
                                      <p:from x="200000" y="450000"/>
                                      <p:to x="100000" y="100000"/>
                                    </p:animScale>
                                    <p:set>
                                      <p:cBhvr>
                                        <p:cTn id="315" dur="770" fill="hold"/>
                                        <p:tgtEl>
                                          <p:spTgt spid="96297"/>
                                        </p:tgtEl>
                                        <p:attrNameLst>
                                          <p:attrName>ppt_x</p:attrName>
                                        </p:attrNameLst>
                                      </p:cBhvr>
                                      <p:to>
                                        <p:strVal val="(0.5)"/>
                                      </p:to>
                                    </p:set>
                                    <p:anim from="(0.5)" to="(#ppt_x)" calcmode="lin" valueType="num">
                                      <p:cBhvr>
                                        <p:cTn id="316" dur="1230" accel="100000" fill="hold">
                                          <p:stCondLst>
                                            <p:cond delay="770"/>
                                          </p:stCondLst>
                                        </p:cTn>
                                        <p:tgtEl>
                                          <p:spTgt spid="96297"/>
                                        </p:tgtEl>
                                        <p:attrNameLst>
                                          <p:attrName>ppt_x</p:attrName>
                                        </p:attrNameLst>
                                      </p:cBhvr>
                                    </p:anim>
                                    <p:set>
                                      <p:cBhvr>
                                        <p:cTn id="317" dur="770" fill="hold"/>
                                        <p:tgtEl>
                                          <p:spTgt spid="96297"/>
                                        </p:tgtEl>
                                        <p:attrNameLst>
                                          <p:attrName>ppt_y</p:attrName>
                                        </p:attrNameLst>
                                      </p:cBhvr>
                                      <p:to>
                                        <p:strVal val="(#ppt_y+0.4)"/>
                                      </p:to>
                                    </p:set>
                                    <p:anim from="(#ppt_y+0.4)" to="(#ppt_y)" calcmode="lin" valueType="num">
                                      <p:cBhvr>
                                        <p:cTn id="318" dur="1230" accel="100000" fill="hold">
                                          <p:stCondLst>
                                            <p:cond delay="770"/>
                                          </p:stCondLst>
                                        </p:cTn>
                                        <p:tgtEl>
                                          <p:spTgt spid="96297"/>
                                        </p:tgtEl>
                                        <p:attrNameLst>
                                          <p:attrName>ppt_y</p:attrName>
                                        </p:attrNameLst>
                                      </p:cBhvr>
                                    </p:anim>
                                  </p:childTnLst>
                                </p:cTn>
                              </p:par>
                            </p:childTnLst>
                          </p:cTn>
                        </p:par>
                      </p:childTnLst>
                    </p:cTn>
                  </p:par>
                  <p:par>
                    <p:cTn id="319" fill="hold">
                      <p:stCondLst>
                        <p:cond delay="indefinite"/>
                      </p:stCondLst>
                      <p:childTnLst>
                        <p:par>
                          <p:cTn id="320" fill="hold">
                            <p:stCondLst>
                              <p:cond delay="0"/>
                            </p:stCondLst>
                            <p:childTnLst>
                              <p:par>
                                <p:cTn id="321" presetID="51" presetClass="entr" presetSubtype="0" fill="hold" grpId="0" nodeType="clickEffect">
                                  <p:stCondLst>
                                    <p:cond delay="0"/>
                                  </p:stCondLst>
                                  <p:childTnLst>
                                    <p:set>
                                      <p:cBhvr>
                                        <p:cTn id="322" dur="1" fill="hold">
                                          <p:stCondLst>
                                            <p:cond delay="0"/>
                                          </p:stCondLst>
                                        </p:cTn>
                                        <p:tgtEl>
                                          <p:spTgt spid="96298"/>
                                        </p:tgtEl>
                                        <p:attrNameLst>
                                          <p:attrName>style.visibility</p:attrName>
                                        </p:attrNameLst>
                                      </p:cBhvr>
                                      <p:to>
                                        <p:strVal val="visible"/>
                                      </p:to>
                                    </p:set>
                                    <p:animEffect transition="in" filter="fade">
                                      <p:cBhvr>
                                        <p:cTn id="323" dur="770" decel="100000"/>
                                        <p:tgtEl>
                                          <p:spTgt spid="96298"/>
                                        </p:tgtEl>
                                      </p:cBhvr>
                                    </p:animEffect>
                                    <p:animScale>
                                      <p:cBhvr>
                                        <p:cTn id="324" dur="770" decel="100000"/>
                                        <p:tgtEl>
                                          <p:spTgt spid="96298"/>
                                        </p:tgtEl>
                                      </p:cBhvr>
                                      <p:from x="10000" y="10000"/>
                                      <p:to x="200000" y="450000"/>
                                    </p:animScale>
                                    <p:animScale>
                                      <p:cBhvr>
                                        <p:cTn id="325" dur="1230" accel="100000" fill="hold">
                                          <p:stCondLst>
                                            <p:cond delay="770"/>
                                          </p:stCondLst>
                                        </p:cTn>
                                        <p:tgtEl>
                                          <p:spTgt spid="96298"/>
                                        </p:tgtEl>
                                      </p:cBhvr>
                                      <p:from x="200000" y="450000"/>
                                      <p:to x="100000" y="100000"/>
                                    </p:animScale>
                                    <p:set>
                                      <p:cBhvr>
                                        <p:cTn id="326" dur="770" fill="hold"/>
                                        <p:tgtEl>
                                          <p:spTgt spid="96298"/>
                                        </p:tgtEl>
                                        <p:attrNameLst>
                                          <p:attrName>ppt_x</p:attrName>
                                        </p:attrNameLst>
                                      </p:cBhvr>
                                      <p:to>
                                        <p:strVal val="(0.5)"/>
                                      </p:to>
                                    </p:set>
                                    <p:anim from="(0.5)" to="(#ppt_x)" calcmode="lin" valueType="num">
                                      <p:cBhvr>
                                        <p:cTn id="327" dur="1230" accel="100000" fill="hold">
                                          <p:stCondLst>
                                            <p:cond delay="770"/>
                                          </p:stCondLst>
                                        </p:cTn>
                                        <p:tgtEl>
                                          <p:spTgt spid="96298"/>
                                        </p:tgtEl>
                                        <p:attrNameLst>
                                          <p:attrName>ppt_x</p:attrName>
                                        </p:attrNameLst>
                                      </p:cBhvr>
                                    </p:anim>
                                    <p:set>
                                      <p:cBhvr>
                                        <p:cTn id="328" dur="770" fill="hold"/>
                                        <p:tgtEl>
                                          <p:spTgt spid="96298"/>
                                        </p:tgtEl>
                                        <p:attrNameLst>
                                          <p:attrName>ppt_y</p:attrName>
                                        </p:attrNameLst>
                                      </p:cBhvr>
                                      <p:to>
                                        <p:strVal val="(#ppt_y+0.4)"/>
                                      </p:to>
                                    </p:set>
                                    <p:anim from="(#ppt_y+0.4)" to="(#ppt_y)" calcmode="lin" valueType="num">
                                      <p:cBhvr>
                                        <p:cTn id="329" dur="1230" accel="100000" fill="hold">
                                          <p:stCondLst>
                                            <p:cond delay="770"/>
                                          </p:stCondLst>
                                        </p:cTn>
                                        <p:tgtEl>
                                          <p:spTgt spid="96298"/>
                                        </p:tgtEl>
                                        <p:attrNameLst>
                                          <p:attrName>ppt_y</p:attrName>
                                        </p:attrNameLst>
                                      </p:cBhvr>
                                    </p:anim>
                                  </p:childTnLst>
                                </p:cTn>
                              </p:par>
                            </p:childTnLst>
                          </p:cTn>
                        </p:par>
                      </p:childTnLst>
                    </p:cTn>
                  </p:par>
                  <p:par>
                    <p:cTn id="330" fill="hold">
                      <p:stCondLst>
                        <p:cond delay="indefinite"/>
                      </p:stCondLst>
                      <p:childTnLst>
                        <p:par>
                          <p:cTn id="331" fill="hold">
                            <p:stCondLst>
                              <p:cond delay="0"/>
                            </p:stCondLst>
                            <p:childTnLst>
                              <p:par>
                                <p:cTn id="332" presetID="51" presetClass="entr" presetSubtype="0" fill="hold" grpId="0" nodeType="clickEffect">
                                  <p:stCondLst>
                                    <p:cond delay="0"/>
                                  </p:stCondLst>
                                  <p:childTnLst>
                                    <p:set>
                                      <p:cBhvr>
                                        <p:cTn id="333" dur="1" fill="hold">
                                          <p:stCondLst>
                                            <p:cond delay="0"/>
                                          </p:stCondLst>
                                        </p:cTn>
                                        <p:tgtEl>
                                          <p:spTgt spid="96299"/>
                                        </p:tgtEl>
                                        <p:attrNameLst>
                                          <p:attrName>style.visibility</p:attrName>
                                        </p:attrNameLst>
                                      </p:cBhvr>
                                      <p:to>
                                        <p:strVal val="visible"/>
                                      </p:to>
                                    </p:set>
                                    <p:animEffect transition="in" filter="fade">
                                      <p:cBhvr>
                                        <p:cTn id="334" dur="770" decel="100000"/>
                                        <p:tgtEl>
                                          <p:spTgt spid="96299"/>
                                        </p:tgtEl>
                                      </p:cBhvr>
                                    </p:animEffect>
                                    <p:animScale>
                                      <p:cBhvr>
                                        <p:cTn id="335" dur="770" decel="100000"/>
                                        <p:tgtEl>
                                          <p:spTgt spid="96299"/>
                                        </p:tgtEl>
                                      </p:cBhvr>
                                      <p:from x="10000" y="10000"/>
                                      <p:to x="200000" y="450000"/>
                                    </p:animScale>
                                    <p:animScale>
                                      <p:cBhvr>
                                        <p:cTn id="336" dur="1230" accel="100000" fill="hold">
                                          <p:stCondLst>
                                            <p:cond delay="770"/>
                                          </p:stCondLst>
                                        </p:cTn>
                                        <p:tgtEl>
                                          <p:spTgt spid="96299"/>
                                        </p:tgtEl>
                                      </p:cBhvr>
                                      <p:from x="200000" y="450000"/>
                                      <p:to x="100000" y="100000"/>
                                    </p:animScale>
                                    <p:set>
                                      <p:cBhvr>
                                        <p:cTn id="337" dur="770" fill="hold"/>
                                        <p:tgtEl>
                                          <p:spTgt spid="96299"/>
                                        </p:tgtEl>
                                        <p:attrNameLst>
                                          <p:attrName>ppt_x</p:attrName>
                                        </p:attrNameLst>
                                      </p:cBhvr>
                                      <p:to>
                                        <p:strVal val="(0.5)"/>
                                      </p:to>
                                    </p:set>
                                    <p:anim from="(0.5)" to="(#ppt_x)" calcmode="lin" valueType="num">
                                      <p:cBhvr>
                                        <p:cTn id="338" dur="1230" accel="100000" fill="hold">
                                          <p:stCondLst>
                                            <p:cond delay="770"/>
                                          </p:stCondLst>
                                        </p:cTn>
                                        <p:tgtEl>
                                          <p:spTgt spid="96299"/>
                                        </p:tgtEl>
                                        <p:attrNameLst>
                                          <p:attrName>ppt_x</p:attrName>
                                        </p:attrNameLst>
                                      </p:cBhvr>
                                    </p:anim>
                                    <p:set>
                                      <p:cBhvr>
                                        <p:cTn id="339" dur="770" fill="hold"/>
                                        <p:tgtEl>
                                          <p:spTgt spid="96299"/>
                                        </p:tgtEl>
                                        <p:attrNameLst>
                                          <p:attrName>ppt_y</p:attrName>
                                        </p:attrNameLst>
                                      </p:cBhvr>
                                      <p:to>
                                        <p:strVal val="(#ppt_y+0.4)"/>
                                      </p:to>
                                    </p:set>
                                    <p:anim from="(#ppt_y+0.4)" to="(#ppt_y)" calcmode="lin" valueType="num">
                                      <p:cBhvr>
                                        <p:cTn id="340" dur="1230" accel="100000" fill="hold">
                                          <p:stCondLst>
                                            <p:cond delay="770"/>
                                          </p:stCondLst>
                                        </p:cTn>
                                        <p:tgtEl>
                                          <p:spTgt spid="96299"/>
                                        </p:tgtEl>
                                        <p:attrNameLst>
                                          <p:attrName>ppt_y</p:attrName>
                                        </p:attrNameLst>
                                      </p:cBhvr>
                                    </p:anim>
                                  </p:childTnLst>
                                </p:cTn>
                              </p:par>
                            </p:childTnLst>
                          </p:cTn>
                        </p:par>
                      </p:childTnLst>
                    </p:cTn>
                  </p:par>
                  <p:par>
                    <p:cTn id="341" fill="hold">
                      <p:stCondLst>
                        <p:cond delay="indefinite"/>
                      </p:stCondLst>
                      <p:childTnLst>
                        <p:par>
                          <p:cTn id="342" fill="hold">
                            <p:stCondLst>
                              <p:cond delay="0"/>
                            </p:stCondLst>
                            <p:childTnLst>
                              <p:par>
                                <p:cTn id="343" presetID="1" presetClass="entr" presetSubtype="0" fill="hold" nodeType="clickEffect">
                                  <p:stCondLst>
                                    <p:cond delay="0"/>
                                  </p:stCondLst>
                                  <p:childTnLst>
                                    <p:set>
                                      <p:cBhvr>
                                        <p:cTn id="344" dur="1" fill="hold">
                                          <p:stCondLst>
                                            <p:cond delay="0"/>
                                          </p:stCondLst>
                                        </p:cTn>
                                        <p:tgtEl>
                                          <p:spTgt spid="2"/>
                                        </p:tgtEl>
                                        <p:attrNameLst>
                                          <p:attrName>style.visibility</p:attrName>
                                        </p:attrNameLst>
                                      </p:cBhvr>
                                      <p:to>
                                        <p:strVal val="visible"/>
                                      </p:to>
                                    </p:set>
                                  </p:childTnLst>
                                </p:cTn>
                              </p:par>
                            </p:childTnLst>
                          </p:cTn>
                        </p:par>
                      </p:childTnLst>
                    </p:cTn>
                  </p:par>
                  <p:par>
                    <p:cTn id="345" fill="hold">
                      <p:stCondLst>
                        <p:cond delay="indefinite"/>
                      </p:stCondLst>
                      <p:childTnLst>
                        <p:par>
                          <p:cTn id="346" fill="hold">
                            <p:stCondLst>
                              <p:cond delay="0"/>
                            </p:stCondLst>
                            <p:childTnLst>
                              <p:par>
                                <p:cTn id="347" presetID="51" presetClass="entr" presetSubtype="0" fill="hold" grpId="0" nodeType="clickEffect">
                                  <p:stCondLst>
                                    <p:cond delay="0"/>
                                  </p:stCondLst>
                                  <p:childTnLst>
                                    <p:set>
                                      <p:cBhvr>
                                        <p:cTn id="348" dur="1" fill="hold">
                                          <p:stCondLst>
                                            <p:cond delay="0"/>
                                          </p:stCondLst>
                                        </p:cTn>
                                        <p:tgtEl>
                                          <p:spTgt spid="47"/>
                                        </p:tgtEl>
                                        <p:attrNameLst>
                                          <p:attrName>style.visibility</p:attrName>
                                        </p:attrNameLst>
                                      </p:cBhvr>
                                      <p:to>
                                        <p:strVal val="visible"/>
                                      </p:to>
                                    </p:set>
                                    <p:animEffect transition="in" filter="fade">
                                      <p:cBhvr>
                                        <p:cTn id="349" dur="770" decel="100000"/>
                                        <p:tgtEl>
                                          <p:spTgt spid="47"/>
                                        </p:tgtEl>
                                      </p:cBhvr>
                                    </p:animEffect>
                                    <p:animScale>
                                      <p:cBhvr>
                                        <p:cTn id="350" dur="770" decel="100000"/>
                                        <p:tgtEl>
                                          <p:spTgt spid="47"/>
                                        </p:tgtEl>
                                      </p:cBhvr>
                                      <p:from x="10000" y="10000"/>
                                      <p:to x="200000" y="450000"/>
                                    </p:animScale>
                                    <p:animScale>
                                      <p:cBhvr>
                                        <p:cTn id="351" dur="1230" accel="100000" fill="hold">
                                          <p:stCondLst>
                                            <p:cond delay="770"/>
                                          </p:stCondLst>
                                        </p:cTn>
                                        <p:tgtEl>
                                          <p:spTgt spid="47"/>
                                        </p:tgtEl>
                                      </p:cBhvr>
                                      <p:from x="200000" y="450000"/>
                                      <p:to x="100000" y="100000"/>
                                    </p:animScale>
                                    <p:set>
                                      <p:cBhvr>
                                        <p:cTn id="352" dur="770" fill="hold"/>
                                        <p:tgtEl>
                                          <p:spTgt spid="47"/>
                                        </p:tgtEl>
                                        <p:attrNameLst>
                                          <p:attrName>ppt_x</p:attrName>
                                        </p:attrNameLst>
                                      </p:cBhvr>
                                      <p:to>
                                        <p:strVal val="(0.5)"/>
                                      </p:to>
                                    </p:set>
                                    <p:anim from="(0.5)" to="(#ppt_x)" calcmode="lin" valueType="num">
                                      <p:cBhvr>
                                        <p:cTn id="353" dur="1230" accel="100000" fill="hold">
                                          <p:stCondLst>
                                            <p:cond delay="770"/>
                                          </p:stCondLst>
                                        </p:cTn>
                                        <p:tgtEl>
                                          <p:spTgt spid="47"/>
                                        </p:tgtEl>
                                        <p:attrNameLst>
                                          <p:attrName>ppt_x</p:attrName>
                                        </p:attrNameLst>
                                      </p:cBhvr>
                                    </p:anim>
                                    <p:set>
                                      <p:cBhvr>
                                        <p:cTn id="354" dur="770" fill="hold"/>
                                        <p:tgtEl>
                                          <p:spTgt spid="47"/>
                                        </p:tgtEl>
                                        <p:attrNameLst>
                                          <p:attrName>ppt_y</p:attrName>
                                        </p:attrNameLst>
                                      </p:cBhvr>
                                      <p:to>
                                        <p:strVal val="(#ppt_y+0.4)"/>
                                      </p:to>
                                    </p:set>
                                    <p:anim from="(#ppt_y+0.4)" to="(#ppt_y)" calcmode="lin" valueType="num">
                                      <p:cBhvr>
                                        <p:cTn id="355" dur="1230" accel="100000" fill="hold">
                                          <p:stCondLst>
                                            <p:cond delay="770"/>
                                          </p:stCondLst>
                                        </p:cTn>
                                        <p:tgtEl>
                                          <p:spTgt spid="47"/>
                                        </p:tgtEl>
                                        <p:attrNameLst>
                                          <p:attrName>ppt_y</p:attrName>
                                        </p:attrNameLst>
                                      </p:cBhvr>
                                    </p:anim>
                                  </p:childTnLst>
                                </p:cTn>
                              </p:par>
                            </p:childTnLst>
                          </p:cTn>
                        </p:par>
                      </p:childTnLst>
                    </p:cTn>
                  </p:par>
                  <p:par>
                    <p:cTn id="356" fill="hold">
                      <p:stCondLst>
                        <p:cond delay="indefinite"/>
                      </p:stCondLst>
                      <p:childTnLst>
                        <p:par>
                          <p:cTn id="357" fill="hold">
                            <p:stCondLst>
                              <p:cond delay="0"/>
                            </p:stCondLst>
                            <p:childTnLst>
                              <p:par>
                                <p:cTn id="358" presetID="51" presetClass="entr" presetSubtype="0" fill="hold" grpId="0" nodeType="clickEffect">
                                  <p:stCondLst>
                                    <p:cond delay="0"/>
                                  </p:stCondLst>
                                  <p:childTnLst>
                                    <p:set>
                                      <p:cBhvr>
                                        <p:cTn id="359" dur="1" fill="hold">
                                          <p:stCondLst>
                                            <p:cond delay="0"/>
                                          </p:stCondLst>
                                        </p:cTn>
                                        <p:tgtEl>
                                          <p:spTgt spid="48"/>
                                        </p:tgtEl>
                                        <p:attrNameLst>
                                          <p:attrName>style.visibility</p:attrName>
                                        </p:attrNameLst>
                                      </p:cBhvr>
                                      <p:to>
                                        <p:strVal val="visible"/>
                                      </p:to>
                                    </p:set>
                                    <p:animEffect transition="in" filter="fade">
                                      <p:cBhvr>
                                        <p:cTn id="360" dur="770" decel="100000"/>
                                        <p:tgtEl>
                                          <p:spTgt spid="48"/>
                                        </p:tgtEl>
                                      </p:cBhvr>
                                    </p:animEffect>
                                    <p:animScale>
                                      <p:cBhvr>
                                        <p:cTn id="361" dur="770" decel="100000"/>
                                        <p:tgtEl>
                                          <p:spTgt spid="48"/>
                                        </p:tgtEl>
                                      </p:cBhvr>
                                      <p:from x="10000" y="10000"/>
                                      <p:to x="200000" y="450000"/>
                                    </p:animScale>
                                    <p:animScale>
                                      <p:cBhvr>
                                        <p:cTn id="362" dur="1230" accel="100000" fill="hold">
                                          <p:stCondLst>
                                            <p:cond delay="770"/>
                                          </p:stCondLst>
                                        </p:cTn>
                                        <p:tgtEl>
                                          <p:spTgt spid="48"/>
                                        </p:tgtEl>
                                      </p:cBhvr>
                                      <p:from x="200000" y="450000"/>
                                      <p:to x="100000" y="100000"/>
                                    </p:animScale>
                                    <p:set>
                                      <p:cBhvr>
                                        <p:cTn id="363" dur="770" fill="hold"/>
                                        <p:tgtEl>
                                          <p:spTgt spid="48"/>
                                        </p:tgtEl>
                                        <p:attrNameLst>
                                          <p:attrName>ppt_x</p:attrName>
                                        </p:attrNameLst>
                                      </p:cBhvr>
                                      <p:to>
                                        <p:strVal val="(0.5)"/>
                                      </p:to>
                                    </p:set>
                                    <p:anim from="(0.5)" to="(#ppt_x)" calcmode="lin" valueType="num">
                                      <p:cBhvr>
                                        <p:cTn id="364" dur="1230" accel="100000" fill="hold">
                                          <p:stCondLst>
                                            <p:cond delay="770"/>
                                          </p:stCondLst>
                                        </p:cTn>
                                        <p:tgtEl>
                                          <p:spTgt spid="48"/>
                                        </p:tgtEl>
                                        <p:attrNameLst>
                                          <p:attrName>ppt_x</p:attrName>
                                        </p:attrNameLst>
                                      </p:cBhvr>
                                    </p:anim>
                                    <p:set>
                                      <p:cBhvr>
                                        <p:cTn id="365" dur="770" fill="hold"/>
                                        <p:tgtEl>
                                          <p:spTgt spid="48"/>
                                        </p:tgtEl>
                                        <p:attrNameLst>
                                          <p:attrName>ppt_y</p:attrName>
                                        </p:attrNameLst>
                                      </p:cBhvr>
                                      <p:to>
                                        <p:strVal val="(#ppt_y+0.4)"/>
                                      </p:to>
                                    </p:set>
                                    <p:anim from="(#ppt_y+0.4)" to="(#ppt_y)" calcmode="lin" valueType="num">
                                      <p:cBhvr>
                                        <p:cTn id="366" dur="1230" accel="100000" fill="hold">
                                          <p:stCondLst>
                                            <p:cond delay="770"/>
                                          </p:stCondLst>
                                        </p:cTn>
                                        <p:tgtEl>
                                          <p:spTgt spid="48"/>
                                        </p:tgtEl>
                                        <p:attrNameLst>
                                          <p:attrName>ppt_y</p:attrName>
                                        </p:attrNameLst>
                                      </p:cBhvr>
                                    </p:anim>
                                  </p:childTnLst>
                                </p:cTn>
                              </p:par>
                            </p:childTnLst>
                          </p:cTn>
                        </p:par>
                      </p:childTnLst>
                    </p:cTn>
                  </p:par>
                  <p:par>
                    <p:cTn id="367" fill="hold">
                      <p:stCondLst>
                        <p:cond delay="indefinite"/>
                      </p:stCondLst>
                      <p:childTnLst>
                        <p:par>
                          <p:cTn id="368" fill="hold">
                            <p:stCondLst>
                              <p:cond delay="0"/>
                            </p:stCondLst>
                            <p:childTnLst>
                              <p:par>
                                <p:cTn id="369" presetID="51" presetClass="entr" presetSubtype="0" fill="hold" grpId="0" nodeType="clickEffect">
                                  <p:stCondLst>
                                    <p:cond delay="0"/>
                                  </p:stCondLst>
                                  <p:childTnLst>
                                    <p:set>
                                      <p:cBhvr>
                                        <p:cTn id="370" dur="1" fill="hold">
                                          <p:stCondLst>
                                            <p:cond delay="0"/>
                                          </p:stCondLst>
                                        </p:cTn>
                                        <p:tgtEl>
                                          <p:spTgt spid="96300"/>
                                        </p:tgtEl>
                                        <p:attrNameLst>
                                          <p:attrName>style.visibility</p:attrName>
                                        </p:attrNameLst>
                                      </p:cBhvr>
                                      <p:to>
                                        <p:strVal val="visible"/>
                                      </p:to>
                                    </p:set>
                                    <p:animEffect transition="in" filter="fade">
                                      <p:cBhvr>
                                        <p:cTn id="371" dur="770" decel="100000"/>
                                        <p:tgtEl>
                                          <p:spTgt spid="96300"/>
                                        </p:tgtEl>
                                      </p:cBhvr>
                                    </p:animEffect>
                                    <p:animScale>
                                      <p:cBhvr>
                                        <p:cTn id="372" dur="770" decel="100000"/>
                                        <p:tgtEl>
                                          <p:spTgt spid="96300"/>
                                        </p:tgtEl>
                                      </p:cBhvr>
                                      <p:from x="10000" y="10000"/>
                                      <p:to x="200000" y="450000"/>
                                    </p:animScale>
                                    <p:animScale>
                                      <p:cBhvr>
                                        <p:cTn id="373" dur="1230" accel="100000" fill="hold">
                                          <p:stCondLst>
                                            <p:cond delay="770"/>
                                          </p:stCondLst>
                                        </p:cTn>
                                        <p:tgtEl>
                                          <p:spTgt spid="96300"/>
                                        </p:tgtEl>
                                      </p:cBhvr>
                                      <p:from x="200000" y="450000"/>
                                      <p:to x="100000" y="100000"/>
                                    </p:animScale>
                                    <p:set>
                                      <p:cBhvr>
                                        <p:cTn id="374" dur="770" fill="hold"/>
                                        <p:tgtEl>
                                          <p:spTgt spid="96300"/>
                                        </p:tgtEl>
                                        <p:attrNameLst>
                                          <p:attrName>ppt_x</p:attrName>
                                        </p:attrNameLst>
                                      </p:cBhvr>
                                      <p:to>
                                        <p:strVal val="(0.5)"/>
                                      </p:to>
                                    </p:set>
                                    <p:anim from="(0.5)" to="(#ppt_x)" calcmode="lin" valueType="num">
                                      <p:cBhvr>
                                        <p:cTn id="375" dur="1230" accel="100000" fill="hold">
                                          <p:stCondLst>
                                            <p:cond delay="770"/>
                                          </p:stCondLst>
                                        </p:cTn>
                                        <p:tgtEl>
                                          <p:spTgt spid="96300"/>
                                        </p:tgtEl>
                                        <p:attrNameLst>
                                          <p:attrName>ppt_x</p:attrName>
                                        </p:attrNameLst>
                                      </p:cBhvr>
                                    </p:anim>
                                    <p:set>
                                      <p:cBhvr>
                                        <p:cTn id="376" dur="770" fill="hold"/>
                                        <p:tgtEl>
                                          <p:spTgt spid="96300"/>
                                        </p:tgtEl>
                                        <p:attrNameLst>
                                          <p:attrName>ppt_y</p:attrName>
                                        </p:attrNameLst>
                                      </p:cBhvr>
                                      <p:to>
                                        <p:strVal val="(#ppt_y+0.4)"/>
                                      </p:to>
                                    </p:set>
                                    <p:anim from="(#ppt_y+0.4)" to="(#ppt_y)" calcmode="lin" valueType="num">
                                      <p:cBhvr>
                                        <p:cTn id="377" dur="1230" accel="100000" fill="hold">
                                          <p:stCondLst>
                                            <p:cond delay="770"/>
                                          </p:stCondLst>
                                        </p:cTn>
                                        <p:tgtEl>
                                          <p:spTgt spid="96300"/>
                                        </p:tgtEl>
                                        <p:attrNameLst>
                                          <p:attrName>ppt_y</p:attrName>
                                        </p:attrNameLst>
                                      </p:cBhvr>
                                    </p:anim>
                                  </p:childTnLst>
                                </p:cTn>
                              </p:par>
                            </p:childTnLst>
                          </p:cTn>
                        </p:par>
                      </p:childTnLst>
                    </p:cTn>
                  </p:par>
                  <p:par>
                    <p:cTn id="378" fill="hold">
                      <p:stCondLst>
                        <p:cond delay="indefinite"/>
                      </p:stCondLst>
                      <p:childTnLst>
                        <p:par>
                          <p:cTn id="379" fill="hold">
                            <p:stCondLst>
                              <p:cond delay="0"/>
                            </p:stCondLst>
                            <p:childTnLst>
                              <p:par>
                                <p:cTn id="380" presetID="51" presetClass="entr" presetSubtype="0" fill="hold" grpId="0" nodeType="clickEffect">
                                  <p:stCondLst>
                                    <p:cond delay="0"/>
                                  </p:stCondLst>
                                  <p:childTnLst>
                                    <p:set>
                                      <p:cBhvr>
                                        <p:cTn id="381" dur="1" fill="hold">
                                          <p:stCondLst>
                                            <p:cond delay="0"/>
                                          </p:stCondLst>
                                        </p:cTn>
                                        <p:tgtEl>
                                          <p:spTgt spid="96301"/>
                                        </p:tgtEl>
                                        <p:attrNameLst>
                                          <p:attrName>style.visibility</p:attrName>
                                        </p:attrNameLst>
                                      </p:cBhvr>
                                      <p:to>
                                        <p:strVal val="visible"/>
                                      </p:to>
                                    </p:set>
                                    <p:animEffect transition="in" filter="fade">
                                      <p:cBhvr>
                                        <p:cTn id="382" dur="770" decel="100000"/>
                                        <p:tgtEl>
                                          <p:spTgt spid="96301"/>
                                        </p:tgtEl>
                                      </p:cBhvr>
                                    </p:animEffect>
                                    <p:animScale>
                                      <p:cBhvr>
                                        <p:cTn id="383" dur="770" decel="100000"/>
                                        <p:tgtEl>
                                          <p:spTgt spid="96301"/>
                                        </p:tgtEl>
                                      </p:cBhvr>
                                      <p:from x="10000" y="10000"/>
                                      <p:to x="200000" y="450000"/>
                                    </p:animScale>
                                    <p:animScale>
                                      <p:cBhvr>
                                        <p:cTn id="384" dur="1230" accel="100000" fill="hold">
                                          <p:stCondLst>
                                            <p:cond delay="770"/>
                                          </p:stCondLst>
                                        </p:cTn>
                                        <p:tgtEl>
                                          <p:spTgt spid="96301"/>
                                        </p:tgtEl>
                                      </p:cBhvr>
                                      <p:from x="200000" y="450000"/>
                                      <p:to x="100000" y="100000"/>
                                    </p:animScale>
                                    <p:set>
                                      <p:cBhvr>
                                        <p:cTn id="385" dur="770" fill="hold"/>
                                        <p:tgtEl>
                                          <p:spTgt spid="96301"/>
                                        </p:tgtEl>
                                        <p:attrNameLst>
                                          <p:attrName>ppt_x</p:attrName>
                                        </p:attrNameLst>
                                      </p:cBhvr>
                                      <p:to>
                                        <p:strVal val="(0.5)"/>
                                      </p:to>
                                    </p:set>
                                    <p:anim from="(0.5)" to="(#ppt_x)" calcmode="lin" valueType="num">
                                      <p:cBhvr>
                                        <p:cTn id="386" dur="1230" accel="100000" fill="hold">
                                          <p:stCondLst>
                                            <p:cond delay="770"/>
                                          </p:stCondLst>
                                        </p:cTn>
                                        <p:tgtEl>
                                          <p:spTgt spid="96301"/>
                                        </p:tgtEl>
                                        <p:attrNameLst>
                                          <p:attrName>ppt_x</p:attrName>
                                        </p:attrNameLst>
                                      </p:cBhvr>
                                    </p:anim>
                                    <p:set>
                                      <p:cBhvr>
                                        <p:cTn id="387" dur="770" fill="hold"/>
                                        <p:tgtEl>
                                          <p:spTgt spid="96301"/>
                                        </p:tgtEl>
                                        <p:attrNameLst>
                                          <p:attrName>ppt_y</p:attrName>
                                        </p:attrNameLst>
                                      </p:cBhvr>
                                      <p:to>
                                        <p:strVal val="(#ppt_y+0.4)"/>
                                      </p:to>
                                    </p:set>
                                    <p:anim from="(#ppt_y+0.4)" to="(#ppt_y)" calcmode="lin" valueType="num">
                                      <p:cBhvr>
                                        <p:cTn id="388" dur="1230" accel="100000" fill="hold">
                                          <p:stCondLst>
                                            <p:cond delay="770"/>
                                          </p:stCondLst>
                                        </p:cTn>
                                        <p:tgtEl>
                                          <p:spTgt spid="96301"/>
                                        </p:tgtEl>
                                        <p:attrNameLst>
                                          <p:attrName>ppt_y</p:attrName>
                                        </p:attrNameLst>
                                      </p:cBhvr>
                                    </p:anim>
                                  </p:childTnLst>
                                </p:cTn>
                              </p:par>
                            </p:childTnLst>
                          </p:cTn>
                        </p:par>
                      </p:childTnLst>
                    </p:cTn>
                  </p:par>
                  <p:par>
                    <p:cTn id="389" fill="hold">
                      <p:stCondLst>
                        <p:cond delay="indefinite"/>
                      </p:stCondLst>
                      <p:childTnLst>
                        <p:par>
                          <p:cTn id="390" fill="hold">
                            <p:stCondLst>
                              <p:cond delay="0"/>
                            </p:stCondLst>
                            <p:childTnLst>
                              <p:par>
                                <p:cTn id="391" presetID="51" presetClass="entr" presetSubtype="0" fill="hold" grpId="0" nodeType="clickEffect">
                                  <p:stCondLst>
                                    <p:cond delay="0"/>
                                  </p:stCondLst>
                                  <p:childTnLst>
                                    <p:set>
                                      <p:cBhvr>
                                        <p:cTn id="392" dur="1" fill="hold">
                                          <p:stCondLst>
                                            <p:cond delay="0"/>
                                          </p:stCondLst>
                                        </p:cTn>
                                        <p:tgtEl>
                                          <p:spTgt spid="96302"/>
                                        </p:tgtEl>
                                        <p:attrNameLst>
                                          <p:attrName>style.visibility</p:attrName>
                                        </p:attrNameLst>
                                      </p:cBhvr>
                                      <p:to>
                                        <p:strVal val="visible"/>
                                      </p:to>
                                    </p:set>
                                    <p:animEffect transition="in" filter="fade">
                                      <p:cBhvr>
                                        <p:cTn id="393" dur="770" decel="100000"/>
                                        <p:tgtEl>
                                          <p:spTgt spid="96302"/>
                                        </p:tgtEl>
                                      </p:cBhvr>
                                    </p:animEffect>
                                    <p:animScale>
                                      <p:cBhvr>
                                        <p:cTn id="394" dur="770" decel="100000"/>
                                        <p:tgtEl>
                                          <p:spTgt spid="96302"/>
                                        </p:tgtEl>
                                      </p:cBhvr>
                                      <p:from x="10000" y="10000"/>
                                      <p:to x="200000" y="450000"/>
                                    </p:animScale>
                                    <p:animScale>
                                      <p:cBhvr>
                                        <p:cTn id="395" dur="1230" accel="100000" fill="hold">
                                          <p:stCondLst>
                                            <p:cond delay="770"/>
                                          </p:stCondLst>
                                        </p:cTn>
                                        <p:tgtEl>
                                          <p:spTgt spid="96302"/>
                                        </p:tgtEl>
                                      </p:cBhvr>
                                      <p:from x="200000" y="450000"/>
                                      <p:to x="100000" y="100000"/>
                                    </p:animScale>
                                    <p:set>
                                      <p:cBhvr>
                                        <p:cTn id="396" dur="770" fill="hold"/>
                                        <p:tgtEl>
                                          <p:spTgt spid="96302"/>
                                        </p:tgtEl>
                                        <p:attrNameLst>
                                          <p:attrName>ppt_x</p:attrName>
                                        </p:attrNameLst>
                                      </p:cBhvr>
                                      <p:to>
                                        <p:strVal val="(0.5)"/>
                                      </p:to>
                                    </p:set>
                                    <p:anim from="(0.5)" to="(#ppt_x)" calcmode="lin" valueType="num">
                                      <p:cBhvr>
                                        <p:cTn id="397" dur="1230" accel="100000" fill="hold">
                                          <p:stCondLst>
                                            <p:cond delay="770"/>
                                          </p:stCondLst>
                                        </p:cTn>
                                        <p:tgtEl>
                                          <p:spTgt spid="96302"/>
                                        </p:tgtEl>
                                        <p:attrNameLst>
                                          <p:attrName>ppt_x</p:attrName>
                                        </p:attrNameLst>
                                      </p:cBhvr>
                                    </p:anim>
                                    <p:set>
                                      <p:cBhvr>
                                        <p:cTn id="398" dur="770" fill="hold"/>
                                        <p:tgtEl>
                                          <p:spTgt spid="96302"/>
                                        </p:tgtEl>
                                        <p:attrNameLst>
                                          <p:attrName>ppt_y</p:attrName>
                                        </p:attrNameLst>
                                      </p:cBhvr>
                                      <p:to>
                                        <p:strVal val="(#ppt_y+0.4)"/>
                                      </p:to>
                                    </p:set>
                                    <p:anim from="(#ppt_y+0.4)" to="(#ppt_y)" calcmode="lin" valueType="num">
                                      <p:cBhvr>
                                        <p:cTn id="399" dur="1230" accel="100000" fill="hold">
                                          <p:stCondLst>
                                            <p:cond delay="770"/>
                                          </p:stCondLst>
                                        </p:cTn>
                                        <p:tgtEl>
                                          <p:spTgt spid="96302"/>
                                        </p:tgtEl>
                                        <p:attrNameLst>
                                          <p:attrName>ppt_y</p:attrName>
                                        </p:attrNameLst>
                                      </p:cBhvr>
                                    </p:anim>
                                  </p:childTnLst>
                                </p:cTn>
                              </p:par>
                            </p:childTnLst>
                          </p:cTn>
                        </p:par>
                      </p:childTnLst>
                    </p:cTn>
                  </p:par>
                  <p:par>
                    <p:cTn id="400" fill="hold">
                      <p:stCondLst>
                        <p:cond delay="indefinite"/>
                      </p:stCondLst>
                      <p:childTnLst>
                        <p:par>
                          <p:cTn id="401" fill="hold">
                            <p:stCondLst>
                              <p:cond delay="0"/>
                            </p:stCondLst>
                            <p:childTnLst>
                              <p:par>
                                <p:cTn id="402" presetID="51" presetClass="entr" presetSubtype="0" fill="hold" grpId="0" nodeType="clickEffect">
                                  <p:stCondLst>
                                    <p:cond delay="0"/>
                                  </p:stCondLst>
                                  <p:childTnLst>
                                    <p:set>
                                      <p:cBhvr>
                                        <p:cTn id="403" dur="1" fill="hold">
                                          <p:stCondLst>
                                            <p:cond delay="0"/>
                                          </p:stCondLst>
                                        </p:cTn>
                                        <p:tgtEl>
                                          <p:spTgt spid="96303"/>
                                        </p:tgtEl>
                                        <p:attrNameLst>
                                          <p:attrName>style.visibility</p:attrName>
                                        </p:attrNameLst>
                                      </p:cBhvr>
                                      <p:to>
                                        <p:strVal val="visible"/>
                                      </p:to>
                                    </p:set>
                                    <p:animEffect transition="in" filter="fade">
                                      <p:cBhvr>
                                        <p:cTn id="404" dur="770" decel="100000"/>
                                        <p:tgtEl>
                                          <p:spTgt spid="96303"/>
                                        </p:tgtEl>
                                      </p:cBhvr>
                                    </p:animEffect>
                                    <p:animScale>
                                      <p:cBhvr>
                                        <p:cTn id="405" dur="770" decel="100000"/>
                                        <p:tgtEl>
                                          <p:spTgt spid="96303"/>
                                        </p:tgtEl>
                                      </p:cBhvr>
                                      <p:from x="10000" y="10000"/>
                                      <p:to x="200000" y="450000"/>
                                    </p:animScale>
                                    <p:animScale>
                                      <p:cBhvr>
                                        <p:cTn id="406" dur="1230" accel="100000" fill="hold">
                                          <p:stCondLst>
                                            <p:cond delay="770"/>
                                          </p:stCondLst>
                                        </p:cTn>
                                        <p:tgtEl>
                                          <p:spTgt spid="96303"/>
                                        </p:tgtEl>
                                      </p:cBhvr>
                                      <p:from x="200000" y="450000"/>
                                      <p:to x="100000" y="100000"/>
                                    </p:animScale>
                                    <p:set>
                                      <p:cBhvr>
                                        <p:cTn id="407" dur="770" fill="hold"/>
                                        <p:tgtEl>
                                          <p:spTgt spid="96303"/>
                                        </p:tgtEl>
                                        <p:attrNameLst>
                                          <p:attrName>ppt_x</p:attrName>
                                        </p:attrNameLst>
                                      </p:cBhvr>
                                      <p:to>
                                        <p:strVal val="(0.5)"/>
                                      </p:to>
                                    </p:set>
                                    <p:anim from="(0.5)" to="(#ppt_x)" calcmode="lin" valueType="num">
                                      <p:cBhvr>
                                        <p:cTn id="408" dur="1230" accel="100000" fill="hold">
                                          <p:stCondLst>
                                            <p:cond delay="770"/>
                                          </p:stCondLst>
                                        </p:cTn>
                                        <p:tgtEl>
                                          <p:spTgt spid="96303"/>
                                        </p:tgtEl>
                                        <p:attrNameLst>
                                          <p:attrName>ppt_x</p:attrName>
                                        </p:attrNameLst>
                                      </p:cBhvr>
                                    </p:anim>
                                    <p:set>
                                      <p:cBhvr>
                                        <p:cTn id="409" dur="770" fill="hold"/>
                                        <p:tgtEl>
                                          <p:spTgt spid="96303"/>
                                        </p:tgtEl>
                                        <p:attrNameLst>
                                          <p:attrName>ppt_y</p:attrName>
                                        </p:attrNameLst>
                                      </p:cBhvr>
                                      <p:to>
                                        <p:strVal val="(#ppt_y+0.4)"/>
                                      </p:to>
                                    </p:set>
                                    <p:anim from="(#ppt_y+0.4)" to="(#ppt_y)" calcmode="lin" valueType="num">
                                      <p:cBhvr>
                                        <p:cTn id="410" dur="1230" accel="100000" fill="hold">
                                          <p:stCondLst>
                                            <p:cond delay="770"/>
                                          </p:stCondLst>
                                        </p:cTn>
                                        <p:tgtEl>
                                          <p:spTgt spid="96303"/>
                                        </p:tgtEl>
                                        <p:attrNameLst>
                                          <p:attrName>ppt_y</p:attrName>
                                        </p:attrNameLst>
                                      </p:cBhvr>
                                    </p:anim>
                                  </p:childTnLst>
                                </p:cTn>
                              </p:par>
                            </p:childTnLst>
                          </p:cTn>
                        </p:par>
                      </p:childTnLst>
                    </p:cTn>
                  </p:par>
                  <p:par>
                    <p:cTn id="411" fill="hold">
                      <p:stCondLst>
                        <p:cond delay="indefinite"/>
                      </p:stCondLst>
                      <p:childTnLst>
                        <p:par>
                          <p:cTn id="412" fill="hold">
                            <p:stCondLst>
                              <p:cond delay="0"/>
                            </p:stCondLst>
                            <p:childTnLst>
                              <p:par>
                                <p:cTn id="413" presetID="51" presetClass="entr" presetSubtype="0" fill="hold" grpId="0" nodeType="clickEffect">
                                  <p:stCondLst>
                                    <p:cond delay="0"/>
                                  </p:stCondLst>
                                  <p:childTnLst>
                                    <p:set>
                                      <p:cBhvr>
                                        <p:cTn id="414" dur="1" fill="hold">
                                          <p:stCondLst>
                                            <p:cond delay="0"/>
                                          </p:stCondLst>
                                        </p:cTn>
                                        <p:tgtEl>
                                          <p:spTgt spid="96304"/>
                                        </p:tgtEl>
                                        <p:attrNameLst>
                                          <p:attrName>style.visibility</p:attrName>
                                        </p:attrNameLst>
                                      </p:cBhvr>
                                      <p:to>
                                        <p:strVal val="visible"/>
                                      </p:to>
                                    </p:set>
                                    <p:animEffect transition="in" filter="fade">
                                      <p:cBhvr>
                                        <p:cTn id="415" dur="770" decel="100000"/>
                                        <p:tgtEl>
                                          <p:spTgt spid="96304"/>
                                        </p:tgtEl>
                                      </p:cBhvr>
                                    </p:animEffect>
                                    <p:animScale>
                                      <p:cBhvr>
                                        <p:cTn id="416" dur="770" decel="100000"/>
                                        <p:tgtEl>
                                          <p:spTgt spid="96304"/>
                                        </p:tgtEl>
                                      </p:cBhvr>
                                      <p:from x="10000" y="10000"/>
                                      <p:to x="200000" y="450000"/>
                                    </p:animScale>
                                    <p:animScale>
                                      <p:cBhvr>
                                        <p:cTn id="417" dur="1230" accel="100000" fill="hold">
                                          <p:stCondLst>
                                            <p:cond delay="770"/>
                                          </p:stCondLst>
                                        </p:cTn>
                                        <p:tgtEl>
                                          <p:spTgt spid="96304"/>
                                        </p:tgtEl>
                                      </p:cBhvr>
                                      <p:from x="200000" y="450000"/>
                                      <p:to x="100000" y="100000"/>
                                    </p:animScale>
                                    <p:set>
                                      <p:cBhvr>
                                        <p:cTn id="418" dur="770" fill="hold"/>
                                        <p:tgtEl>
                                          <p:spTgt spid="96304"/>
                                        </p:tgtEl>
                                        <p:attrNameLst>
                                          <p:attrName>ppt_x</p:attrName>
                                        </p:attrNameLst>
                                      </p:cBhvr>
                                      <p:to>
                                        <p:strVal val="(0.5)"/>
                                      </p:to>
                                    </p:set>
                                    <p:anim from="(0.5)" to="(#ppt_x)" calcmode="lin" valueType="num">
                                      <p:cBhvr>
                                        <p:cTn id="419" dur="1230" accel="100000" fill="hold">
                                          <p:stCondLst>
                                            <p:cond delay="770"/>
                                          </p:stCondLst>
                                        </p:cTn>
                                        <p:tgtEl>
                                          <p:spTgt spid="96304"/>
                                        </p:tgtEl>
                                        <p:attrNameLst>
                                          <p:attrName>ppt_x</p:attrName>
                                        </p:attrNameLst>
                                      </p:cBhvr>
                                    </p:anim>
                                    <p:set>
                                      <p:cBhvr>
                                        <p:cTn id="420" dur="770" fill="hold"/>
                                        <p:tgtEl>
                                          <p:spTgt spid="96304"/>
                                        </p:tgtEl>
                                        <p:attrNameLst>
                                          <p:attrName>ppt_y</p:attrName>
                                        </p:attrNameLst>
                                      </p:cBhvr>
                                      <p:to>
                                        <p:strVal val="(#ppt_y+0.4)"/>
                                      </p:to>
                                    </p:set>
                                    <p:anim from="(#ppt_y+0.4)" to="(#ppt_y)" calcmode="lin" valueType="num">
                                      <p:cBhvr>
                                        <p:cTn id="421" dur="1230" accel="100000" fill="hold">
                                          <p:stCondLst>
                                            <p:cond delay="770"/>
                                          </p:stCondLst>
                                        </p:cTn>
                                        <p:tgtEl>
                                          <p:spTgt spid="96304"/>
                                        </p:tgtEl>
                                        <p:attrNameLst>
                                          <p:attrName>ppt_y</p:attrName>
                                        </p:attrNameLst>
                                      </p:cBhvr>
                                    </p:anim>
                                  </p:childTnLst>
                                </p:cTn>
                              </p:par>
                            </p:childTnLst>
                          </p:cTn>
                        </p:par>
                      </p:childTnLst>
                    </p:cTn>
                  </p:par>
                  <p:par>
                    <p:cTn id="422" fill="hold">
                      <p:stCondLst>
                        <p:cond delay="indefinite"/>
                      </p:stCondLst>
                      <p:childTnLst>
                        <p:par>
                          <p:cTn id="423" fill="hold">
                            <p:stCondLst>
                              <p:cond delay="0"/>
                            </p:stCondLst>
                            <p:childTnLst>
                              <p:par>
                                <p:cTn id="424" presetID="51" presetClass="entr" presetSubtype="0" fill="hold" grpId="0" nodeType="clickEffect">
                                  <p:stCondLst>
                                    <p:cond delay="0"/>
                                  </p:stCondLst>
                                  <p:childTnLst>
                                    <p:set>
                                      <p:cBhvr>
                                        <p:cTn id="425" dur="1" fill="hold">
                                          <p:stCondLst>
                                            <p:cond delay="0"/>
                                          </p:stCondLst>
                                        </p:cTn>
                                        <p:tgtEl>
                                          <p:spTgt spid="96305"/>
                                        </p:tgtEl>
                                        <p:attrNameLst>
                                          <p:attrName>style.visibility</p:attrName>
                                        </p:attrNameLst>
                                      </p:cBhvr>
                                      <p:to>
                                        <p:strVal val="visible"/>
                                      </p:to>
                                    </p:set>
                                    <p:animEffect transition="in" filter="fade">
                                      <p:cBhvr>
                                        <p:cTn id="426" dur="770" decel="100000"/>
                                        <p:tgtEl>
                                          <p:spTgt spid="96305"/>
                                        </p:tgtEl>
                                      </p:cBhvr>
                                    </p:animEffect>
                                    <p:animScale>
                                      <p:cBhvr>
                                        <p:cTn id="427" dur="770" decel="100000"/>
                                        <p:tgtEl>
                                          <p:spTgt spid="96305"/>
                                        </p:tgtEl>
                                      </p:cBhvr>
                                      <p:from x="10000" y="10000"/>
                                      <p:to x="200000" y="450000"/>
                                    </p:animScale>
                                    <p:animScale>
                                      <p:cBhvr>
                                        <p:cTn id="428" dur="1230" accel="100000" fill="hold">
                                          <p:stCondLst>
                                            <p:cond delay="770"/>
                                          </p:stCondLst>
                                        </p:cTn>
                                        <p:tgtEl>
                                          <p:spTgt spid="96305"/>
                                        </p:tgtEl>
                                      </p:cBhvr>
                                      <p:from x="200000" y="450000"/>
                                      <p:to x="100000" y="100000"/>
                                    </p:animScale>
                                    <p:set>
                                      <p:cBhvr>
                                        <p:cTn id="429" dur="770" fill="hold"/>
                                        <p:tgtEl>
                                          <p:spTgt spid="96305"/>
                                        </p:tgtEl>
                                        <p:attrNameLst>
                                          <p:attrName>ppt_x</p:attrName>
                                        </p:attrNameLst>
                                      </p:cBhvr>
                                      <p:to>
                                        <p:strVal val="(0.5)"/>
                                      </p:to>
                                    </p:set>
                                    <p:anim from="(0.5)" to="(#ppt_x)" calcmode="lin" valueType="num">
                                      <p:cBhvr>
                                        <p:cTn id="430" dur="1230" accel="100000" fill="hold">
                                          <p:stCondLst>
                                            <p:cond delay="770"/>
                                          </p:stCondLst>
                                        </p:cTn>
                                        <p:tgtEl>
                                          <p:spTgt spid="96305"/>
                                        </p:tgtEl>
                                        <p:attrNameLst>
                                          <p:attrName>ppt_x</p:attrName>
                                        </p:attrNameLst>
                                      </p:cBhvr>
                                    </p:anim>
                                    <p:set>
                                      <p:cBhvr>
                                        <p:cTn id="431" dur="770" fill="hold"/>
                                        <p:tgtEl>
                                          <p:spTgt spid="96305"/>
                                        </p:tgtEl>
                                        <p:attrNameLst>
                                          <p:attrName>ppt_y</p:attrName>
                                        </p:attrNameLst>
                                      </p:cBhvr>
                                      <p:to>
                                        <p:strVal val="(#ppt_y+0.4)"/>
                                      </p:to>
                                    </p:set>
                                    <p:anim from="(#ppt_y+0.4)" to="(#ppt_y)" calcmode="lin" valueType="num">
                                      <p:cBhvr>
                                        <p:cTn id="432" dur="1230" accel="100000" fill="hold">
                                          <p:stCondLst>
                                            <p:cond delay="770"/>
                                          </p:stCondLst>
                                        </p:cTn>
                                        <p:tgtEl>
                                          <p:spTgt spid="96305"/>
                                        </p:tgtEl>
                                        <p:attrNameLst>
                                          <p:attrName>ppt_y</p:attrName>
                                        </p:attrNameLst>
                                      </p:cBhvr>
                                    </p:anim>
                                  </p:childTnLst>
                                </p:cTn>
                              </p:par>
                            </p:childTnLst>
                          </p:cTn>
                        </p:par>
                      </p:childTnLst>
                    </p:cTn>
                  </p:par>
                  <p:par>
                    <p:cTn id="433" fill="hold">
                      <p:stCondLst>
                        <p:cond delay="indefinite"/>
                      </p:stCondLst>
                      <p:childTnLst>
                        <p:par>
                          <p:cTn id="434" fill="hold">
                            <p:stCondLst>
                              <p:cond delay="0"/>
                            </p:stCondLst>
                            <p:childTnLst>
                              <p:par>
                                <p:cTn id="435" presetID="51" presetClass="entr" presetSubtype="0" fill="hold" grpId="0" nodeType="clickEffect">
                                  <p:stCondLst>
                                    <p:cond delay="0"/>
                                  </p:stCondLst>
                                  <p:childTnLst>
                                    <p:set>
                                      <p:cBhvr>
                                        <p:cTn id="436" dur="1" fill="hold">
                                          <p:stCondLst>
                                            <p:cond delay="0"/>
                                          </p:stCondLst>
                                        </p:cTn>
                                        <p:tgtEl>
                                          <p:spTgt spid="96306"/>
                                        </p:tgtEl>
                                        <p:attrNameLst>
                                          <p:attrName>style.visibility</p:attrName>
                                        </p:attrNameLst>
                                      </p:cBhvr>
                                      <p:to>
                                        <p:strVal val="visible"/>
                                      </p:to>
                                    </p:set>
                                    <p:animEffect transition="in" filter="fade">
                                      <p:cBhvr>
                                        <p:cTn id="437" dur="770" decel="100000"/>
                                        <p:tgtEl>
                                          <p:spTgt spid="96306"/>
                                        </p:tgtEl>
                                      </p:cBhvr>
                                    </p:animEffect>
                                    <p:animScale>
                                      <p:cBhvr>
                                        <p:cTn id="438" dur="770" decel="100000"/>
                                        <p:tgtEl>
                                          <p:spTgt spid="96306"/>
                                        </p:tgtEl>
                                      </p:cBhvr>
                                      <p:from x="10000" y="10000"/>
                                      <p:to x="200000" y="450000"/>
                                    </p:animScale>
                                    <p:animScale>
                                      <p:cBhvr>
                                        <p:cTn id="439" dur="1230" accel="100000" fill="hold">
                                          <p:stCondLst>
                                            <p:cond delay="770"/>
                                          </p:stCondLst>
                                        </p:cTn>
                                        <p:tgtEl>
                                          <p:spTgt spid="96306"/>
                                        </p:tgtEl>
                                      </p:cBhvr>
                                      <p:from x="200000" y="450000"/>
                                      <p:to x="100000" y="100000"/>
                                    </p:animScale>
                                    <p:set>
                                      <p:cBhvr>
                                        <p:cTn id="440" dur="770" fill="hold"/>
                                        <p:tgtEl>
                                          <p:spTgt spid="96306"/>
                                        </p:tgtEl>
                                        <p:attrNameLst>
                                          <p:attrName>ppt_x</p:attrName>
                                        </p:attrNameLst>
                                      </p:cBhvr>
                                      <p:to>
                                        <p:strVal val="(0.5)"/>
                                      </p:to>
                                    </p:set>
                                    <p:anim from="(0.5)" to="(#ppt_x)" calcmode="lin" valueType="num">
                                      <p:cBhvr>
                                        <p:cTn id="441" dur="1230" accel="100000" fill="hold">
                                          <p:stCondLst>
                                            <p:cond delay="770"/>
                                          </p:stCondLst>
                                        </p:cTn>
                                        <p:tgtEl>
                                          <p:spTgt spid="96306"/>
                                        </p:tgtEl>
                                        <p:attrNameLst>
                                          <p:attrName>ppt_x</p:attrName>
                                        </p:attrNameLst>
                                      </p:cBhvr>
                                    </p:anim>
                                    <p:set>
                                      <p:cBhvr>
                                        <p:cTn id="442" dur="770" fill="hold"/>
                                        <p:tgtEl>
                                          <p:spTgt spid="96306"/>
                                        </p:tgtEl>
                                        <p:attrNameLst>
                                          <p:attrName>ppt_y</p:attrName>
                                        </p:attrNameLst>
                                      </p:cBhvr>
                                      <p:to>
                                        <p:strVal val="(#ppt_y+0.4)"/>
                                      </p:to>
                                    </p:set>
                                    <p:anim from="(#ppt_y+0.4)" to="(#ppt_y)" calcmode="lin" valueType="num">
                                      <p:cBhvr>
                                        <p:cTn id="443" dur="1230" accel="100000" fill="hold">
                                          <p:stCondLst>
                                            <p:cond delay="770"/>
                                          </p:stCondLst>
                                        </p:cTn>
                                        <p:tgtEl>
                                          <p:spTgt spid="96306"/>
                                        </p:tgtEl>
                                        <p:attrNameLst>
                                          <p:attrName>ppt_y</p:attrName>
                                        </p:attrNameLst>
                                      </p:cBhvr>
                                    </p:anim>
                                  </p:childTnLst>
                                </p:cTn>
                              </p:par>
                            </p:childTnLst>
                          </p:cTn>
                        </p:par>
                      </p:childTnLst>
                    </p:cTn>
                  </p:par>
                  <p:par>
                    <p:cTn id="444" fill="hold">
                      <p:stCondLst>
                        <p:cond delay="indefinite"/>
                      </p:stCondLst>
                      <p:childTnLst>
                        <p:par>
                          <p:cTn id="445" fill="hold">
                            <p:stCondLst>
                              <p:cond delay="0"/>
                            </p:stCondLst>
                            <p:childTnLst>
                              <p:par>
                                <p:cTn id="446" presetID="51" presetClass="entr" presetSubtype="0" fill="hold" grpId="0" nodeType="clickEffect">
                                  <p:stCondLst>
                                    <p:cond delay="0"/>
                                  </p:stCondLst>
                                  <p:childTnLst>
                                    <p:set>
                                      <p:cBhvr>
                                        <p:cTn id="447" dur="1" fill="hold">
                                          <p:stCondLst>
                                            <p:cond delay="0"/>
                                          </p:stCondLst>
                                        </p:cTn>
                                        <p:tgtEl>
                                          <p:spTgt spid="96307"/>
                                        </p:tgtEl>
                                        <p:attrNameLst>
                                          <p:attrName>style.visibility</p:attrName>
                                        </p:attrNameLst>
                                      </p:cBhvr>
                                      <p:to>
                                        <p:strVal val="visible"/>
                                      </p:to>
                                    </p:set>
                                    <p:animEffect transition="in" filter="fade">
                                      <p:cBhvr>
                                        <p:cTn id="448" dur="770" decel="100000"/>
                                        <p:tgtEl>
                                          <p:spTgt spid="96307"/>
                                        </p:tgtEl>
                                      </p:cBhvr>
                                    </p:animEffect>
                                    <p:animScale>
                                      <p:cBhvr>
                                        <p:cTn id="449" dur="770" decel="100000"/>
                                        <p:tgtEl>
                                          <p:spTgt spid="96307"/>
                                        </p:tgtEl>
                                      </p:cBhvr>
                                      <p:from x="10000" y="10000"/>
                                      <p:to x="200000" y="450000"/>
                                    </p:animScale>
                                    <p:animScale>
                                      <p:cBhvr>
                                        <p:cTn id="450" dur="1230" accel="100000" fill="hold">
                                          <p:stCondLst>
                                            <p:cond delay="770"/>
                                          </p:stCondLst>
                                        </p:cTn>
                                        <p:tgtEl>
                                          <p:spTgt spid="96307"/>
                                        </p:tgtEl>
                                      </p:cBhvr>
                                      <p:from x="200000" y="450000"/>
                                      <p:to x="100000" y="100000"/>
                                    </p:animScale>
                                    <p:set>
                                      <p:cBhvr>
                                        <p:cTn id="451" dur="770" fill="hold"/>
                                        <p:tgtEl>
                                          <p:spTgt spid="96307"/>
                                        </p:tgtEl>
                                        <p:attrNameLst>
                                          <p:attrName>ppt_x</p:attrName>
                                        </p:attrNameLst>
                                      </p:cBhvr>
                                      <p:to>
                                        <p:strVal val="(0.5)"/>
                                      </p:to>
                                    </p:set>
                                    <p:anim from="(0.5)" to="(#ppt_x)" calcmode="lin" valueType="num">
                                      <p:cBhvr>
                                        <p:cTn id="452" dur="1230" accel="100000" fill="hold">
                                          <p:stCondLst>
                                            <p:cond delay="770"/>
                                          </p:stCondLst>
                                        </p:cTn>
                                        <p:tgtEl>
                                          <p:spTgt spid="96307"/>
                                        </p:tgtEl>
                                        <p:attrNameLst>
                                          <p:attrName>ppt_x</p:attrName>
                                        </p:attrNameLst>
                                      </p:cBhvr>
                                    </p:anim>
                                    <p:set>
                                      <p:cBhvr>
                                        <p:cTn id="453" dur="770" fill="hold"/>
                                        <p:tgtEl>
                                          <p:spTgt spid="96307"/>
                                        </p:tgtEl>
                                        <p:attrNameLst>
                                          <p:attrName>ppt_y</p:attrName>
                                        </p:attrNameLst>
                                      </p:cBhvr>
                                      <p:to>
                                        <p:strVal val="(#ppt_y+0.4)"/>
                                      </p:to>
                                    </p:set>
                                    <p:anim from="(#ppt_y+0.4)" to="(#ppt_y)" calcmode="lin" valueType="num">
                                      <p:cBhvr>
                                        <p:cTn id="454" dur="1230" accel="100000" fill="hold">
                                          <p:stCondLst>
                                            <p:cond delay="770"/>
                                          </p:stCondLst>
                                        </p:cTn>
                                        <p:tgtEl>
                                          <p:spTgt spid="96307"/>
                                        </p:tgtEl>
                                        <p:attrNameLst>
                                          <p:attrName>ppt_y</p:attrName>
                                        </p:attrNameLst>
                                      </p:cBhvr>
                                    </p:anim>
                                  </p:childTnLst>
                                </p:cTn>
                              </p:par>
                            </p:childTnLst>
                          </p:cTn>
                        </p:par>
                      </p:childTnLst>
                    </p:cTn>
                  </p:par>
                  <p:par>
                    <p:cTn id="455" fill="hold">
                      <p:stCondLst>
                        <p:cond delay="indefinite"/>
                      </p:stCondLst>
                      <p:childTnLst>
                        <p:par>
                          <p:cTn id="456" fill="hold">
                            <p:stCondLst>
                              <p:cond delay="0"/>
                            </p:stCondLst>
                            <p:childTnLst>
                              <p:par>
                                <p:cTn id="457" presetID="51" presetClass="entr" presetSubtype="0" fill="hold" grpId="0" nodeType="clickEffect">
                                  <p:stCondLst>
                                    <p:cond delay="0"/>
                                  </p:stCondLst>
                                  <p:childTnLst>
                                    <p:set>
                                      <p:cBhvr>
                                        <p:cTn id="458" dur="1" fill="hold">
                                          <p:stCondLst>
                                            <p:cond delay="0"/>
                                          </p:stCondLst>
                                        </p:cTn>
                                        <p:tgtEl>
                                          <p:spTgt spid="96308"/>
                                        </p:tgtEl>
                                        <p:attrNameLst>
                                          <p:attrName>style.visibility</p:attrName>
                                        </p:attrNameLst>
                                      </p:cBhvr>
                                      <p:to>
                                        <p:strVal val="visible"/>
                                      </p:to>
                                    </p:set>
                                    <p:animEffect transition="in" filter="fade">
                                      <p:cBhvr>
                                        <p:cTn id="459" dur="770" decel="100000"/>
                                        <p:tgtEl>
                                          <p:spTgt spid="96308"/>
                                        </p:tgtEl>
                                      </p:cBhvr>
                                    </p:animEffect>
                                    <p:animScale>
                                      <p:cBhvr>
                                        <p:cTn id="460" dur="770" decel="100000"/>
                                        <p:tgtEl>
                                          <p:spTgt spid="96308"/>
                                        </p:tgtEl>
                                      </p:cBhvr>
                                      <p:from x="10000" y="10000"/>
                                      <p:to x="200000" y="450000"/>
                                    </p:animScale>
                                    <p:animScale>
                                      <p:cBhvr>
                                        <p:cTn id="461" dur="1230" accel="100000" fill="hold">
                                          <p:stCondLst>
                                            <p:cond delay="770"/>
                                          </p:stCondLst>
                                        </p:cTn>
                                        <p:tgtEl>
                                          <p:spTgt spid="96308"/>
                                        </p:tgtEl>
                                      </p:cBhvr>
                                      <p:from x="200000" y="450000"/>
                                      <p:to x="100000" y="100000"/>
                                    </p:animScale>
                                    <p:set>
                                      <p:cBhvr>
                                        <p:cTn id="462" dur="770" fill="hold"/>
                                        <p:tgtEl>
                                          <p:spTgt spid="96308"/>
                                        </p:tgtEl>
                                        <p:attrNameLst>
                                          <p:attrName>ppt_x</p:attrName>
                                        </p:attrNameLst>
                                      </p:cBhvr>
                                      <p:to>
                                        <p:strVal val="(0.5)"/>
                                      </p:to>
                                    </p:set>
                                    <p:anim from="(0.5)" to="(#ppt_x)" calcmode="lin" valueType="num">
                                      <p:cBhvr>
                                        <p:cTn id="463" dur="1230" accel="100000" fill="hold">
                                          <p:stCondLst>
                                            <p:cond delay="770"/>
                                          </p:stCondLst>
                                        </p:cTn>
                                        <p:tgtEl>
                                          <p:spTgt spid="96308"/>
                                        </p:tgtEl>
                                        <p:attrNameLst>
                                          <p:attrName>ppt_x</p:attrName>
                                        </p:attrNameLst>
                                      </p:cBhvr>
                                    </p:anim>
                                    <p:set>
                                      <p:cBhvr>
                                        <p:cTn id="464" dur="770" fill="hold"/>
                                        <p:tgtEl>
                                          <p:spTgt spid="96308"/>
                                        </p:tgtEl>
                                        <p:attrNameLst>
                                          <p:attrName>ppt_y</p:attrName>
                                        </p:attrNameLst>
                                      </p:cBhvr>
                                      <p:to>
                                        <p:strVal val="(#ppt_y+0.4)"/>
                                      </p:to>
                                    </p:set>
                                    <p:anim from="(#ppt_y+0.4)" to="(#ppt_y)" calcmode="lin" valueType="num">
                                      <p:cBhvr>
                                        <p:cTn id="465" dur="1230" accel="100000" fill="hold">
                                          <p:stCondLst>
                                            <p:cond delay="770"/>
                                          </p:stCondLst>
                                        </p:cTn>
                                        <p:tgtEl>
                                          <p:spTgt spid="963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96263" grpId="0"/>
      <p:bldP spid="96264" grpId="0"/>
      <p:bldP spid="96265" grpId="0"/>
      <p:bldP spid="96266" grpId="0"/>
      <p:bldP spid="96267" grpId="0"/>
      <p:bldP spid="96268" grpId="0"/>
      <p:bldP spid="96269" grpId="0"/>
      <p:bldP spid="96270" grpId="0"/>
      <p:bldP spid="96271" grpId="0"/>
      <p:bldP spid="96272" grpId="0"/>
      <p:bldP spid="96273" grpId="0"/>
      <p:bldP spid="96274" grpId="0"/>
      <p:bldP spid="96275" grpId="0"/>
      <p:bldP spid="96278" grpId="0"/>
      <p:bldP spid="96279" grpId="0"/>
      <p:bldP spid="96288" grpId="0"/>
      <p:bldP spid="96289" grpId="0" animBg="1"/>
      <p:bldP spid="96290" grpId="0" animBg="1"/>
      <p:bldP spid="96291" grpId="0" animBg="1"/>
      <p:bldP spid="96292" grpId="0" animBg="1"/>
      <p:bldP spid="96295" grpId="0" animBg="1"/>
      <p:bldP spid="96293" grpId="0" animBg="1"/>
      <p:bldP spid="96294" grpId="0" animBg="1"/>
      <p:bldP spid="96296" grpId="0"/>
      <p:bldP spid="96297" grpId="0"/>
      <p:bldP spid="96298" grpId="0"/>
      <p:bldP spid="96299" grpId="0"/>
      <p:bldP spid="96300" grpId="0"/>
      <p:bldP spid="96301" grpId="0"/>
      <p:bldP spid="96302" grpId="0"/>
      <p:bldP spid="96303" grpId="0"/>
      <p:bldP spid="96304" grpId="0"/>
      <p:bldP spid="96305" grpId="0"/>
      <p:bldP spid="96306" grpId="0"/>
      <p:bldP spid="96307" grpId="0"/>
      <p:bldP spid="96308" grpId="0"/>
      <p:bldP spid="47" grpId="0" animBg="1"/>
      <p:bldP spid="48" grpId="0" animBg="1"/>
      <p:bldP spid="55" grpId="0" animBg="1"/>
      <p:bldP spid="56" grpId="0" animBg="1"/>
      <p:bldP spid="9630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 (مع نوح)</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تكوين 1: 26، 28؛ تكوين 2: 19</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بصفة إله هذا العالم           تكوين 3: 15؛           2 كور 4: 4</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442895"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713540" y="4401263"/>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خروج 19: 6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8408"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3</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2831659" y="4622021"/>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873091" y="3501008"/>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(ابن داود، سليمان، سيبنيه)</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28582" y="2479675"/>
            <a:ext cx="3613150"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بواسطة الأرض (إشعياء 14: 1-2)</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13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572000"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23: 37 – 39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رومية 11: 26 – 27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50554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22: 5ب</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4" name="Group 54"/>
          <p:cNvGrpSpPr>
            <a:grpSpLocks/>
          </p:cNvGrpSpPr>
          <p:nvPr/>
        </p:nvGrpSpPr>
        <p:grpSpPr bwMode="auto">
          <a:xfrm>
            <a:off x="4561146" y="5383451"/>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024" y="5009399"/>
            <a:ext cx="621958" cy="17145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4763563" y="5384721"/>
            <a:ext cx="2935944" cy="171798"/>
            <a:chOff x="3201" y="3458"/>
            <a:chExt cx="1858" cy="66"/>
          </a:xfrm>
        </p:grpSpPr>
        <p:sp>
          <p:nvSpPr>
            <p:cNvPr id="1115" name="Line 73"/>
            <p:cNvSpPr>
              <a:spLocks noChangeShapeType="1"/>
            </p:cNvSpPr>
            <p:nvPr/>
          </p:nvSpPr>
          <p:spPr bwMode="auto">
            <a:xfrm flipV="1">
              <a:off x="3201" y="3499"/>
              <a:ext cx="1818"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430888"/>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751928" y="6086569"/>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السابعة</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30 نوفمبر/تشرين الثاني 2023</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6: 18؛ 9: 8 – 17 </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الجدول الزمنيُّ للملكوت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70932" y="5538568"/>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593761" y="489720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86557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5809" name="Picture 4" descr="OPROF00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06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5810" name="Rectangle 2"/>
          <p:cNvSpPr>
            <a:spLocks noGrp="1" noChangeArrowheads="1"/>
          </p:cNvSpPr>
          <p:nvPr>
            <p:ph type="ctrTitle"/>
          </p:nvPr>
        </p:nvSpPr>
        <p:spPr>
          <a:xfrm>
            <a:off x="395288" y="333375"/>
            <a:ext cx="7772400" cy="768350"/>
          </a:xfrm>
          <a:solidFill>
            <a:schemeClr val="tx1"/>
          </a:solidFill>
          <a:effectLst>
            <a:prstShdw prst="shdw15">
              <a:schemeClr val="bg1">
                <a:alpha val="74997"/>
              </a:schemeClr>
            </a:prstShdw>
          </a:effectLst>
        </p:spPr>
        <p:txBody>
          <a:bodyPr/>
          <a:lstStyle/>
          <a:p>
            <a:pPr eaLnBrk="1" hangingPunct="1"/>
            <a:r>
              <a:rPr lang="ar-JO" sz="4400" b="1" dirty="0">
                <a:solidFill>
                  <a:schemeClr val="bg1"/>
                </a:solidFill>
                <a:latin typeface="Comic Sans MS" charset="0"/>
              </a:rPr>
              <a:t>تفسير الأنبياء</a:t>
            </a:r>
            <a:endParaRPr lang="en-US" sz="4400" dirty="0">
              <a:solidFill>
                <a:schemeClr val="bg1"/>
              </a:solidFill>
              <a:latin typeface="Comic Sans MS" charset="0"/>
            </a:endParaRPr>
          </a:p>
        </p:txBody>
      </p:sp>
      <p:sp>
        <p:nvSpPr>
          <p:cNvPr id="4" name="Text Box 105"/>
          <p:cNvSpPr txBox="1">
            <a:spLocks noChangeArrowheads="1"/>
          </p:cNvSpPr>
          <p:nvPr/>
        </p:nvSpPr>
        <p:spPr bwMode="auto">
          <a:xfrm>
            <a:off x="8327637" y="87313"/>
            <a:ext cx="704039" cy="461665"/>
          </a:xfrm>
          <a:prstGeom prst="rect">
            <a:avLst/>
          </a:prstGeom>
          <a:solidFill>
            <a:schemeClr val="tx1"/>
          </a:solid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ar-JO" sz="2400" b="1" dirty="0">
                <a:solidFill>
                  <a:srgbClr val="FFFFFF"/>
                </a:solidFill>
                <a:latin typeface="Arial" pitchFamily="-111" charset="0"/>
                <a:ea typeface="ＭＳ Ｐゴシック" charset="0"/>
                <a:cs typeface="ＭＳ Ｐゴシック" charset="0"/>
              </a:rPr>
              <a:t>118</a:t>
            </a:r>
            <a:endParaRPr lang="en-US" sz="2400" b="1" dirty="0">
              <a:solidFill>
                <a:srgbClr val="FFFFFF"/>
              </a:solidFill>
              <a:latin typeface="Arial" pitchFamily="-111" charset="0"/>
              <a:ea typeface="ＭＳ Ｐゴシック" charset="0"/>
              <a:cs typeface="ＭＳ Ｐゴシック" charset="0"/>
            </a:endParaRPr>
          </a:p>
        </p:txBody>
      </p:sp>
    </p:spTree>
    <p:extLst>
      <p:ext uri="{BB962C8B-B14F-4D97-AF65-F5344CB8AC3E}">
        <p14:creationId xmlns:p14="http://schemas.microsoft.com/office/powerpoint/2010/main" val="305242979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4745"/>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Rectangle 3"/>
          <p:cNvSpPr>
            <a:spLocks noChangeArrowheads="1"/>
          </p:cNvSpPr>
          <p:nvPr/>
        </p:nvSpPr>
        <p:spPr bwMode="auto">
          <a:xfrm>
            <a:off x="4343400" y="0"/>
            <a:ext cx="4800600" cy="70104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181" name="Rectangle 5"/>
          <p:cNvSpPr>
            <a:spLocks noGrp="1" noChangeArrowheads="1"/>
          </p:cNvSpPr>
          <p:nvPr>
            <p:ph type="ctrTitle"/>
          </p:nvPr>
        </p:nvSpPr>
        <p:spPr>
          <a:xfrm>
            <a:off x="152400" y="152400"/>
            <a:ext cx="8915400" cy="838200"/>
          </a:xfrm>
          <a:effectLst>
            <a:outerShdw blurRad="63500" dist="38099" dir="2700000" algn="ctr" rotWithShape="0">
              <a:srgbClr val="000000">
                <a:alpha val="74998"/>
              </a:srgbClr>
            </a:outerShdw>
          </a:effectLst>
        </p:spPr>
        <p:txBody>
          <a:bodyPr/>
          <a:lstStyle/>
          <a:p>
            <a:pPr eaLnBrk="1" hangingPunct="1">
              <a:defRPr/>
            </a:pPr>
            <a:r>
              <a:rPr lang="ar-JO" b="1" dirty="0">
                <a:latin typeface="Arial" panose="020B0604020202020204" pitchFamily="34" charset="0"/>
                <a:cs typeface="Arial" panose="020B0604020202020204" pitchFamily="34" charset="0"/>
              </a:rPr>
              <a:t>لوثر عن الأنبياء</a:t>
            </a:r>
            <a:endParaRPr lang="en-US" dirty="0">
              <a:latin typeface="Arial" panose="020B0604020202020204" pitchFamily="34" charset="0"/>
              <a:cs typeface="Arial" panose="020B0604020202020204" pitchFamily="34" charset="0"/>
            </a:endParaRPr>
          </a:p>
        </p:txBody>
      </p:sp>
      <p:sp>
        <p:nvSpPr>
          <p:cNvPr id="50182" name="Rectangle 6"/>
          <p:cNvSpPr>
            <a:spLocks noChangeArrowheads="1"/>
          </p:cNvSpPr>
          <p:nvPr/>
        </p:nvSpPr>
        <p:spPr bwMode="auto">
          <a:xfrm>
            <a:off x="304800" y="3429000"/>
            <a:ext cx="8610600" cy="34290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ar-JO" altLang="ja-JP"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لدى الأنبياء طريقة غريبة في الحديث، مثل الأشخاص الذين بدلاً من السير بطريقة منظمة يتنقلون من شيء إلى آخر، بحيث لا يمكنك أن تجعلهم يتجهون أو يرون ما يفعلونه.</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1006502" y="338554"/>
            <a:ext cx="7813970" cy="769441"/>
          </a:xfrm>
        </p:spPr>
        <p:txBody>
          <a:bodyPr/>
          <a:lstStyle/>
          <a:p>
            <a:pPr algn="ctr" eaLnBrk="1" hangingPunct="1"/>
            <a:r>
              <a:rPr lang="ar-JO" sz="4400" b="1" dirty="0">
                <a:latin typeface="Arial" panose="020B0604020202020204" pitchFamily="34" charset="0"/>
                <a:cs typeface="Arial" panose="020B0604020202020204" pitchFamily="34" charset="0"/>
              </a:rPr>
              <a:t>صعوبات تفسير الأنبياء</a:t>
            </a:r>
            <a:endParaRPr lang="en-US" sz="4400" b="1" dirty="0">
              <a:latin typeface="Arial" panose="020B0604020202020204" pitchFamily="34" charset="0"/>
              <a:cs typeface="Arial" panose="020B0604020202020204" pitchFamily="34" charset="0"/>
            </a:endParaRPr>
          </a:p>
        </p:txBody>
      </p:sp>
      <p:sp>
        <p:nvSpPr>
          <p:cNvPr id="12291" name="Rectangle 3"/>
          <p:cNvSpPr>
            <a:spLocks noGrp="1" noChangeArrowheads="1"/>
          </p:cNvSpPr>
          <p:nvPr>
            <p:ph type="body" idx="1"/>
          </p:nvPr>
        </p:nvSpPr>
        <p:spPr>
          <a:xfrm>
            <a:off x="827584" y="2057400"/>
            <a:ext cx="8077200" cy="4800600"/>
          </a:xfrm>
        </p:spPr>
        <p:txBody>
          <a:bodyPr/>
          <a:lstStyle/>
          <a:p>
            <a:pPr marL="0" indent="0" algn="r" rtl="1" eaLnBrk="1" hangingPunct="1">
              <a:buNone/>
            </a:pPr>
            <a:r>
              <a:rPr lang="ar-JO" sz="2800" b="1" dirty="0">
                <a:latin typeface="Arial" panose="020B0604020202020204" pitchFamily="34" charset="0"/>
                <a:cs typeface="Arial" panose="020B0604020202020204" pitchFamily="34" charset="0"/>
              </a:rPr>
              <a:t>أ. افتراضات مسبقة غير دقيقة</a:t>
            </a: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endParaRPr lang="en-US" sz="2800" b="1" dirty="0">
              <a:latin typeface="Arial" panose="020B0604020202020204" pitchFamily="34" charset="0"/>
              <a:cs typeface="Arial" panose="020B0604020202020204" pitchFamily="34" charset="0"/>
            </a:endParaRPr>
          </a:p>
          <a:p>
            <a:pPr marL="0" indent="0" algn="r" rtl="1" eaLnBrk="1" hangingPunct="1">
              <a:buNone/>
            </a:pPr>
            <a:r>
              <a:rPr lang="ar-JO" sz="2800" b="1" dirty="0">
                <a:latin typeface="Arial" panose="020B0604020202020204" pitchFamily="34" charset="0"/>
                <a:cs typeface="Arial" panose="020B0604020202020204" pitchFamily="34" charset="0"/>
              </a:rPr>
              <a:t>ب. كان الأنبياء في العادة منفذين للعهد على أساس العهد الموسوي</a:t>
            </a:r>
            <a:endParaRPr lang="en-US" sz="2800" b="1" dirty="0">
              <a:latin typeface="Arial" panose="020B0604020202020204" pitchFamily="34" charset="0"/>
              <a:cs typeface="Arial" panose="020B0604020202020204" pitchFamily="34" charset="0"/>
            </a:endParaRPr>
          </a:p>
        </p:txBody>
      </p:sp>
      <p:sp>
        <p:nvSpPr>
          <p:cNvPr id="110595" name="Text Box 9"/>
          <p:cNvSpPr txBox="1">
            <a:spLocks noChangeArrowheads="1"/>
          </p:cNvSpPr>
          <p:nvPr/>
        </p:nvSpPr>
        <p:spPr bwMode="auto">
          <a:xfrm>
            <a:off x="8382000" y="7620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438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1187624" y="2780928"/>
            <a:ext cx="2808312" cy="158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4"/>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5"/>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3"/>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4"/>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4"/>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4"/>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4"/>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4"/>
              </a:buBlip>
              <a:defRPr sz="2000">
                <a:solidFill>
                  <a:schemeClr val="tx1"/>
                </a:solidFill>
                <a:latin typeface="+mn-lt"/>
                <a:ea typeface="Geneva" pitchFamily="-108"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العهد               الموسوي           الأخلاقي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5832648" y="2780928"/>
            <a:ext cx="3311352" cy="158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4"/>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5"/>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3"/>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4"/>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4"/>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4"/>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4"/>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4"/>
              </a:buBlip>
              <a:defRPr sz="2000">
                <a:solidFill>
                  <a:schemeClr val="tx1"/>
                </a:solidFill>
                <a:latin typeface="+mn-lt"/>
                <a:ea typeface="Geneva" pitchFamily="-108"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العهد                     الإبراهيمي                 التنبؤي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Striped Right Arrow 1"/>
          <p:cNvSpPr/>
          <p:nvPr/>
        </p:nvSpPr>
        <p:spPr bwMode="auto">
          <a:xfrm>
            <a:off x="5256584"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Striped Right Arrow 7"/>
          <p:cNvSpPr/>
          <p:nvPr/>
        </p:nvSpPr>
        <p:spPr bwMode="auto">
          <a:xfrm rot="10800000">
            <a:off x="3563888"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942500" flipH="1">
            <a:off x="4038474" y="2725233"/>
            <a:ext cx="1377674" cy="1401264"/>
          </a:xfrm>
          <a:prstGeom prst="rect">
            <a:avLst/>
          </a:prstGeom>
        </p:spPr>
      </p:pic>
    </p:spTree>
    <p:extLst>
      <p:ext uri="{BB962C8B-B14F-4D97-AF65-F5344CB8AC3E}">
        <p14:creationId xmlns:p14="http://schemas.microsoft.com/office/powerpoint/2010/main" val="400410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2291">
                                            <p:txEl>
                                              <p:pRg st="1" end="1"/>
                                            </p:txEl>
                                          </p:spTgt>
                                        </p:tgtEl>
                                        <p:attrNameLst>
                                          <p:attrName>style.visibility</p:attrName>
                                        </p:attrNameLst>
                                      </p:cBhvr>
                                      <p:to>
                                        <p:strVal val="visible"/>
                                      </p:to>
                                    </p:set>
                                    <p:anim calcmode="lin" valueType="num">
                                      <p:cBhvr additive="base">
                                        <p:cTn id="20"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 calcmode="lin" valueType="num">
                                      <p:cBhvr additive="base">
                                        <p:cTn id="30"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par>
                          <p:cTn id="37" fill="hold">
                            <p:stCondLst>
                              <p:cond delay="500"/>
                            </p:stCondLst>
                            <p:childTnLst>
                              <p:par>
                                <p:cTn id="38" presetID="2" presetClass="entr" presetSubtype="2" fill="hold" grpId="0" nodeType="after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 calcmode="lin" valueType="num">
                                      <p:cBhvr additive="base">
                                        <p:cTn id="40"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P spid="5" grpId="0" build="p" autoUpdateAnimBg="0"/>
      <p:bldP spid="6" grpId="0" build="p" autoUpdateAnimBg="0"/>
      <p:bldP spid="2"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0" y="0"/>
            <a:ext cx="9144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4387" name="Rectangle 3"/>
          <p:cNvSpPr>
            <a:spLocks noGrp="1" noChangeArrowheads="1"/>
          </p:cNvSpPr>
          <p:nvPr>
            <p:ph type="title"/>
          </p:nvPr>
        </p:nvSpPr>
        <p:spPr>
          <a:xfrm>
            <a:off x="0" y="519574"/>
            <a:ext cx="9144000" cy="646331"/>
          </a:xfrm>
          <a:solidFill>
            <a:schemeClr val="tx2"/>
          </a:solidFill>
        </p:spPr>
        <p:txBody>
          <a:bodyPr/>
          <a:lstStyle/>
          <a:p>
            <a:pPr algn="ct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وضع الأسفار النبوية</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44388" name="Text Box 4"/>
          <p:cNvSpPr txBox="1">
            <a:spLocks noChangeArrowheads="1"/>
          </p:cNvSpPr>
          <p:nvPr/>
        </p:nvSpPr>
        <p:spPr bwMode="auto">
          <a:xfrm>
            <a:off x="8369300" y="-476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445</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p:cNvSpPr txBox="1">
            <a:spLocks noChangeArrowheads="1"/>
          </p:cNvSpPr>
          <p:nvPr/>
        </p:nvSpPr>
        <p:spPr bwMode="auto">
          <a:xfrm>
            <a:off x="1403648" y="1484784"/>
            <a:ext cx="3672408"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قبل السبي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(800-606 ق.م)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p:cNvSpPr txBox="1">
            <a:spLocks noChangeArrowheads="1"/>
          </p:cNvSpPr>
          <p:nvPr/>
        </p:nvSpPr>
        <p:spPr bwMode="auto">
          <a:xfrm>
            <a:off x="5076056" y="1484784"/>
            <a:ext cx="2016224"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(606-536 ق.م)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p:cNvSpPr txBox="1">
            <a:spLocks noChangeArrowheads="1"/>
          </p:cNvSpPr>
          <p:nvPr/>
        </p:nvSpPr>
        <p:spPr bwMode="auto">
          <a:xfrm>
            <a:off x="7092280" y="1484784"/>
            <a:ext cx="2051720"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بعد السبي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(536-400 ق.م)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3" name="Straight Connector 2"/>
          <p:cNvCxnSpPr/>
          <p:nvPr/>
        </p:nvCxnSpPr>
        <p:spPr bwMode="auto">
          <a:xfrm flipV="1">
            <a:off x="0" y="3568824"/>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TextBox 8"/>
          <p:cNvSpPr txBox="1"/>
          <p:nvPr/>
        </p:nvSpPr>
        <p:spPr>
          <a:xfrm rot="16200000">
            <a:off x="-62793" y="2439472"/>
            <a:ext cx="583814"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شـاول</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Box 12"/>
          <p:cNvSpPr txBox="1"/>
          <p:nvPr/>
        </p:nvSpPr>
        <p:spPr>
          <a:xfrm rot="16200000">
            <a:off x="132711" y="2440307"/>
            <a:ext cx="957702"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داود</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rot="16200000">
            <a:off x="83273" y="2403406"/>
            <a:ext cx="1844209"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سليمان</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5" name="Straight Connector 14"/>
          <p:cNvCxnSpPr/>
          <p:nvPr/>
        </p:nvCxnSpPr>
        <p:spPr bwMode="auto">
          <a:xfrm flipV="1">
            <a:off x="395536" y="3201516"/>
            <a:ext cx="0" cy="73154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H="1" flipV="1">
            <a:off x="816124" y="3212976"/>
            <a:ext cx="11460" cy="72008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0" name="Group 19"/>
          <p:cNvGrpSpPr/>
          <p:nvPr/>
        </p:nvGrpSpPr>
        <p:grpSpPr>
          <a:xfrm>
            <a:off x="1187624" y="2996952"/>
            <a:ext cx="360040" cy="1156320"/>
            <a:chOff x="1187624" y="2996952"/>
            <a:chExt cx="1187624" cy="1156320"/>
          </a:xfrm>
        </p:grpSpPr>
        <p:cxnSp>
          <p:nvCxnSpPr>
            <p:cNvPr id="22" name="Straight Connector 21"/>
            <p:cNvCxnSpPr/>
            <p:nvPr/>
          </p:nvCxnSpPr>
          <p:spPr bwMode="auto">
            <a:xfrm flipV="1">
              <a:off x="1187624" y="2996952"/>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flipV="1">
              <a:off x="1187624" y="4149080"/>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H="1" flipV="1">
              <a:off x="1187624" y="2996952"/>
              <a:ext cx="11460" cy="1152128"/>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aphicFrame>
        <p:nvGraphicFramePr>
          <p:cNvPr id="21" name="Table 20"/>
          <p:cNvGraphicFramePr>
            <a:graphicFrameLocks noGrp="1"/>
          </p:cNvGraphicFramePr>
          <p:nvPr>
            <p:extLst>
              <p:ext uri="{D42A27DB-BD31-4B8C-83A1-F6EECF244321}">
                <p14:modId xmlns:p14="http://schemas.microsoft.com/office/powerpoint/2010/main" val="287335157"/>
              </p:ext>
            </p:extLst>
          </p:nvPr>
        </p:nvGraphicFramePr>
        <p:xfrm>
          <a:off x="1475657"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إسرائيل</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هوشع</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dirty="0">
                          <a:latin typeface="Arial"/>
                          <a:cs typeface="Arial"/>
                        </a:rPr>
                        <a:t>عاموس</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1373986998"/>
              </p:ext>
            </p:extLst>
          </p:nvPr>
        </p:nvGraphicFramePr>
        <p:xfrm>
          <a:off x="3347865"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آشور</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يونان</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dirty="0">
                          <a:latin typeface="Arial"/>
                          <a:cs typeface="Arial"/>
                        </a:rPr>
                        <a:t>ناحوم</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33" name="Straight Connector 32"/>
          <p:cNvCxnSpPr/>
          <p:nvPr/>
        </p:nvCxnSpPr>
        <p:spPr bwMode="auto">
          <a:xfrm flipV="1">
            <a:off x="1259632" y="4149080"/>
            <a:ext cx="7884368"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graphicFrame>
        <p:nvGraphicFramePr>
          <p:cNvPr id="35" name="Table 34"/>
          <p:cNvGraphicFramePr>
            <a:graphicFrameLocks noGrp="1"/>
          </p:cNvGraphicFramePr>
          <p:nvPr>
            <p:extLst>
              <p:ext uri="{D42A27DB-BD31-4B8C-83A1-F6EECF244321}">
                <p14:modId xmlns:p14="http://schemas.microsoft.com/office/powerpoint/2010/main" val="2908098573"/>
              </p:ext>
            </p:extLst>
          </p:nvPr>
        </p:nvGraphicFramePr>
        <p:xfrm>
          <a:off x="3275856" y="4365104"/>
          <a:ext cx="1728191" cy="67056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أدوم</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عوبديا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Rectangle 25"/>
          <p:cNvSpPr/>
          <p:nvPr/>
        </p:nvSpPr>
        <p:spPr bwMode="auto">
          <a:xfrm>
            <a:off x="5148064" y="3645024"/>
            <a:ext cx="1872208" cy="1152128"/>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2345059627"/>
              </p:ext>
            </p:extLst>
          </p:nvPr>
        </p:nvGraphicFramePr>
        <p:xfrm>
          <a:off x="7129362" y="3429000"/>
          <a:ext cx="2014638" cy="1341120"/>
        </p:xfrm>
        <a:graphic>
          <a:graphicData uri="http://schemas.openxmlformats.org/drawingml/2006/table">
            <a:tbl>
              <a:tblPr firstRow="1" bandRow="1">
                <a:tableStyleId>{5C22544A-7EE6-4342-B048-85BDC9FD1C3A}</a:tableStyleId>
              </a:tblPr>
              <a:tblGrid>
                <a:gridCol w="2014638">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اليهود في أورشليم</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حجي</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dirty="0">
                          <a:latin typeface="Arial"/>
                          <a:cs typeface="Arial"/>
                        </a:rPr>
                        <a:t>زكريا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ar-JO" sz="1600" b="1" dirty="0">
                          <a:latin typeface="Arial"/>
                          <a:cs typeface="Arial"/>
                        </a:rPr>
                        <a:t>ملاخي</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2355415868"/>
              </p:ext>
            </p:extLst>
          </p:nvPr>
        </p:nvGraphicFramePr>
        <p:xfrm>
          <a:off x="5220073" y="3719304"/>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اليهود في السبي</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حزقيال</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dirty="0">
                          <a:latin typeface="Arial"/>
                          <a:cs typeface="Arial"/>
                        </a:rPr>
                        <a:t>دانيال</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3153994339"/>
              </p:ext>
            </p:extLst>
          </p:nvPr>
        </p:nvGraphicFramePr>
        <p:xfrm>
          <a:off x="1475657" y="3645024"/>
          <a:ext cx="1728191" cy="26822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يهوذا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حبقوق</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dirty="0">
                          <a:latin typeface="Arial"/>
                          <a:cs typeface="Arial"/>
                        </a:rPr>
                        <a:t>إشعياء</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ar-JO" sz="1600" b="1" dirty="0">
                          <a:latin typeface="Arial"/>
                          <a:cs typeface="Arial"/>
                        </a:rPr>
                        <a:t>إرميا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64029">
                <a:tc>
                  <a:txBody>
                    <a:bodyPr/>
                    <a:lstStyle/>
                    <a:p>
                      <a:pPr algn="ctr"/>
                      <a:r>
                        <a:rPr lang="ar-JO" sz="1600" b="1" dirty="0">
                          <a:latin typeface="Arial"/>
                          <a:cs typeface="Arial"/>
                        </a:rPr>
                        <a:t>يوئيل</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64029">
                <a:tc>
                  <a:txBody>
                    <a:bodyPr/>
                    <a:lstStyle/>
                    <a:p>
                      <a:pPr algn="ctr"/>
                      <a:r>
                        <a:rPr lang="ar-JO" sz="1600" b="1" dirty="0">
                          <a:latin typeface="Arial"/>
                          <a:cs typeface="Arial"/>
                        </a:rPr>
                        <a:t>ميخا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64029">
                <a:tc>
                  <a:txBody>
                    <a:bodyPr/>
                    <a:lstStyle/>
                    <a:p>
                      <a:pPr algn="ctr"/>
                      <a:r>
                        <a:rPr lang="ar-JO" sz="1600" b="1" dirty="0">
                          <a:latin typeface="Arial"/>
                          <a:cs typeface="Arial"/>
                        </a:rPr>
                        <a:t>صفنيا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64029">
                <a:tc>
                  <a:txBody>
                    <a:bodyPr/>
                    <a:lstStyle/>
                    <a:p>
                      <a:pPr algn="ctr"/>
                      <a:r>
                        <a:rPr lang="ar-JO" sz="1600" b="1" dirty="0">
                          <a:latin typeface="Arial"/>
                          <a:cs typeface="Arial"/>
                        </a:rPr>
                        <a:t>مراثي إرميا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7" name="Text Box 52"/>
          <p:cNvSpPr txBox="1">
            <a:spLocks noChangeArrowheads="1"/>
          </p:cNvSpPr>
          <p:nvPr/>
        </p:nvSpPr>
        <p:spPr bwMode="auto">
          <a:xfrm>
            <a:off x="5868144" y="6165304"/>
            <a:ext cx="3147086" cy="600164"/>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المسيرة اليومية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 من المشي من خلال العهد القديم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المشي من خلال مطبعة الكتاب المقدس، 1978</a:t>
            </a:r>
            <a:endParaRPr kumimoji="0" lang="en-US" sz="11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Box 26"/>
          <p:cNvSpPr txBox="1"/>
          <p:nvPr/>
        </p:nvSpPr>
        <p:spPr>
          <a:xfrm>
            <a:off x="75596" y="1412776"/>
            <a:ext cx="111921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 د ش"</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4" name="TextBox 33"/>
          <p:cNvSpPr txBox="1"/>
          <p:nvPr/>
        </p:nvSpPr>
        <p:spPr>
          <a:xfrm>
            <a:off x="1895716" y="3211984"/>
            <a:ext cx="80983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"هـ ع"</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6" name="TextBox 35"/>
          <p:cNvSpPr txBox="1"/>
          <p:nvPr/>
        </p:nvSpPr>
        <p:spPr>
          <a:xfrm>
            <a:off x="3920589" y="3211984"/>
            <a:ext cx="558166"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"نا"</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8" name="TextBox 37"/>
          <p:cNvSpPr txBox="1"/>
          <p:nvPr/>
        </p:nvSpPr>
        <p:spPr>
          <a:xfrm>
            <a:off x="3852462" y="5085184"/>
            <a:ext cx="694421"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 ع</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9" name="TextBox 38"/>
          <p:cNvSpPr txBox="1"/>
          <p:nvPr/>
        </p:nvSpPr>
        <p:spPr>
          <a:xfrm>
            <a:off x="5667706" y="4893146"/>
            <a:ext cx="1140057" cy="707886"/>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ح د"</a:t>
            </a:r>
            <a:b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(في السبي)</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TextBox 39"/>
          <p:cNvSpPr txBox="1"/>
          <p:nvPr/>
        </p:nvSpPr>
        <p:spPr>
          <a:xfrm>
            <a:off x="7266954" y="4893146"/>
            <a:ext cx="1665841" cy="707886"/>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 ز 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(آخر العهد القديم)</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1" name="TextBox 40"/>
          <p:cNvSpPr txBox="1"/>
          <p:nvPr/>
        </p:nvSpPr>
        <p:spPr>
          <a:xfrm>
            <a:off x="-86730" y="4969346"/>
            <a:ext cx="1580881" cy="369332"/>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 إ </a:t>
            </a:r>
            <a:r>
              <a:rPr kumimoji="0" lang="ar-JO" altLang="ja-JP" sz="18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a:t>
            </a:r>
            <a:r>
              <a:rPr kumimoji="0" lang="ar-JO" altLang="ja-JP"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ي م ص م"</a:t>
            </a:r>
            <a:endParaRPr kumimoji="0" lang="en-US"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796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0.70"/>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500"/>
                            </p:stCondLst>
                            <p:childTnLst>
                              <p:par>
                                <p:cTn id="18" presetID="55"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2500"/>
                            </p:stCondLst>
                            <p:childTnLst>
                              <p:par>
                                <p:cTn id="27" presetID="55"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0.70"/>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par>
                                <p:cTn id="82" presetID="22" presetClass="entr" presetSubtype="8" fill="hold" grpId="0"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left)">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3" grpId="0"/>
      <p:bldP spid="14" grpId="0"/>
      <p:bldP spid="26" grpId="0" animBg="1"/>
      <p:bldP spid="27" grpId="0"/>
      <p:bldP spid="34" grpId="0"/>
      <p:bldP spid="36" grpId="0"/>
      <p:bldP spid="38" grpId="0"/>
      <p:bldP spid="39"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218364"/>
            <a:ext cx="8827827" cy="1077036"/>
          </a:xfrm>
        </p:spPr>
        <p:txBody>
          <a:bodyPr>
            <a:normAutofit/>
          </a:bodyPr>
          <a:lstStyle/>
          <a:p>
            <a:pPr algn="ctr"/>
            <a:r>
              <a:rPr lang="ar-JO" sz="4800" b="1" dirty="0">
                <a:latin typeface="Arial" panose="020B0604020202020204" pitchFamily="34" charset="0"/>
                <a:cs typeface="Arial" panose="020B0604020202020204" pitchFamily="34" charset="0"/>
              </a:rPr>
              <a:t>ليس أقل بل أكثر</a:t>
            </a:r>
            <a:endParaRPr lang="en-NZ" sz="48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9552" y="1484784"/>
            <a:ext cx="8604448" cy="5373216"/>
          </a:xfrm>
        </p:spPr>
        <p:txBody>
          <a:bodyPr vert="horz">
            <a:normAutofit/>
          </a:bodyPr>
          <a:lstStyle/>
          <a:p>
            <a:pPr algn="r" rtl="1">
              <a:buFont typeface="Wingdings" pitchFamily="2" charset="2"/>
              <a:buChar char="Ø"/>
            </a:pPr>
            <a:r>
              <a:rPr lang="ar-JO" b="1" dirty="0">
                <a:latin typeface="Arial" panose="020B0604020202020204" pitchFamily="34" charset="0"/>
                <a:cs typeface="Arial" panose="020B0604020202020204" pitchFamily="34" charset="0"/>
              </a:rPr>
              <a:t>الكتاب المقدس أكثر من مجرد أوامر لكنه يعلن من هو </a:t>
            </a:r>
            <a:r>
              <a:rPr lang="ar-JO" b="1" dirty="0">
                <a:solidFill>
                  <a:srgbClr val="0070C0"/>
                </a:solidFill>
                <a:latin typeface="Arial" panose="020B0604020202020204" pitchFamily="34" charset="0"/>
                <a:cs typeface="Arial" panose="020B0604020202020204" pitchFamily="34" charset="0"/>
              </a:rPr>
              <a:t>الل</a:t>
            </a:r>
            <a:r>
              <a:rPr lang="ar-JO" b="1" dirty="0">
                <a:latin typeface="Arial" panose="020B0604020202020204" pitchFamily="34" charset="0"/>
                <a:cs typeface="Arial" panose="020B0604020202020204" pitchFamily="34" charset="0"/>
              </a:rPr>
              <a:t>ه وكيف يتصرف.</a:t>
            </a:r>
            <a:r>
              <a:rPr lang="en-NZ" b="1" dirty="0">
                <a:latin typeface="Arial" panose="020B0604020202020204" pitchFamily="34" charset="0"/>
                <a:cs typeface="Arial" panose="020B0604020202020204" pitchFamily="34" charset="0"/>
              </a:rPr>
              <a:t> </a:t>
            </a:r>
            <a:br>
              <a:rPr lang="en-NZ" b="1" dirty="0">
                <a:latin typeface="Arial" panose="020B0604020202020204" pitchFamily="34" charset="0"/>
                <a:cs typeface="Arial" panose="020B0604020202020204" pitchFamily="34" charset="0"/>
              </a:rPr>
            </a:br>
            <a:endParaRPr lang="en-NZ" b="1" dirty="0">
              <a:latin typeface="Arial" panose="020B0604020202020204" pitchFamily="34" charset="0"/>
              <a:cs typeface="Arial" panose="020B0604020202020204" pitchFamily="34" charset="0"/>
            </a:endParaRPr>
          </a:p>
          <a:p>
            <a:pPr algn="r" rtl="1">
              <a:buFont typeface="Wingdings" pitchFamily="2" charset="2"/>
              <a:buChar char="Ø"/>
            </a:pPr>
            <a:r>
              <a:rPr lang="ar-JO" b="1" dirty="0">
                <a:latin typeface="Arial" panose="020B0604020202020204" pitchFamily="34" charset="0"/>
                <a:cs typeface="Arial" panose="020B0604020202020204" pitchFamily="34" charset="0"/>
              </a:rPr>
              <a:t>علينا أن نفهم ماذا أراد الله من </a:t>
            </a:r>
            <a:r>
              <a:rPr lang="ar-JO" b="1" dirty="0">
                <a:solidFill>
                  <a:srgbClr val="0070C0"/>
                </a:solidFill>
                <a:latin typeface="Arial" panose="020B0604020202020204" pitchFamily="34" charset="0"/>
                <a:cs typeface="Arial" panose="020B0604020202020204" pitchFamily="34" charset="0"/>
              </a:rPr>
              <a:t>القراء الأولين </a:t>
            </a:r>
            <a:r>
              <a:rPr lang="ar-JO" b="1" dirty="0">
                <a:latin typeface="Arial" panose="020B0604020202020204" pitchFamily="34" charset="0"/>
                <a:cs typeface="Arial" panose="020B0604020202020204" pitchFamily="34" charset="0"/>
              </a:rPr>
              <a:t>أن يكونوا وهكذا نستطيع أن نعرف بدقة ماذا يجب أن نكون وأن نفعل</a:t>
            </a:r>
            <a:br>
              <a:rPr lang="en-NZ" b="1" dirty="0">
                <a:latin typeface="Arial" panose="020B0604020202020204" pitchFamily="34" charset="0"/>
                <a:cs typeface="Arial" panose="020B0604020202020204" pitchFamily="34" charset="0"/>
              </a:rPr>
            </a:br>
            <a:endParaRPr lang="ar-JO" b="1" dirty="0">
              <a:latin typeface="Arial" panose="020B0604020202020204" pitchFamily="34" charset="0"/>
              <a:cs typeface="Arial" panose="020B0604020202020204" pitchFamily="34" charset="0"/>
            </a:endParaRPr>
          </a:p>
          <a:p>
            <a:pPr algn="r" rtl="1">
              <a:buFont typeface="Wingdings" pitchFamily="2" charset="2"/>
              <a:buChar char="Ø"/>
            </a:pPr>
            <a:r>
              <a:rPr lang="ar-JO" b="1" dirty="0">
                <a:latin typeface="Arial" panose="020B0604020202020204" pitchFamily="34" charset="0"/>
                <a:cs typeface="Arial" panose="020B0604020202020204" pitchFamily="34" charset="0"/>
              </a:rPr>
              <a:t>معظم أجزاء الكتاب المقدس </a:t>
            </a:r>
            <a:r>
              <a:rPr lang="ar-JO" b="1" dirty="0">
                <a:solidFill>
                  <a:srgbClr val="0070C0"/>
                </a:solidFill>
                <a:latin typeface="Arial" panose="020B0604020202020204" pitchFamily="34" charset="0"/>
                <a:cs typeface="Arial" panose="020B0604020202020204" pitchFamily="34" charset="0"/>
              </a:rPr>
              <a:t>ليست مكتوبة كمجموعة من الأوامر </a:t>
            </a:r>
            <a:r>
              <a:rPr lang="ar-JO" b="1" dirty="0">
                <a:latin typeface="Arial" panose="020B0604020202020204" pitchFamily="34" charset="0"/>
                <a:cs typeface="Arial" panose="020B0604020202020204" pitchFamily="34" charset="0"/>
              </a:rPr>
              <a:t>أو المقترحات</a:t>
            </a:r>
            <a:br>
              <a:rPr lang="en-NZ" b="1" dirty="0">
                <a:latin typeface="Arial" panose="020B0604020202020204" pitchFamily="34" charset="0"/>
                <a:cs typeface="Arial" panose="020B0604020202020204" pitchFamily="34" charset="0"/>
              </a:rPr>
            </a:br>
            <a:endParaRPr lang="en-NZ" b="1" dirty="0">
              <a:latin typeface="Arial" panose="020B0604020202020204" pitchFamily="34" charset="0"/>
              <a:cs typeface="Arial" panose="020B0604020202020204" pitchFamily="34" charset="0"/>
            </a:endParaRPr>
          </a:p>
          <a:p>
            <a:pPr>
              <a:buFont typeface="Wingdings" pitchFamily="2" charset="2"/>
              <a:buChar char="Ø"/>
            </a:pPr>
            <a:endParaRPr lang="en-NZ" b="1" dirty="0">
              <a:latin typeface="Arial" panose="020B0604020202020204" pitchFamily="34" charset="0"/>
              <a:cs typeface="Arial" panose="020B0604020202020204" pitchFamily="34" charset="0"/>
            </a:endParaRPr>
          </a:p>
        </p:txBody>
      </p:sp>
      <p:sp>
        <p:nvSpPr>
          <p:cNvPr id="4" name="TextBox 3"/>
          <p:cNvSpPr txBox="1"/>
          <p:nvPr/>
        </p:nvSpPr>
        <p:spPr>
          <a:xfrm>
            <a:off x="8491257" y="6488668"/>
            <a:ext cx="671979" cy="369332"/>
          </a:xfrm>
          <a:prstGeom prst="rect">
            <a:avLst/>
          </a:prstGeom>
          <a:noFill/>
        </p:spPr>
        <p:txBody>
          <a:bodyPr wrap="none" rtlCol="0">
            <a:spAutoFit/>
          </a:bodyPr>
          <a:lstStyle/>
          <a:p>
            <a:pPr defTabSz="914400"/>
            <a:r>
              <a:rPr lang="en-NZ">
                <a:solidFill>
                  <a:prstClr val="black"/>
                </a:solidFill>
                <a:latin typeface="Arial" panose="020B0604020202020204" pitchFamily="34" charset="0"/>
                <a:cs typeface="Arial" panose="020B0604020202020204" pitchFamily="34" charset="0"/>
                <a:hlinkClick r:id="rId2" action="ppaction://hlinksldjump"/>
              </a:rPr>
              <a:t>back</a:t>
            </a:r>
            <a:endParaRPr lang="en-NZ">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64709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900113" y="2057400"/>
            <a:ext cx="8243887" cy="4540250"/>
          </a:xfrm>
        </p:spPr>
        <p:txBody>
          <a:bodyPr/>
          <a:lstStyle/>
          <a:p>
            <a:pPr marL="0" indent="0" algn="r" eaLnBrk="1" hangingPunct="1">
              <a:buNone/>
            </a:pPr>
            <a:r>
              <a:rPr lang="ar-JO" b="1" dirty="0">
                <a:latin typeface="Comic Sans MS" charset="0"/>
              </a:rPr>
              <a:t>ث. معلومات غير كاملة عن الخلفية</a:t>
            </a:r>
          </a:p>
          <a:p>
            <a:pPr marL="0" indent="0" algn="r" eaLnBrk="1" hangingPunct="1">
              <a:buNone/>
            </a:pPr>
            <a:r>
              <a:rPr lang="ar-JO" b="1" dirty="0">
                <a:latin typeface="Comic Sans MS" charset="0"/>
              </a:rPr>
              <a:t>ج. المسافة التاريخية</a:t>
            </a:r>
          </a:p>
          <a:p>
            <a:pPr marL="0" indent="0" algn="r" eaLnBrk="1" hangingPunct="1">
              <a:buNone/>
            </a:pPr>
            <a:r>
              <a:rPr lang="ar-JO" b="1" dirty="0">
                <a:latin typeface="Comic Sans MS" charset="0"/>
              </a:rPr>
              <a:t>ح. نقص تقدير الشعر</a:t>
            </a:r>
          </a:p>
          <a:p>
            <a:pPr marL="0" indent="0" algn="r" eaLnBrk="1" hangingPunct="1">
              <a:buNone/>
            </a:pPr>
            <a:r>
              <a:rPr lang="ar-JO" b="1" dirty="0">
                <a:latin typeface="Comic Sans MS" charset="0"/>
              </a:rPr>
              <a:t>خ. عدم الإلمام بالأسفار النبوية</a:t>
            </a:r>
          </a:p>
          <a:p>
            <a:pPr marL="0" indent="0" algn="r" eaLnBrk="1" hangingPunct="1">
              <a:buNone/>
            </a:pPr>
            <a:r>
              <a:rPr lang="ar-JO" b="1" dirty="0">
                <a:latin typeface="Comic Sans MS" charset="0"/>
              </a:rPr>
              <a:t>د. جهل الأمور الأخروية</a:t>
            </a:r>
          </a:p>
          <a:p>
            <a:pPr marL="0" indent="0" algn="r" eaLnBrk="1" hangingPunct="1">
              <a:buNone/>
            </a:pPr>
            <a:r>
              <a:rPr lang="ar-JO" b="1" dirty="0">
                <a:latin typeface="Comic Sans MS" charset="0"/>
              </a:rPr>
              <a:t>ذ. وجهات النظر الأخروية المزدوجة</a:t>
            </a:r>
            <a:endParaRPr lang="en-US" b="1" dirty="0">
              <a:latin typeface="Comic Sans MS" charset="0"/>
            </a:endParaRPr>
          </a:p>
        </p:txBody>
      </p:sp>
      <p:sp>
        <p:nvSpPr>
          <p:cNvPr id="1020930" name="Rectangle 4"/>
          <p:cNvSpPr>
            <a:spLocks noGrp="1" noChangeArrowheads="1"/>
          </p:cNvSpPr>
          <p:nvPr>
            <p:ph type="title"/>
          </p:nvPr>
        </p:nvSpPr>
        <p:spPr>
          <a:xfrm>
            <a:off x="519113" y="568325"/>
            <a:ext cx="8594725" cy="706438"/>
          </a:xfrm>
        </p:spPr>
        <p:txBody>
          <a:bodyPr/>
          <a:lstStyle/>
          <a:p>
            <a:pPr algn="ctr" eaLnBrk="1" hangingPunct="1"/>
            <a:r>
              <a:rPr lang="ar-JO" sz="4000" b="1" dirty="0">
                <a:solidFill>
                  <a:srgbClr val="000000"/>
                </a:solidFill>
                <a:latin typeface="Comic Sans MS" charset="0"/>
              </a:rPr>
              <a:t>صعوبات تفسير الأنبياء</a:t>
            </a:r>
            <a:endParaRPr lang="en-US" sz="4400" b="1" dirty="0">
              <a:latin typeface="Comic Sans MS" charset="0"/>
            </a:endParaRPr>
          </a:p>
        </p:txBody>
      </p:sp>
      <p:sp>
        <p:nvSpPr>
          <p:cNvPr id="5" name="Text Box 105"/>
          <p:cNvSpPr txBox="1">
            <a:spLocks noChangeArrowheads="1"/>
          </p:cNvSpPr>
          <p:nvPr/>
        </p:nvSpPr>
        <p:spPr bwMode="auto">
          <a:xfrm>
            <a:off x="8327637" y="87313"/>
            <a:ext cx="704039" cy="461665"/>
          </a:xfrm>
          <a:prstGeom prst="rect">
            <a:avLst/>
          </a:prstGeom>
          <a:solidFill>
            <a:schemeClr val="tx1"/>
          </a:solid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ar-JO" sz="2400" b="1" dirty="0">
                <a:solidFill>
                  <a:srgbClr val="FFFFFF"/>
                </a:solidFill>
                <a:latin typeface="Arial" pitchFamily="-111" charset="0"/>
                <a:ea typeface="ＭＳ Ｐゴシック" charset="0"/>
                <a:cs typeface="ＭＳ Ｐゴシック" charset="0"/>
              </a:rPr>
              <a:t>120</a:t>
            </a:r>
            <a:endParaRPr lang="en-US" sz="2400" b="1" dirty="0">
              <a:solidFill>
                <a:srgbClr val="FFFFFF"/>
              </a:solidFill>
              <a:latin typeface="Arial" pitchFamily="-111" charset="0"/>
              <a:ea typeface="ＭＳ Ｐゴシック" charset="0"/>
              <a:cs typeface="ＭＳ Ｐゴシック" charset="0"/>
            </a:endParaRPr>
          </a:p>
        </p:txBody>
      </p:sp>
    </p:spTree>
    <p:extLst>
      <p:ext uri="{BB962C8B-B14F-4D97-AF65-F5344CB8AC3E}">
        <p14:creationId xmlns:p14="http://schemas.microsoft.com/office/powerpoint/2010/main" val="29362672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8915">
                                            <p:txEl>
                                              <p:pRg st="3" end="3"/>
                                            </p:txEl>
                                          </p:spTgt>
                                        </p:tgtEl>
                                        <p:attrNameLst>
                                          <p:attrName>style.visibility</p:attrName>
                                        </p:attrNameLst>
                                      </p:cBhvr>
                                      <p:to>
                                        <p:strVal val="visible"/>
                                      </p:to>
                                    </p:set>
                                    <p:anim calcmode="lin" valueType="num">
                                      <p:cBhvr additive="base">
                                        <p:cTn id="25" dur="500" fill="hold"/>
                                        <p:tgtEl>
                                          <p:spTgt spid="389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9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8915">
                                            <p:txEl>
                                              <p:pRg st="4" end="4"/>
                                            </p:txEl>
                                          </p:spTgt>
                                        </p:tgtEl>
                                        <p:attrNameLst>
                                          <p:attrName>style.visibility</p:attrName>
                                        </p:attrNameLst>
                                      </p:cBhvr>
                                      <p:to>
                                        <p:strVal val="visible"/>
                                      </p:to>
                                    </p:set>
                                    <p:anim calcmode="lin" valueType="num">
                                      <p:cBhvr additive="base">
                                        <p:cTn id="31" dur="500" fill="hold"/>
                                        <p:tgtEl>
                                          <p:spTgt spid="3891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891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8915">
                                            <p:txEl>
                                              <p:pRg st="5" end="5"/>
                                            </p:txEl>
                                          </p:spTgt>
                                        </p:tgtEl>
                                        <p:attrNameLst>
                                          <p:attrName>style.visibility</p:attrName>
                                        </p:attrNameLst>
                                      </p:cBhvr>
                                      <p:to>
                                        <p:strVal val="visible"/>
                                      </p:to>
                                    </p:set>
                                    <p:anim calcmode="lin" valueType="num">
                                      <p:cBhvr additive="base">
                                        <p:cTn id="37" dur="500" fill="hold"/>
                                        <p:tgtEl>
                                          <p:spTgt spid="3891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891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ar-JO" altLang="ja-JP" sz="4000" b="1" dirty="0">
                <a:solidFill>
                  <a:srgbClr val="FFFFFF"/>
                </a:solidFill>
                <a:latin typeface="Arial"/>
                <a:ea typeface="Osaka" charset="0"/>
                <a:cs typeface="Arial"/>
              </a:rPr>
              <a:t>السعي نحو القمة</a:t>
            </a:r>
            <a:endParaRPr lang="en-US" sz="4000" b="1" dirty="0">
              <a:latin typeface="Arial"/>
              <a:ea typeface="Osaka" charset="0"/>
              <a:cs typeface="Arial"/>
            </a:endParaRPr>
          </a:p>
        </p:txBody>
      </p:sp>
      <p:pic>
        <p:nvPicPr>
          <p:cNvPr id="2" name="Picture 1"/>
          <p:cNvPicPr>
            <a:picLocks noChangeAspect="1"/>
          </p:cNvPicPr>
          <p:nvPr/>
        </p:nvPicPr>
        <p:blipFill>
          <a:blip r:embed="rId3"/>
          <a:stretch>
            <a:fillRect/>
          </a:stretch>
        </p:blipFill>
        <p:spPr>
          <a:xfrm>
            <a:off x="-23860" y="751814"/>
            <a:ext cx="9144000" cy="6093619"/>
          </a:xfrm>
          <a:prstGeom prst="rect">
            <a:avLst/>
          </a:prstGeom>
        </p:spPr>
      </p:pic>
    </p:spTree>
    <p:extLst>
      <p:ext uri="{BB962C8B-B14F-4D97-AF65-F5344CB8AC3E}">
        <p14:creationId xmlns:p14="http://schemas.microsoft.com/office/powerpoint/2010/main" val="26999874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442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السماء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الجديدة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الجديدة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5724128" y="1844824"/>
              <a:ext cx="1872208"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المجيء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الثاني للمسيح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الألفية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3347864" y="2204864"/>
              <a:ext cx="1872208"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الأول للمسيح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للمعاناة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السبي 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العودة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108520" y="328498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وقت النبي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الخاص به</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مقتبس بشكل كبير من سالم كيربان، مخططات سفر الرؤيا (1979)، 49</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7349" name="Rectangle 6"/>
          <p:cNvSpPr>
            <a:spLocks noGrp="1" noChangeArrowheads="1"/>
          </p:cNvSpPr>
          <p:nvPr>
            <p:ph type="title" idx="4294967295"/>
          </p:nvPr>
        </p:nvSpPr>
        <p:spPr>
          <a:xfrm>
            <a:off x="0" y="4480115"/>
            <a:ext cx="9144000" cy="1015663"/>
          </a:xfrm>
          <a:solidFill>
            <a:schemeClr val="accent4"/>
          </a:solidFill>
        </p:spPr>
        <p:txBody>
          <a:bodyPr/>
          <a:lstStyle/>
          <a:p>
            <a:pPr algn="ctr" eaLnBrk="1" hangingPunct="1">
              <a:defRPr/>
            </a:pPr>
            <a:r>
              <a:rPr lang="ar-JO" sz="6000" b="1" dirty="0">
                <a:solidFill>
                  <a:srgbClr val="FFFFFF"/>
                </a:solidFill>
                <a:latin typeface="Arial" panose="020B0604020202020204" pitchFamily="34" charset="0"/>
                <a:cs typeface="Arial" panose="020B0604020202020204" pitchFamily="34" charset="0"/>
              </a:rPr>
              <a:t>الفترات الزمنية للأنبياء</a:t>
            </a:r>
            <a:endParaRPr lang="en-US" sz="6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983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ar-JO" altLang="ja-JP" sz="4000" b="1" dirty="0">
                <a:solidFill>
                  <a:srgbClr val="FFFFFF"/>
                </a:solidFill>
                <a:latin typeface="Arial"/>
                <a:ea typeface="Osaka" charset="0"/>
                <a:cs typeface="Arial"/>
              </a:rPr>
              <a:t>نحن نرى الوديان</a:t>
            </a:r>
            <a:endParaRPr lang="en-US" sz="4000" b="1" dirty="0">
              <a:latin typeface="Arial"/>
              <a:ea typeface="Osaka" charset="0"/>
              <a:cs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42617755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Propohets Diagram"/>
          <p:cNvPicPr>
            <a:picLocks noGrp="1" noChangeAspect="1" noChangeArrowheads="1"/>
          </p:cNvPicPr>
          <p:nvPr>
            <p:ph idx="1"/>
          </p:nvPr>
        </p:nvPicPr>
        <p:blipFill>
          <a:blip r:embed="rId3" cstate="print"/>
          <a:srcRect/>
          <a:stretch>
            <a:fillRect/>
          </a:stretch>
        </p:blipFill>
        <p:spPr>
          <a:xfrm>
            <a:off x="-74613" y="-71438"/>
            <a:ext cx="9371013" cy="6943726"/>
          </a:xfrm>
          <a:solidFill>
            <a:srgbClr val="99CCFF"/>
          </a:solidFill>
        </p:spPr>
      </p:pic>
      <p:grpSp>
        <p:nvGrpSpPr>
          <p:cNvPr id="56323" name="Group 2"/>
          <p:cNvGrpSpPr>
            <a:grpSpLocks/>
          </p:cNvGrpSpPr>
          <p:nvPr/>
        </p:nvGrpSpPr>
        <p:grpSpPr bwMode="auto">
          <a:xfrm>
            <a:off x="71438" y="-26988"/>
            <a:ext cx="9144000" cy="6660927"/>
            <a:chOff x="72008" y="-26495"/>
            <a:chExt cx="9144000" cy="6660201"/>
          </a:xfrm>
        </p:grpSpPr>
        <p:sp>
          <p:nvSpPr>
            <p:cNvPr id="2" name="Rectangle 1"/>
            <p:cNvSpPr/>
            <p:nvPr/>
          </p:nvSpPr>
          <p:spPr bwMode="auto">
            <a:xfrm>
              <a:off x="3131120" y="3213240"/>
              <a:ext cx="3313113" cy="576200"/>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8" name="Rectangle 37"/>
            <p:cNvSpPr/>
            <p:nvPr/>
          </p:nvSpPr>
          <p:spPr bwMode="auto">
            <a:xfrm>
              <a:off x="72008" y="908441"/>
              <a:ext cx="4140200" cy="1368276"/>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2" name="Rectangle 41"/>
            <p:cNvSpPr/>
            <p:nvPr/>
          </p:nvSpPr>
          <p:spPr bwMode="auto">
            <a:xfrm>
              <a:off x="5075808" y="908441"/>
              <a:ext cx="4140200" cy="1368276"/>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4" name="Rectangle 43"/>
            <p:cNvSpPr/>
            <p:nvPr/>
          </p:nvSpPr>
          <p:spPr bwMode="auto">
            <a:xfrm>
              <a:off x="683195" y="-26495"/>
              <a:ext cx="6337300" cy="576200"/>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5" name="Rectangle 44"/>
            <p:cNvSpPr/>
            <p:nvPr/>
          </p:nvSpPr>
          <p:spPr bwMode="auto">
            <a:xfrm>
              <a:off x="2772345" y="5805121"/>
              <a:ext cx="3527425" cy="828585"/>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6" name="Rectangle 45"/>
            <p:cNvSpPr/>
            <p:nvPr/>
          </p:nvSpPr>
          <p:spPr bwMode="auto">
            <a:xfrm>
              <a:off x="3564508" y="4077118"/>
              <a:ext cx="2159000" cy="287307"/>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7" name="Rectangle 46"/>
            <p:cNvSpPr/>
            <p:nvPr/>
          </p:nvSpPr>
          <p:spPr bwMode="auto">
            <a:xfrm>
              <a:off x="179958" y="3645117"/>
              <a:ext cx="2160587" cy="36032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8" name="Rectangle 47"/>
            <p:cNvSpPr/>
            <p:nvPr/>
          </p:nvSpPr>
          <p:spPr bwMode="auto">
            <a:xfrm>
              <a:off x="6876033" y="3645118"/>
              <a:ext cx="2160587" cy="38083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9" name="Rectangle 48"/>
            <p:cNvSpPr/>
            <p:nvPr/>
          </p:nvSpPr>
          <p:spPr bwMode="auto">
            <a:xfrm>
              <a:off x="5724697" y="2459361"/>
              <a:ext cx="640080" cy="969756"/>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0" name="Rectangle 49"/>
            <p:cNvSpPr/>
            <p:nvPr/>
          </p:nvSpPr>
          <p:spPr bwMode="auto">
            <a:xfrm>
              <a:off x="2870771" y="2421114"/>
              <a:ext cx="621679" cy="1025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1" name="Rectangle 50"/>
            <p:cNvSpPr/>
            <p:nvPr/>
          </p:nvSpPr>
          <p:spPr bwMode="auto">
            <a:xfrm>
              <a:off x="3131120" y="2924346"/>
              <a:ext cx="576263" cy="93652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2" name="Rectangle 51"/>
            <p:cNvSpPr/>
            <p:nvPr/>
          </p:nvSpPr>
          <p:spPr bwMode="auto">
            <a:xfrm>
              <a:off x="5578208" y="2853115"/>
              <a:ext cx="576262" cy="93652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7" name="Rectangle 56"/>
            <p:cNvSpPr/>
            <p:nvPr/>
          </p:nvSpPr>
          <p:spPr bwMode="auto">
            <a:xfrm>
              <a:off x="3851845" y="5408788"/>
              <a:ext cx="1512888" cy="324335"/>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8" name="Rectangle 57"/>
            <p:cNvSpPr/>
            <p:nvPr/>
          </p:nvSpPr>
          <p:spPr bwMode="auto">
            <a:xfrm>
              <a:off x="3348608" y="5628242"/>
              <a:ext cx="2159000" cy="392981"/>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3" name="Rectangle 42">
              <a:extLst>
                <a:ext uri="{FF2B5EF4-FFF2-40B4-BE49-F238E27FC236}">
                  <a16:creationId xmlns:a16="http://schemas.microsoft.com/office/drawing/2014/main" id="{63EA54DD-01D9-C245-8061-40C03C6188E1}"/>
                </a:ext>
              </a:extLst>
            </p:cNvPr>
            <p:cNvSpPr/>
            <p:nvPr/>
          </p:nvSpPr>
          <p:spPr bwMode="auto">
            <a:xfrm>
              <a:off x="3040104" y="2823707"/>
              <a:ext cx="621679" cy="1025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56324" name="Rectangle 20"/>
          <p:cNvSpPr>
            <a:spLocks noGrp="1" noChangeArrowheads="1"/>
          </p:cNvSpPr>
          <p:nvPr>
            <p:ph type="title"/>
          </p:nvPr>
        </p:nvSpPr>
        <p:spPr>
          <a:xfrm>
            <a:off x="684213" y="-38100"/>
            <a:ext cx="7940675" cy="585788"/>
          </a:xfrm>
        </p:spPr>
        <p:txBody>
          <a:bodyPr/>
          <a:lstStyle/>
          <a:p>
            <a:pPr algn="ctr" eaLnBrk="1" hangingPunct="1"/>
            <a:r>
              <a:rPr lang="ar-JO" sz="3200" b="1">
                <a:latin typeface="Arial" pitchFamily="34" charset="0"/>
                <a:cs typeface="Arial" pitchFamily="34" charset="0"/>
              </a:rPr>
              <a:t>غرض الأسفار النبوية</a:t>
            </a:r>
            <a:endParaRPr lang="en-US" sz="3200" b="1">
              <a:latin typeface="Arial" pitchFamily="34" charset="0"/>
              <a:cs typeface="Arial" pitchFamily="34" charset="0"/>
            </a:endParaRPr>
          </a:p>
        </p:txBody>
      </p:sp>
      <p:sp>
        <p:nvSpPr>
          <p:cNvPr id="36872" name="Oval 8"/>
          <p:cNvSpPr>
            <a:spLocks noChangeArrowheads="1"/>
          </p:cNvSpPr>
          <p:nvPr/>
        </p:nvSpPr>
        <p:spPr bwMode="auto">
          <a:xfrm>
            <a:off x="838200" y="609600"/>
            <a:ext cx="2590800" cy="990600"/>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36873" name="Oval 9"/>
          <p:cNvSpPr>
            <a:spLocks noChangeArrowheads="1"/>
          </p:cNvSpPr>
          <p:nvPr/>
        </p:nvSpPr>
        <p:spPr bwMode="auto">
          <a:xfrm>
            <a:off x="5867400" y="609600"/>
            <a:ext cx="2590800" cy="990600"/>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36874" name="Oval 10"/>
          <p:cNvSpPr>
            <a:spLocks noChangeArrowheads="1"/>
          </p:cNvSpPr>
          <p:nvPr/>
        </p:nvSpPr>
        <p:spPr bwMode="auto">
          <a:xfrm>
            <a:off x="3203575" y="2971800"/>
            <a:ext cx="2590800" cy="990600"/>
          </a:xfrm>
          <a:prstGeom prst="ellipse">
            <a:avLst/>
          </a:prstGeom>
          <a:noFill/>
          <a:ln w="38100">
            <a:solidFill>
              <a:srgbClr val="FF0000"/>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36878" name="Text Box 14"/>
          <p:cNvSpPr txBox="1">
            <a:spLocks noChangeArrowheads="1"/>
          </p:cNvSpPr>
          <p:nvPr/>
        </p:nvSpPr>
        <p:spPr bwMode="auto">
          <a:xfrm>
            <a:off x="71438" y="5695950"/>
            <a:ext cx="1416050" cy="4000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تث 28, لا 26</a:t>
            </a:r>
            <a:endParaRPr kumimoji="0" lang="en-US" sz="2000" b="1"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endParaRPr>
          </a:p>
        </p:txBody>
      </p:sp>
      <p:sp>
        <p:nvSpPr>
          <p:cNvPr id="36879" name="Text Box 15"/>
          <p:cNvSpPr txBox="1">
            <a:spLocks noChangeArrowheads="1"/>
          </p:cNvSpPr>
          <p:nvPr/>
        </p:nvSpPr>
        <p:spPr bwMode="auto">
          <a:xfrm>
            <a:off x="71438" y="6018213"/>
            <a:ext cx="806450" cy="4000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مشروط</a:t>
            </a:r>
            <a:endParaRPr kumimoji="0" lang="en-US" sz="2000" b="1"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endParaRPr>
          </a:p>
        </p:txBody>
      </p:sp>
      <p:sp>
        <p:nvSpPr>
          <p:cNvPr id="36880" name="Text Box 16"/>
          <p:cNvSpPr txBox="1">
            <a:spLocks noChangeArrowheads="1"/>
          </p:cNvSpPr>
          <p:nvPr/>
        </p:nvSpPr>
        <p:spPr bwMode="auto">
          <a:xfrm>
            <a:off x="71438" y="6340475"/>
            <a:ext cx="700087" cy="4000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دينونة</a:t>
            </a:r>
            <a:endParaRPr kumimoji="0" lang="en-US" sz="2000" b="1"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endParaRPr>
          </a:p>
        </p:txBody>
      </p:sp>
      <p:sp>
        <p:nvSpPr>
          <p:cNvPr id="36883" name="Text Box 19"/>
          <p:cNvSpPr txBox="1">
            <a:spLocks noChangeArrowheads="1"/>
          </p:cNvSpPr>
          <p:nvPr/>
        </p:nvSpPr>
        <p:spPr bwMode="auto">
          <a:xfrm>
            <a:off x="71438" y="5373688"/>
            <a:ext cx="1443037" cy="4000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العهد الموسوي</a:t>
            </a:r>
            <a:endParaRPr kumimoji="0" lang="en-US" sz="2000" b="1"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endParaRPr>
          </a:p>
        </p:txBody>
      </p:sp>
      <p:sp>
        <p:nvSpPr>
          <p:cNvPr id="59" name="Rectangle 58"/>
          <p:cNvSpPr/>
          <p:nvPr/>
        </p:nvSpPr>
        <p:spPr bwMode="auto">
          <a:xfrm rot="3272781">
            <a:off x="5066507" y="5742781"/>
            <a:ext cx="869950" cy="360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6871" name="Oval 7"/>
          <p:cNvSpPr>
            <a:spLocks noChangeArrowheads="1"/>
          </p:cNvSpPr>
          <p:nvPr/>
        </p:nvSpPr>
        <p:spPr bwMode="auto">
          <a:xfrm>
            <a:off x="3200400" y="5229225"/>
            <a:ext cx="2590800" cy="1128713"/>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56334" name="Text Box 19"/>
          <p:cNvSpPr txBox="1">
            <a:spLocks noChangeArrowheads="1"/>
          </p:cNvSpPr>
          <p:nvPr/>
        </p:nvSpPr>
        <p:spPr bwMode="auto">
          <a:xfrm>
            <a:off x="34925" y="908050"/>
            <a:ext cx="4176713" cy="1323975"/>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الأسفار التاريخية</a:t>
            </a:r>
            <a:br>
              <a:rPr kumimoji="0" lang="zh-CN" altLang="en-US" sz="1600" b="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br>
            <a:r>
              <a:rPr kumimoji="0" lang="en-US" altLang="zh-CN" sz="1600" b="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a:t>
            </a:r>
            <a:r>
              <a:rPr kumimoji="0" lang="ar-JO" altLang="zh-CN" sz="1600" b="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يشوع-أستير</a:t>
            </a:r>
            <a:r>
              <a:rPr kumimoji="0" lang="en-US" altLang="zh-CN" sz="1600" b="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مستقبلي الرسالة النبوية</a:t>
            </a:r>
            <a:endParaRPr kumimoji="0" lang="zh-CN" altLang="en-US" sz="1600" b="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شعب العهد</a:t>
            </a:r>
            <a:endParaRPr kumimoji="0" lang="zh-CN" altLang="en-US" sz="1600" b="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56335" name="Text Box 20"/>
          <p:cNvSpPr txBox="1">
            <a:spLocks noChangeArrowheads="1"/>
          </p:cNvSpPr>
          <p:nvPr/>
        </p:nvSpPr>
        <p:spPr bwMode="auto">
          <a:xfrm>
            <a:off x="534988" y="3696176"/>
            <a:ext cx="2058988" cy="338554"/>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الشعب غير مخلص للعهد</a:t>
            </a:r>
            <a:endParaRPr kumimoji="0" lang="en-US" altLang="zh-CN" sz="1600" b="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56336" name="Text Box 22"/>
          <p:cNvSpPr txBox="1">
            <a:spLocks noChangeArrowheads="1"/>
          </p:cNvSpPr>
          <p:nvPr/>
        </p:nvSpPr>
        <p:spPr bwMode="auto">
          <a:xfrm>
            <a:off x="5076825" y="908050"/>
            <a:ext cx="4156075" cy="1314450"/>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الأسفار الشعرية</a:t>
            </a:r>
            <a:br>
              <a:rPr kumimoji="0" lang="zh-CN" altLang="en-US" sz="1600" b="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br>
            <a:r>
              <a:rPr kumimoji="0" lang="en-US" altLang="zh-CN" sz="1600" b="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a:t>
            </a:r>
            <a:r>
              <a:rPr kumimoji="0" lang="ar-JO" altLang="zh-CN" sz="1600" b="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أيوب-نشيد الأنشاد</a:t>
            </a:r>
            <a:r>
              <a:rPr kumimoji="0" lang="en-US" altLang="zh-CN" sz="1600" b="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a:t>
            </a:r>
            <a:r>
              <a:rPr kumimoji="0" lang="en-US" altLang="zh-CN" sz="1600" b="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 </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هدف الرسالة النبوية</a:t>
            </a:r>
            <a:endParaRPr kumimoji="0" lang="zh-CN" altLang="en-US" sz="1600" b="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سلوك العهد</a:t>
            </a:r>
            <a:endParaRPr kumimoji="0" lang="zh-CN" altLang="en-US" sz="1600" b="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56337" name="Text Box 23"/>
          <p:cNvSpPr txBox="1">
            <a:spLocks noChangeArrowheads="1"/>
          </p:cNvSpPr>
          <p:nvPr/>
        </p:nvSpPr>
        <p:spPr bwMode="auto">
          <a:xfrm>
            <a:off x="3109913" y="3071813"/>
            <a:ext cx="2844800" cy="954087"/>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a:ln>
                  <a:noFill/>
                </a:ln>
                <a:solidFill>
                  <a:srgbClr val="DF2803"/>
                </a:solidFill>
                <a:effectLst/>
                <a:uLnTx/>
                <a:uFillTx/>
                <a:latin typeface="Arial" pitchFamily="34" charset="0"/>
                <a:ea typeface="MS PGothic" pitchFamily="34" charset="-128"/>
                <a:cs typeface="Arial" pitchFamily="34" charset="0"/>
              </a:rPr>
              <a:t>الأسفار النبوية</a:t>
            </a:r>
            <a:br>
              <a:rPr kumimoji="0" lang="zh-CN" altLang="en-US" sz="1600" b="1" u="none" strike="noStrike" kern="1200" cap="none" spc="0" normalizeH="0" baseline="0" noProof="0">
                <a:ln>
                  <a:noFill/>
                </a:ln>
                <a:solidFill>
                  <a:srgbClr val="DF2803"/>
                </a:solidFill>
                <a:effectLst/>
                <a:uLnTx/>
                <a:uFillTx/>
                <a:latin typeface="Arial" pitchFamily="34" charset="0"/>
                <a:ea typeface="MS PGothic" pitchFamily="34" charset="-128"/>
                <a:cs typeface="Arial" pitchFamily="34" charset="0"/>
              </a:rPr>
            </a:br>
            <a:r>
              <a:rPr kumimoji="0" lang="en-US" altLang="zh-CN" sz="1600" b="0" u="none" strike="noStrike" kern="1200" cap="none" spc="0" normalizeH="0" baseline="0" noProof="0">
                <a:ln>
                  <a:noFill/>
                </a:ln>
                <a:solidFill>
                  <a:srgbClr val="DF2803"/>
                </a:solidFill>
                <a:effectLst/>
                <a:uLnTx/>
                <a:uFillTx/>
                <a:latin typeface="Arial" pitchFamily="34" charset="0"/>
                <a:ea typeface="MS PGothic" pitchFamily="34" charset="-128"/>
                <a:cs typeface="Arial" pitchFamily="34" charset="0"/>
              </a:rPr>
              <a:t>(</a:t>
            </a:r>
            <a:r>
              <a:rPr kumimoji="0" lang="ar-JO" altLang="zh-CN" sz="1600" b="0" u="none" strike="noStrike" kern="1200" cap="none" spc="0" normalizeH="0" baseline="0" noProof="0">
                <a:ln>
                  <a:noFill/>
                </a:ln>
                <a:solidFill>
                  <a:srgbClr val="DF2803"/>
                </a:solidFill>
                <a:effectLst/>
                <a:uLnTx/>
                <a:uFillTx/>
                <a:latin typeface="Arial" pitchFamily="34" charset="0"/>
                <a:ea typeface="MS PGothic" pitchFamily="34" charset="-128"/>
                <a:cs typeface="Arial" pitchFamily="34" charset="0"/>
              </a:rPr>
              <a:t>أشعياء-ملاخي</a:t>
            </a:r>
            <a:r>
              <a:rPr kumimoji="0" lang="en-US" altLang="zh-CN" sz="1600" b="0" u="none" strike="noStrike" kern="1200" cap="none" spc="0" normalizeH="0" baseline="0" noProof="0">
                <a:ln>
                  <a:noFill/>
                </a:ln>
                <a:solidFill>
                  <a:srgbClr val="DF2803"/>
                </a:solidFill>
                <a:effectLst/>
                <a:uLnTx/>
                <a:uFillTx/>
                <a:latin typeface="Arial" pitchFamily="34" charset="0"/>
                <a:ea typeface="MS PGothic" pitchFamily="34" charset="-128"/>
                <a:cs typeface="Arial" pitchFamily="34" charset="0"/>
              </a:rPr>
              <a:t>)</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وعاظ العهد </a:t>
            </a:r>
            <a:endParaRPr kumimoji="0" lang="zh-CN" altLang="en-US" sz="1600" b="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56338" name="Text Box 24"/>
          <p:cNvSpPr txBox="1">
            <a:spLocks noChangeArrowheads="1"/>
          </p:cNvSpPr>
          <p:nvPr/>
        </p:nvSpPr>
        <p:spPr bwMode="auto">
          <a:xfrm>
            <a:off x="2563813" y="5409387"/>
            <a:ext cx="4113213" cy="1323975"/>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أسفار موسى الخمسة</a:t>
            </a:r>
            <a:br>
              <a:rPr kumimoji="0" lang="zh-CN" altLang="en-US" sz="1600" b="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br>
            <a:r>
              <a:rPr kumimoji="0" lang="en-US" altLang="zh-CN" sz="1600" b="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a:t>
            </a:r>
            <a:r>
              <a:rPr kumimoji="0" lang="ar-JO" altLang="zh-CN" sz="1600" b="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تكوين-تثنية</a:t>
            </a:r>
            <a:r>
              <a:rPr kumimoji="0" lang="en-US" altLang="zh-CN" sz="1600" b="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أساس الرسالة النبوية</a:t>
            </a:r>
            <a:endParaRPr kumimoji="0" lang="zh-CN" altLang="en-US" sz="1600" b="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علاقة العهد : إسرائيل و الله</a:t>
            </a:r>
            <a:endParaRPr kumimoji="0" lang="zh-CN" altLang="en-US" sz="1600" b="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56339" name="Text Box 26"/>
          <p:cNvSpPr txBox="1">
            <a:spLocks noChangeArrowheads="1"/>
          </p:cNvSpPr>
          <p:nvPr/>
        </p:nvSpPr>
        <p:spPr bwMode="auto">
          <a:xfrm>
            <a:off x="2724063" y="2390838"/>
            <a:ext cx="863600" cy="738187"/>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400" b="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إلى من كانوا يهدفون</a:t>
            </a:r>
            <a:endParaRPr kumimoji="0" lang="zh-CN" altLang="en-US" sz="1400" b="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56340" name="Text Box 27"/>
          <p:cNvSpPr txBox="1">
            <a:spLocks noChangeArrowheads="1"/>
          </p:cNvSpPr>
          <p:nvPr/>
        </p:nvSpPr>
        <p:spPr bwMode="auto">
          <a:xfrm>
            <a:off x="5581401" y="2400300"/>
            <a:ext cx="893763" cy="523875"/>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400" b="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إلى ماذا كانوا يهدفون</a:t>
            </a:r>
            <a:endParaRPr kumimoji="0" lang="zh-CN" altLang="en-US" sz="1400" b="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56341" name="Text Box 25"/>
          <p:cNvSpPr txBox="1">
            <a:spLocks noChangeArrowheads="1"/>
          </p:cNvSpPr>
          <p:nvPr/>
        </p:nvSpPr>
        <p:spPr bwMode="auto">
          <a:xfrm>
            <a:off x="6704012" y="3698442"/>
            <a:ext cx="2260600" cy="338554"/>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لم يتأثر السلوك بالعهد </a:t>
            </a:r>
            <a:endParaRPr kumimoji="0" lang="zh-CN" altLang="en-US" sz="1600" b="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7" name="Text Box 11"/>
          <p:cNvSpPr txBox="1">
            <a:spLocks noChangeArrowheads="1"/>
          </p:cNvSpPr>
          <p:nvPr/>
        </p:nvSpPr>
        <p:spPr bwMode="auto">
          <a:xfrm>
            <a:off x="6698743" y="5695950"/>
            <a:ext cx="2481770" cy="400110"/>
          </a:xfrm>
          <a:prstGeom prst="rect">
            <a:avLst/>
          </a:prstGeom>
          <a:noFill/>
          <a:ln w="9525">
            <a:noFill/>
            <a:miter lim="800000"/>
            <a:headEnd/>
            <a:tailEnd/>
          </a:ln>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rPr>
              <a:t>تك 12 : 1 – 3, 15 : 18</a:t>
            </a:r>
            <a:endParaRPr kumimoji="0" lang="en-US" sz="2000" b="1"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39" name="Text Box 12"/>
          <p:cNvSpPr txBox="1">
            <a:spLocks noChangeArrowheads="1"/>
          </p:cNvSpPr>
          <p:nvPr/>
        </p:nvSpPr>
        <p:spPr bwMode="auto">
          <a:xfrm>
            <a:off x="7985125" y="6002338"/>
            <a:ext cx="1195388" cy="400050"/>
          </a:xfrm>
          <a:prstGeom prst="rect">
            <a:avLst/>
          </a:prstGeom>
          <a:noFill/>
          <a:ln w="9525">
            <a:noFill/>
            <a:miter lim="800000"/>
            <a:headEnd/>
            <a:tailEnd/>
          </a:ln>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rPr>
              <a:t>غير مشروط</a:t>
            </a:r>
            <a:endParaRPr kumimoji="0" lang="en-US" sz="2000" b="1"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40" name="Text Box 13"/>
          <p:cNvSpPr txBox="1">
            <a:spLocks noChangeArrowheads="1"/>
          </p:cNvSpPr>
          <p:nvPr/>
        </p:nvSpPr>
        <p:spPr bwMode="auto">
          <a:xfrm>
            <a:off x="8027988" y="6308725"/>
            <a:ext cx="1116012" cy="400050"/>
          </a:xfrm>
          <a:prstGeom prst="rect">
            <a:avLst/>
          </a:prstGeom>
          <a:noFill/>
          <a:ln w="9525">
            <a:noFill/>
            <a:miter lim="800000"/>
            <a:headEnd/>
            <a:tailEnd/>
          </a:ln>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rPr>
              <a:t>بركة</a:t>
            </a:r>
            <a:endParaRPr kumimoji="0" lang="en-US" sz="2000" b="1"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41" name="Text Box 18"/>
          <p:cNvSpPr txBox="1">
            <a:spLocks noChangeArrowheads="1"/>
          </p:cNvSpPr>
          <p:nvPr/>
        </p:nvSpPr>
        <p:spPr bwMode="auto">
          <a:xfrm>
            <a:off x="7651750" y="5389563"/>
            <a:ext cx="1528763" cy="400050"/>
          </a:xfrm>
          <a:prstGeom prst="rect">
            <a:avLst/>
          </a:prstGeom>
          <a:noFill/>
          <a:ln w="9525">
            <a:noFill/>
            <a:miter lim="800000"/>
            <a:headEnd/>
            <a:tailEnd/>
          </a:ln>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rPr>
              <a:t>العهد الإبراهيمي</a:t>
            </a:r>
            <a:endParaRPr kumimoji="0" lang="en-US" sz="2000" b="1"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56346" name="Text Box 17"/>
          <p:cNvSpPr txBox="1">
            <a:spLocks noChangeArrowheads="1"/>
          </p:cNvSpPr>
          <p:nvPr/>
        </p:nvSpPr>
        <p:spPr bwMode="auto">
          <a:xfrm>
            <a:off x="8458200" y="0"/>
            <a:ext cx="762000" cy="1016000"/>
          </a:xfrm>
          <a:prstGeom prst="rect">
            <a:avLst/>
          </a:prstGeom>
          <a:solidFill>
            <a:schemeClr val="bg1"/>
          </a:solidFill>
          <a:ln w="9525">
            <a:noFill/>
            <a:miter lim="800000"/>
            <a:headEnd/>
            <a:tailEnd/>
          </a:ln>
        </p:spPr>
        <p:txBody>
          <a:bodyPr>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50ب</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440</a:t>
            </a:r>
            <a:endParaRPr kumimoji="0" lang="en-US" sz="2400" b="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53" name="Text Box 13"/>
          <p:cNvSpPr txBox="1">
            <a:spLocks noChangeArrowheads="1"/>
          </p:cNvSpPr>
          <p:nvPr/>
        </p:nvSpPr>
        <p:spPr bwMode="auto">
          <a:xfrm>
            <a:off x="6800850" y="4581525"/>
            <a:ext cx="2200275" cy="461963"/>
          </a:xfrm>
          <a:prstGeom prst="rect">
            <a:avLst/>
          </a:prstGeom>
          <a:noFill/>
          <a:ln w="9525">
            <a:noFill/>
            <a:miter lim="800000"/>
            <a:headEnd/>
            <a:tailEnd/>
          </a:ln>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CC"/>
                </a:solidFill>
                <a:effectLst/>
                <a:uLnTx/>
                <a:uFillTx/>
                <a:latin typeface="Arial" panose="020B0604020202020204" pitchFamily="34" charset="0"/>
                <a:ea typeface="MS PGothic" pitchFamily="34" charset="-128"/>
                <a:cs typeface="Arial" panose="020B0604020202020204" pitchFamily="34" charset="0"/>
              </a:rPr>
              <a:t>التنبؤ</a:t>
            </a:r>
            <a:endParaRPr kumimoji="0" lang="en-US" sz="2400" b="1" u="none" strike="noStrike" kern="1200" cap="none" spc="0" normalizeH="0" baseline="0" noProof="0" dirty="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54" name="Text Box 16"/>
          <p:cNvSpPr txBox="1">
            <a:spLocks noChangeArrowheads="1"/>
          </p:cNvSpPr>
          <p:nvPr/>
        </p:nvSpPr>
        <p:spPr bwMode="auto">
          <a:xfrm>
            <a:off x="71438" y="4581525"/>
            <a:ext cx="2428875" cy="461963"/>
          </a:xfrm>
          <a:prstGeom prst="rect">
            <a:avLst/>
          </a:prstGeom>
          <a:noFill/>
          <a:ln w="9525">
            <a:noFill/>
            <a:miter lim="800000"/>
            <a:headEnd/>
            <a:tailEnd/>
          </a:ln>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الإعلان</a:t>
            </a: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898638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utoUpdateAnimBg="0"/>
      <p:bldP spid="39" grpId="0" autoUpdateAnimBg="0"/>
      <p:bldP spid="40" grpId="0" autoUpdateAnimBg="0"/>
      <p:bldP spid="41" grpId="0" autoUpdateAnimBg="0"/>
      <p:bldP spid="53" grpId="0" autoUpdateAnimBg="0"/>
      <p:bldP spid="54"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08886141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199"/>
            <a:ext cx="9144000" cy="779191"/>
          </a:xfrm>
        </p:spPr>
        <p:txBody>
          <a:bodyPr/>
          <a:lstStyle/>
          <a:p>
            <a:pPr rtl="1" eaLnBrk="1" hangingPunct="1">
              <a:defRPr/>
            </a:pPr>
            <a:r>
              <a:rPr lang="ar-JO" sz="22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"دراسة </a:t>
            </a:r>
            <a:r>
              <a:rPr lang="ar-SA" sz="2200" b="1" dirty="0">
                <a:solidFill>
                  <a:srgbClr val="FFFFFF"/>
                </a:solidFill>
                <a:latin typeface="Arial" panose="020B0604020202020204" pitchFamily="34" charset="0"/>
                <a:ea typeface="ＭＳ Ｐゴシック" charset="0"/>
                <a:cs typeface="Arial" panose="020B0604020202020204" pitchFamily="34" charset="0"/>
              </a:rPr>
              <a:t>الكتاب المقدَّس</a:t>
            </a:r>
            <a:r>
              <a:rPr lang="ar-JO" sz="2200" b="1" dirty="0">
                <a:solidFill>
                  <a:srgbClr val="FFFFFF"/>
                </a:solidFill>
                <a:latin typeface="Arial" panose="020B0604020202020204" pitchFamily="34" charset="0"/>
                <a:ea typeface="ＭＳ Ｐゴシック" charset="0"/>
                <a:cs typeface="Arial" panose="020B0604020202020204" pitchFamily="34" charset="0"/>
              </a:rPr>
              <a:t> (علم التفسير)"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06599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03" y="95534"/>
            <a:ext cx="8871797" cy="1199866"/>
          </a:xfrm>
        </p:spPr>
        <p:txBody>
          <a:bodyPr>
            <a:normAutofit/>
          </a:bodyPr>
          <a:lstStyle/>
          <a:p>
            <a:pPr algn="ctr"/>
            <a:r>
              <a:rPr lang="ar-JO" sz="4800" b="1" dirty="0">
                <a:latin typeface="Arial" panose="020B0604020202020204" pitchFamily="34" charset="0"/>
                <a:cs typeface="Arial" panose="020B0604020202020204" pitchFamily="34" charset="0"/>
              </a:rPr>
              <a:t>الترميز والروحنة</a:t>
            </a:r>
            <a:endParaRPr lang="en-NZ" sz="48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19803" y="1446324"/>
            <a:ext cx="9024197" cy="4525963"/>
          </a:xfrm>
        </p:spPr>
        <p:txBody>
          <a:bodyPr>
            <a:normAutofit/>
          </a:bodyPr>
          <a:lstStyle/>
          <a:p>
            <a:pPr algn="r" rtl="1">
              <a:buFont typeface="Wingdings" pitchFamily="2" charset="2"/>
              <a:buChar char="Ø"/>
            </a:pPr>
            <a:r>
              <a:rPr lang="ar-JO" b="1" dirty="0">
                <a:latin typeface="Arial" panose="020B0604020202020204" pitchFamily="34" charset="0"/>
                <a:cs typeface="Arial" panose="020B0604020202020204" pitchFamily="34" charset="0"/>
              </a:rPr>
              <a:t>الترميز</a:t>
            </a:r>
          </a:p>
          <a:p>
            <a:pPr lvl="1" algn="r" rtl="1">
              <a:buFont typeface="Wingdings" pitchFamily="2" charset="2"/>
              <a:buChar char="Ø"/>
            </a:pPr>
            <a:r>
              <a:rPr lang="ar-JO" b="1" dirty="0">
                <a:latin typeface="Arial" panose="020B0604020202020204" pitchFamily="34" charset="0"/>
                <a:cs typeface="Arial" panose="020B0604020202020204" pitchFamily="34" charset="0"/>
              </a:rPr>
              <a:t>لا يوجد قصة تاريخية حقيقية هنا وبدلاً من ذلك ...</a:t>
            </a:r>
          </a:p>
          <a:p>
            <a:pPr lvl="1" algn="r" rtl="1">
              <a:buFont typeface="Wingdings" pitchFamily="2" charset="2"/>
              <a:buChar char="Ø"/>
            </a:pPr>
            <a:r>
              <a:rPr lang="ar-JO" b="1" dirty="0">
                <a:latin typeface="Arial" panose="020B0604020202020204" pitchFamily="34" charset="0"/>
                <a:cs typeface="Arial" panose="020B0604020202020204" pitchFamily="34" charset="0"/>
              </a:rPr>
              <a:t>كل شيء مكتوب هو عني وعن ظروفي</a:t>
            </a:r>
            <a:br>
              <a:rPr lang="en-NZ" b="1" dirty="0">
                <a:latin typeface="Arial" panose="020B0604020202020204" pitchFamily="34" charset="0"/>
                <a:cs typeface="Arial" panose="020B0604020202020204" pitchFamily="34" charset="0"/>
              </a:rPr>
            </a:br>
            <a:endParaRPr lang="en-NZ" b="1" dirty="0">
              <a:latin typeface="Arial" panose="020B0604020202020204" pitchFamily="34" charset="0"/>
              <a:cs typeface="Arial" panose="020B0604020202020204" pitchFamily="34" charset="0"/>
            </a:endParaRPr>
          </a:p>
          <a:p>
            <a:pPr algn="r" rtl="1">
              <a:buFont typeface="Wingdings" pitchFamily="2" charset="2"/>
              <a:buChar char="Ø"/>
            </a:pPr>
            <a:r>
              <a:rPr lang="ar-JO" b="1" dirty="0">
                <a:latin typeface="Arial" panose="020B0604020202020204" pitchFamily="34" charset="0"/>
                <a:cs typeface="Arial" panose="020B0604020202020204" pitchFamily="34" charset="0"/>
              </a:rPr>
              <a:t>الروحنة</a:t>
            </a:r>
          </a:p>
          <a:p>
            <a:pPr lvl="1" algn="r" rtl="1">
              <a:buFont typeface="Wingdings" pitchFamily="2" charset="2"/>
              <a:buChar char="Ø"/>
            </a:pPr>
            <a:r>
              <a:rPr lang="ar-JO" b="1" dirty="0">
                <a:latin typeface="Arial" panose="020B0604020202020204" pitchFamily="34" charset="0"/>
                <a:cs typeface="Arial" panose="020B0604020202020204" pitchFamily="34" charset="0"/>
              </a:rPr>
              <a:t>هناك قصة أصيلة لكن ....</a:t>
            </a:r>
          </a:p>
          <a:p>
            <a:pPr lvl="1" algn="r" rtl="1">
              <a:buFont typeface="Wingdings" pitchFamily="2" charset="2"/>
              <a:buChar char="Ø"/>
            </a:pPr>
            <a:r>
              <a:rPr lang="ar-JO" b="1" dirty="0">
                <a:latin typeface="Arial" panose="020B0604020202020204" pitchFamily="34" charset="0"/>
                <a:cs typeface="Arial" panose="020B0604020202020204" pitchFamily="34" charset="0"/>
              </a:rPr>
              <a:t>العناصر المهمة في النص هي عني </a:t>
            </a:r>
            <a:endParaRPr lang="en-NZ" b="1" dirty="0">
              <a:latin typeface="Arial" panose="020B0604020202020204" pitchFamily="34" charset="0"/>
              <a:cs typeface="Arial" panose="020B0604020202020204" pitchFamily="34" charset="0"/>
            </a:endParaRPr>
          </a:p>
        </p:txBody>
      </p:sp>
      <p:sp>
        <p:nvSpPr>
          <p:cNvPr id="4" name="Title 1"/>
          <p:cNvSpPr txBox="1">
            <a:spLocks/>
          </p:cNvSpPr>
          <p:nvPr/>
        </p:nvSpPr>
        <p:spPr>
          <a:xfrm>
            <a:off x="0" y="6019800"/>
            <a:ext cx="4572000" cy="838200"/>
          </a:xfrm>
          <a:prstGeom prst="rect">
            <a:avLst/>
          </a:prstGeom>
          <a:solidFill>
            <a:schemeClr val="bg1"/>
          </a:solidFill>
        </p:spPr>
        <p:txBody>
          <a:bodyPr vert="horz" anchor="ctr">
            <a:normAutofit/>
          </a:bodyPr>
          <a:lstStyle/>
          <a:p>
            <a:pPr algn="ctr" defTabSz="914400">
              <a:spcBef>
                <a:spcPct val="0"/>
              </a:spcBef>
              <a:defRPr/>
            </a:pPr>
            <a:r>
              <a:rPr lang="ar-JO" sz="3600" u="sng" cap="all" dirty="0">
                <a:solidFill>
                  <a:srgbClr val="C00000"/>
                </a:solidFill>
                <a:effectLst>
                  <a:reflection blurRad="12700" stA="48000" endA="300" endPos="55000" dir="5400000" sy="-90000" algn="bl" rotWithShape="0"/>
                </a:effectLst>
                <a:latin typeface="Arial" panose="020B0604020202020204" pitchFamily="34" charset="0"/>
                <a:cs typeface="Arial" panose="020B0604020202020204" pitchFamily="34" charset="0"/>
              </a:rPr>
              <a:t>الخدع التفسيرية</a:t>
            </a:r>
            <a:endParaRPr lang="en-NZ" sz="3600" u="sng" cap="all" dirty="0">
              <a:solidFill>
                <a:srgbClr val="C00000"/>
              </a:solidFill>
              <a:effectLst>
                <a:reflection blurRad="12700" stA="48000" endA="300" endPos="55000" dir="5400000" sy="-9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9127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NZ">
              <a:latin typeface="Arial" panose="020B0604020202020204" pitchFamily="34" charset="0"/>
              <a:cs typeface="Arial" panose="020B0604020202020204" pitchFamily="34" charset="0"/>
            </a:endParaRPr>
          </a:p>
        </p:txBody>
      </p:sp>
      <p:pic>
        <p:nvPicPr>
          <p:cNvPr id="19458" name="Picture 2" descr="Superman Returns Wallpaper 10007648 Desktop Download Page Design 1024x768 Pixel"/>
          <p:cNvPicPr>
            <a:picLocks noChangeAspect="1" noChangeArrowheads="1"/>
          </p:cNvPicPr>
          <p:nvPr/>
        </p:nvPicPr>
        <p:blipFill>
          <a:blip r:embed="rId2" cstate="screen">
            <a:extLst>
              <a:ext uri="{28A0092B-C50C-407E-A947-70E740481C1C}">
                <a14:useLocalDpi xmlns:a14="http://schemas.microsoft.com/office/drawing/2010/main"/>
              </a:ext>
            </a:extLst>
          </a:blip>
          <a:srcRect r="-6271"/>
          <a:stretch>
            <a:fillRect/>
          </a:stretch>
        </p:blipFill>
        <p:spPr bwMode="auto">
          <a:xfrm>
            <a:off x="0" y="0"/>
            <a:ext cx="9144000" cy="6881879"/>
          </a:xfrm>
          <a:prstGeom prst="rect">
            <a:avLst/>
          </a:prstGeom>
          <a:noFill/>
        </p:spPr>
      </p:pic>
      <p:pic>
        <p:nvPicPr>
          <p:cNvPr id="19460" name="Picture 4" descr="http://4.bp.blogspot.com/_2kjisMm3M9Y/TRJLHBfXYsI/AAAAAAAAODY/dC8_sFtFDyg/s1600/1440%2BX%2B900%2Bjoker%2Bharley%2Bquinn%2Bbatman%2Blive%2Bwallpape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11552" y="0"/>
            <a:ext cx="4032448" cy="6858000"/>
          </a:xfrm>
          <a:prstGeom prst="rect">
            <a:avLst/>
          </a:prstGeom>
          <a:noFill/>
        </p:spPr>
      </p:pic>
      <p:sp>
        <p:nvSpPr>
          <p:cNvPr id="6" name="Title 1"/>
          <p:cNvSpPr txBox="1">
            <a:spLocks/>
          </p:cNvSpPr>
          <p:nvPr/>
        </p:nvSpPr>
        <p:spPr>
          <a:xfrm>
            <a:off x="0" y="6019800"/>
            <a:ext cx="4572000" cy="838200"/>
          </a:xfrm>
          <a:prstGeom prst="rect">
            <a:avLst/>
          </a:prstGeom>
          <a:solidFill>
            <a:schemeClr val="bg1"/>
          </a:solidFill>
        </p:spPr>
        <p:txBody>
          <a:bodyPr vert="horz" anchor="ctr">
            <a:normAutofit/>
          </a:bodyPr>
          <a:lstStyle/>
          <a:p>
            <a:pPr algn="ctr" defTabSz="914400">
              <a:spcBef>
                <a:spcPct val="0"/>
              </a:spcBef>
              <a:defRPr/>
            </a:pPr>
            <a:r>
              <a:rPr lang="ar-JO" sz="3600" u="sng" cap="all" dirty="0">
                <a:solidFill>
                  <a:srgbClr val="C00000"/>
                </a:solidFill>
                <a:effectLst>
                  <a:reflection blurRad="12700" stA="48000" endA="300" endPos="55000" dir="5400000" sy="-90000" algn="bl" rotWithShape="0"/>
                </a:effectLst>
                <a:latin typeface="Arial" panose="020B0604020202020204" pitchFamily="34" charset="0"/>
                <a:cs typeface="Arial" panose="020B0604020202020204" pitchFamily="34" charset="0"/>
              </a:rPr>
              <a:t>الخدع التفسيرية</a:t>
            </a:r>
            <a:endParaRPr lang="en-NZ" sz="3600" u="sng" cap="all" dirty="0">
              <a:solidFill>
                <a:srgbClr val="C00000"/>
              </a:solidFill>
              <a:effectLst>
                <a:reflection blurRad="12700" stA="48000" endA="300" endPos="55000" dir="5400000" sy="-90000" algn="bl" rotWithShape="0"/>
              </a:effectLst>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971600" y="2564904"/>
            <a:ext cx="7776864" cy="1800200"/>
          </a:xfrm>
          <a:prstGeom prst="rect">
            <a:avLst/>
          </a:prstGeom>
          <a:solidFill>
            <a:schemeClr val="bg1"/>
          </a:solidFill>
        </p:spPr>
        <p:txBody>
          <a:bodyPr vert="horz">
            <a:noAutofit/>
          </a:bodyPr>
          <a:lstStyle/>
          <a:p>
            <a:pPr marL="342900" indent="-342900" algn="r" defTabSz="914400" rtl="1">
              <a:spcBef>
                <a:spcPct val="20000"/>
              </a:spcBef>
              <a:buClr>
                <a:srgbClr val="F0A22E"/>
              </a:buClr>
              <a:buSzPct val="70000"/>
              <a:buFont typeface="Wingdings" pitchFamily="2" charset="2"/>
              <a:buChar char="Ø"/>
              <a:defRPr/>
            </a:pPr>
            <a:r>
              <a:rPr lang="ar-JO" sz="3200" dirty="0">
                <a:solidFill>
                  <a:srgbClr val="4E3B30"/>
                </a:solidFill>
                <a:latin typeface="Arial" panose="020B0604020202020204" pitchFamily="34" charset="0"/>
                <a:cs typeface="Arial" panose="020B0604020202020204" pitchFamily="34" charset="0"/>
              </a:rPr>
              <a:t>تقليد شخصيات الكتاب المقدس</a:t>
            </a:r>
            <a:endParaRPr lang="en-NZ" sz="3200" dirty="0">
              <a:solidFill>
                <a:srgbClr val="4E3B30"/>
              </a:solidFill>
              <a:latin typeface="Arial" panose="020B0604020202020204" pitchFamily="34" charset="0"/>
              <a:cs typeface="Arial" panose="020B0604020202020204" pitchFamily="34" charset="0"/>
            </a:endParaRPr>
          </a:p>
          <a:p>
            <a:pPr marL="800100" lvl="1" indent="-342900" algn="r" defTabSz="914400" rtl="1">
              <a:spcBef>
                <a:spcPct val="20000"/>
              </a:spcBef>
              <a:buClr>
                <a:srgbClr val="F0A22E"/>
              </a:buClr>
              <a:buSzPct val="70000"/>
              <a:buFont typeface="Wingdings" pitchFamily="2" charset="2"/>
              <a:buChar char="Ø"/>
            </a:pPr>
            <a:r>
              <a:rPr lang="ar-JO" sz="3200" dirty="0">
                <a:solidFill>
                  <a:srgbClr val="4E3B30"/>
                </a:solidFill>
                <a:latin typeface="Arial" panose="020B0604020202020204" pitchFamily="34" charset="0"/>
                <a:cs typeface="Arial" panose="020B0604020202020204" pitchFamily="34" charset="0"/>
              </a:rPr>
              <a:t>أسأل دائمًا: هل هذا بطل يجب تقليده أم شرير لا يجب تقليده؟</a:t>
            </a:r>
            <a:endParaRPr lang="en-NZ" sz="3200" dirty="0">
              <a:solidFill>
                <a:srgbClr val="4E3B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5199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81000"/>
            <a:ext cx="9144000" cy="6096000"/>
          </a:xfrm>
          <a:prstGeom prst="rect">
            <a:avLst/>
          </a:prstGeom>
        </p:spPr>
      </p:pic>
      <p:sp>
        <p:nvSpPr>
          <p:cNvPr id="2" name="Title 1"/>
          <p:cNvSpPr>
            <a:spLocks noGrp="1"/>
          </p:cNvSpPr>
          <p:nvPr>
            <p:ph type="title"/>
          </p:nvPr>
        </p:nvSpPr>
        <p:spPr>
          <a:xfrm>
            <a:off x="304800" y="108544"/>
            <a:ext cx="4267200" cy="838200"/>
          </a:xfrm>
        </p:spPr>
        <p:txBody>
          <a:bodyPr/>
          <a:lstStyle/>
          <a:p>
            <a:pPr algn="ctr"/>
            <a:r>
              <a:rPr lang="ar-JO" dirty="0">
                <a:latin typeface="Arial" panose="020B0604020202020204" pitchFamily="34" charset="0"/>
                <a:cs typeface="Arial" panose="020B0604020202020204" pitchFamily="34" charset="0"/>
              </a:rPr>
              <a:t>تمثّل بيسوع</a:t>
            </a:r>
            <a:endParaRPr lang="en-NZ"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217084" y="189288"/>
            <a:ext cx="4726595" cy="6477000"/>
          </a:xfrm>
        </p:spPr>
        <p:txBody>
          <a:bodyPr vert="horz">
            <a:normAutofit/>
          </a:bodyPr>
          <a:lstStyle/>
          <a:p>
            <a:pPr algn="r" rtl="1">
              <a:buFont typeface="Wingdings" pitchFamily="2" charset="2"/>
              <a:buChar char="Ø"/>
            </a:pPr>
            <a:r>
              <a:rPr lang="ar-JO" b="1" dirty="0">
                <a:solidFill>
                  <a:schemeClr val="bg1"/>
                </a:solidFill>
                <a:effectLst>
                  <a:glow rad="190500">
                    <a:schemeClr val="tx1">
                      <a:alpha val="99000"/>
                    </a:schemeClr>
                  </a:glow>
                </a:effectLst>
                <a:latin typeface="Arial" panose="020B0604020202020204" pitchFamily="34" charset="0"/>
                <a:cs typeface="Arial" panose="020B0604020202020204" pitchFamily="34" charset="0"/>
              </a:rPr>
              <a:t>فليكن فيكم هذا الفكر الذي في المسيح يسوع </a:t>
            </a:r>
          </a:p>
          <a:p>
            <a:pPr marL="0" indent="0" algn="l" rtl="1">
              <a:buNone/>
            </a:pPr>
            <a:r>
              <a:rPr lang="ar-JO" b="1" dirty="0">
                <a:solidFill>
                  <a:schemeClr val="bg1"/>
                </a:solidFill>
                <a:effectLst>
                  <a:glow rad="190500">
                    <a:schemeClr val="tx1">
                      <a:alpha val="99000"/>
                    </a:schemeClr>
                  </a:glow>
                </a:effectLst>
                <a:latin typeface="Arial" panose="020B0604020202020204" pitchFamily="34" charset="0"/>
                <a:cs typeface="Arial" panose="020B0604020202020204" pitchFamily="34" charset="0"/>
              </a:rPr>
              <a:t>(في 2: 5)</a:t>
            </a:r>
            <a:br>
              <a:rPr lang="en-NZ" b="1" dirty="0">
                <a:solidFill>
                  <a:schemeClr val="bg1"/>
                </a:solidFill>
                <a:effectLst>
                  <a:glow rad="190500">
                    <a:schemeClr val="tx1">
                      <a:alpha val="99000"/>
                    </a:schemeClr>
                  </a:glow>
                </a:effectLst>
                <a:latin typeface="Arial" panose="020B0604020202020204" pitchFamily="34" charset="0"/>
                <a:cs typeface="Arial" panose="020B0604020202020204" pitchFamily="34" charset="0"/>
              </a:rPr>
            </a:br>
            <a:endParaRPr lang="ar-JO" b="1" dirty="0">
              <a:solidFill>
                <a:schemeClr val="bg1"/>
              </a:solidFill>
              <a:effectLst>
                <a:glow rad="190500">
                  <a:schemeClr val="tx1">
                    <a:alpha val="99000"/>
                  </a:schemeClr>
                </a:glow>
              </a:effectLst>
              <a:latin typeface="Arial" panose="020B0604020202020204" pitchFamily="34" charset="0"/>
              <a:cs typeface="Arial" panose="020B0604020202020204" pitchFamily="34" charset="0"/>
            </a:endParaRPr>
          </a:p>
          <a:p>
            <a:pPr algn="r" rtl="1">
              <a:buFont typeface="Wingdings" pitchFamily="2" charset="2"/>
              <a:buChar char="Ø"/>
            </a:pPr>
            <a:r>
              <a:rPr lang="ar-JO" b="1" dirty="0">
                <a:solidFill>
                  <a:schemeClr val="bg1"/>
                </a:solidFill>
                <a:effectLst>
                  <a:glow rad="190500">
                    <a:schemeClr val="tx1">
                      <a:alpha val="99000"/>
                    </a:schemeClr>
                  </a:glow>
                </a:effectLst>
                <a:latin typeface="Arial" panose="020B0604020202020204" pitchFamily="34" charset="0"/>
                <a:cs typeface="Arial" panose="020B0604020202020204" pitchFamily="34" charset="0"/>
              </a:rPr>
              <a:t>كونوا قديسين لأني أنا قدوس</a:t>
            </a:r>
          </a:p>
          <a:p>
            <a:pPr marL="0" indent="0" algn="l" rtl="1">
              <a:buNone/>
            </a:pPr>
            <a:r>
              <a:rPr lang="ar-JO" b="1" dirty="0">
                <a:solidFill>
                  <a:schemeClr val="bg1"/>
                </a:solidFill>
                <a:effectLst>
                  <a:glow rad="190500">
                    <a:schemeClr val="tx1">
                      <a:alpha val="99000"/>
                    </a:schemeClr>
                  </a:glow>
                </a:effectLst>
                <a:latin typeface="Arial" panose="020B0604020202020204" pitchFamily="34" charset="0"/>
                <a:cs typeface="Arial" panose="020B0604020202020204" pitchFamily="34" charset="0"/>
              </a:rPr>
              <a:t>(1 بط 1: 16)</a:t>
            </a:r>
            <a:r>
              <a:rPr lang="en-NZ" b="1" dirty="0">
                <a:solidFill>
                  <a:schemeClr val="bg1"/>
                </a:solidFill>
                <a:effectLst>
                  <a:glow rad="190500">
                    <a:schemeClr val="tx1">
                      <a:alpha val="99000"/>
                    </a:schemeClr>
                  </a:glow>
                </a:effectLst>
                <a:latin typeface="Arial" panose="020B0604020202020204" pitchFamily="34" charset="0"/>
                <a:cs typeface="Arial" panose="020B0604020202020204" pitchFamily="34" charset="0"/>
              </a:rPr>
              <a:t> </a:t>
            </a:r>
            <a:br>
              <a:rPr lang="en-NZ" b="1" dirty="0">
                <a:solidFill>
                  <a:schemeClr val="bg1"/>
                </a:solidFill>
                <a:effectLst>
                  <a:glow rad="190500">
                    <a:schemeClr val="tx1">
                      <a:alpha val="99000"/>
                    </a:schemeClr>
                  </a:glow>
                </a:effectLst>
                <a:latin typeface="Arial" panose="020B0604020202020204" pitchFamily="34" charset="0"/>
                <a:cs typeface="Arial" panose="020B0604020202020204" pitchFamily="34" charset="0"/>
              </a:rPr>
            </a:br>
            <a:endParaRPr lang="ar-JO" b="1" dirty="0">
              <a:solidFill>
                <a:schemeClr val="bg1"/>
              </a:solidFill>
              <a:effectLst>
                <a:glow rad="190500">
                  <a:schemeClr val="tx1">
                    <a:alpha val="99000"/>
                  </a:schemeClr>
                </a:glow>
              </a:effectLst>
              <a:latin typeface="Arial" panose="020B0604020202020204" pitchFamily="34" charset="0"/>
              <a:cs typeface="Arial" panose="020B0604020202020204" pitchFamily="34" charset="0"/>
            </a:endParaRPr>
          </a:p>
          <a:p>
            <a:pPr algn="r" rtl="1">
              <a:buFont typeface="Wingdings" pitchFamily="2" charset="2"/>
              <a:buChar char="Ø"/>
            </a:pPr>
            <a:r>
              <a:rPr lang="ar-JO" b="1" dirty="0">
                <a:solidFill>
                  <a:schemeClr val="bg1"/>
                </a:solidFill>
                <a:effectLst>
                  <a:glow rad="190500">
                    <a:schemeClr val="tx1">
                      <a:alpha val="99000"/>
                    </a:schemeClr>
                  </a:glow>
                </a:effectLst>
                <a:latin typeface="Arial" panose="020B0604020202020204" pitchFamily="34" charset="0"/>
                <a:cs typeface="Arial" panose="020B0604020202020204" pitchFamily="34" charset="0"/>
              </a:rPr>
              <a:t>ليس كما كان قاين من الشرير وذبح أخاه</a:t>
            </a:r>
          </a:p>
          <a:p>
            <a:pPr marL="0" indent="0" algn="l" rtl="1">
              <a:buNone/>
            </a:pPr>
            <a:r>
              <a:rPr lang="ar-JO" b="1" dirty="0">
                <a:solidFill>
                  <a:schemeClr val="bg1"/>
                </a:solidFill>
                <a:effectLst>
                  <a:glow rad="190500">
                    <a:schemeClr val="tx1">
                      <a:alpha val="99000"/>
                    </a:schemeClr>
                  </a:glow>
                </a:effectLst>
                <a:latin typeface="Arial" panose="020B0604020202020204" pitchFamily="34" charset="0"/>
                <a:cs typeface="Arial" panose="020B0604020202020204" pitchFamily="34" charset="0"/>
              </a:rPr>
              <a:t>(1 يو 3: 12)</a:t>
            </a:r>
            <a:r>
              <a:rPr lang="en-NZ" b="1" dirty="0">
                <a:solidFill>
                  <a:schemeClr val="bg1"/>
                </a:solidFill>
                <a:effectLst>
                  <a:glow rad="190500">
                    <a:schemeClr val="tx1">
                      <a:alpha val="99000"/>
                    </a:schemeClr>
                  </a:glow>
                </a:effectLst>
                <a:latin typeface="Arial" panose="020B0604020202020204" pitchFamily="34" charset="0"/>
                <a:cs typeface="Arial" panose="020B0604020202020204" pitchFamily="34" charset="0"/>
              </a:rPr>
              <a:t> </a:t>
            </a:r>
            <a:br>
              <a:rPr lang="en-NZ" b="1" dirty="0">
                <a:solidFill>
                  <a:schemeClr val="bg1"/>
                </a:solidFill>
                <a:effectLst>
                  <a:glow rad="190500">
                    <a:schemeClr val="tx1">
                      <a:alpha val="99000"/>
                    </a:schemeClr>
                  </a:glow>
                </a:effectLst>
                <a:latin typeface="Arial" panose="020B0604020202020204" pitchFamily="34" charset="0"/>
                <a:cs typeface="Arial" panose="020B0604020202020204" pitchFamily="34" charset="0"/>
              </a:rPr>
            </a:br>
            <a:endParaRPr lang="en-NZ" b="1" dirty="0">
              <a:solidFill>
                <a:schemeClr val="bg1"/>
              </a:solidFill>
              <a:effectLst>
                <a:glow rad="190500">
                  <a:schemeClr val="tx1">
                    <a:alpha val="99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0338363"/>
      </p:ext>
    </p:extLst>
  </p:cSld>
  <p:clrMapOvr>
    <a:masterClrMapping/>
  </p:clrMapOvr>
</p:sld>
</file>

<file path=ppt/theme/_rels/them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Arial"/>
        <a:cs typeface="Arial"/>
      </a:majorFont>
      <a:minorFont>
        <a:latin typeface="Verdan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8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otalTime>1852</TotalTime>
  <Words>5500</Words>
  <Application>Microsoft Macintosh PowerPoint</Application>
  <PresentationFormat>On-screen Show (4:3)</PresentationFormat>
  <Paragraphs>816</Paragraphs>
  <Slides>66</Slides>
  <Notes>44</Notes>
  <HiddenSlides>0</HiddenSlides>
  <MMClips>0</MMClips>
  <ScaleCrop>false</ScaleCrop>
  <HeadingPairs>
    <vt:vector size="6" baseType="variant">
      <vt:variant>
        <vt:lpstr>Fonts Used</vt:lpstr>
      </vt:variant>
      <vt:variant>
        <vt:i4>20</vt:i4>
      </vt:variant>
      <vt:variant>
        <vt:lpstr>Theme</vt:lpstr>
      </vt:variant>
      <vt:variant>
        <vt:i4>32</vt:i4>
      </vt:variant>
      <vt:variant>
        <vt:lpstr>Slide Titles</vt:lpstr>
      </vt:variant>
      <vt:variant>
        <vt:i4>66</vt:i4>
      </vt:variant>
    </vt:vector>
  </HeadingPairs>
  <TitlesOfParts>
    <vt:vector size="118" baseType="lpstr">
      <vt:lpstr>ＭＳ Ｐゴシック</vt:lpstr>
      <vt:lpstr>Osaka</vt:lpstr>
      <vt:lpstr>Times</vt:lpstr>
      <vt:lpstr>Arial</vt:lpstr>
      <vt:lpstr>Arial Black</vt:lpstr>
      <vt:lpstr>Arial Narrow</vt:lpstr>
      <vt:lpstr>Calibri</vt:lpstr>
      <vt:lpstr>Comic Sans MS</vt:lpstr>
      <vt:lpstr>Courier New</vt:lpstr>
      <vt:lpstr>Franklin Gothic Book</vt:lpstr>
      <vt:lpstr>Franklin Gothic Medium</vt:lpstr>
      <vt:lpstr>Monotype Corsiva</vt:lpstr>
      <vt:lpstr>Monotype Sorts</vt:lpstr>
      <vt:lpstr>Tahoma</vt:lpstr>
      <vt:lpstr>Times New Roman</vt:lpstr>
      <vt:lpstr>Trebuchet MS</vt:lpstr>
      <vt:lpstr>Tw Cen MT</vt:lpstr>
      <vt:lpstr>Verdana</vt:lpstr>
      <vt:lpstr>Wingdings</vt:lpstr>
      <vt:lpstr>Wingdings 2</vt:lpstr>
      <vt:lpstr>1_MEADOW</vt:lpstr>
      <vt:lpstr>26_Default Design</vt:lpstr>
      <vt:lpstr>1_Gesture</vt:lpstr>
      <vt:lpstr>2_Gesture</vt:lpstr>
      <vt:lpstr>5_Default Design</vt:lpstr>
      <vt:lpstr>1_untitled 1</vt:lpstr>
      <vt:lpstr>Median</vt:lpstr>
      <vt:lpstr>Trek</vt:lpstr>
      <vt:lpstr>Orbit</vt:lpstr>
      <vt:lpstr>3_Gesture</vt:lpstr>
      <vt:lpstr>4_Gesture</vt:lpstr>
      <vt:lpstr>1_Median</vt:lpstr>
      <vt:lpstr>1_Orbit</vt:lpstr>
      <vt:lpstr>3_MEADOW</vt:lpstr>
      <vt:lpstr>2_MEADOW</vt:lpstr>
      <vt:lpstr>5_Gesture</vt:lpstr>
      <vt:lpstr>2_Default Design</vt:lpstr>
      <vt:lpstr>6_Gesture</vt:lpstr>
      <vt:lpstr>10_Strategic</vt:lpstr>
      <vt:lpstr>3_Default Design</vt:lpstr>
      <vt:lpstr>4_Default Design</vt:lpstr>
      <vt:lpstr>10_Default Design</vt:lpstr>
      <vt:lpstr>Cliff</vt:lpstr>
      <vt:lpstr>23_Default Design</vt:lpstr>
      <vt:lpstr>6_Default Design</vt:lpstr>
      <vt:lpstr>7_Default Design</vt:lpstr>
      <vt:lpstr>55_Default Design</vt:lpstr>
      <vt:lpstr>1_blstripc.ppt - Blue Stripes</vt:lpstr>
      <vt:lpstr>1_Balance</vt:lpstr>
      <vt:lpstr>7_Gesture</vt:lpstr>
      <vt:lpstr>Desk Lamp</vt:lpstr>
      <vt:lpstr>8_Gesture</vt:lpstr>
      <vt:lpstr>تفسير أدب                العهد القديم</vt:lpstr>
      <vt:lpstr>تفسير            التوراة</vt:lpstr>
      <vt:lpstr>تفسير           الأسفار       التاريخية</vt:lpstr>
      <vt:lpstr>الخدع التفسيرية</vt:lpstr>
      <vt:lpstr>الخدع التفسيرية</vt:lpstr>
      <vt:lpstr>ليس أقل بل أكثر</vt:lpstr>
      <vt:lpstr>الترميز والروحنة</vt:lpstr>
      <vt:lpstr>PowerPoint Presentation</vt:lpstr>
      <vt:lpstr>تمثّل بيسوع</vt:lpstr>
      <vt:lpstr>جرّب</vt:lpstr>
      <vt:lpstr>كيف أفسّر بشكل صحيح</vt:lpstr>
      <vt:lpstr>لمجموعتك الصغيرة</vt:lpstr>
      <vt:lpstr>بعض الأفكار الكبيرة في 1 صم 17</vt:lpstr>
      <vt:lpstr>المزيد من الأفكار الكبيرة في 1 صم 17</vt:lpstr>
      <vt:lpstr>من العهد القديم للعهد الجديد          المبادئ:</vt:lpstr>
      <vt:lpstr>اقتباسات وتلميحات من العهد القديم في العهد الجديد</vt:lpstr>
      <vt:lpstr>دراسة حالة هوشع 11: 1 في متى 2: 15</vt:lpstr>
      <vt:lpstr>دراسة حالة هوشع 11: 1 في متى 2: 15</vt:lpstr>
      <vt:lpstr>ماذا عن 1 صم 17؟</vt:lpstr>
      <vt:lpstr>كيف يشبه داود يسوع في 1 صموئيل 17؟</vt:lpstr>
      <vt:lpstr>مصدر            موصى به</vt:lpstr>
      <vt:lpstr>ابحث عن       فهرس الكتاب المقدس</vt:lpstr>
      <vt:lpstr>PowerPoint Presentation</vt:lpstr>
      <vt:lpstr>ملاحظات للتطبيق</vt:lpstr>
      <vt:lpstr>تطبيقات</vt:lpstr>
      <vt:lpstr>تطبيقات</vt:lpstr>
      <vt:lpstr>تطبيقات</vt:lpstr>
      <vt:lpstr>تفسير          الأسفار       التاريخية</vt:lpstr>
      <vt:lpstr>هل تصرفت أستير بطريقة مشرفة ؟</vt:lpstr>
      <vt:lpstr>الآية المفتاحية</vt:lpstr>
      <vt:lpstr>لوقت  مثل  هذا</vt:lpstr>
      <vt:lpstr>لوقت مثل  هذا</vt:lpstr>
      <vt:lpstr>مناهج تفسيرية</vt:lpstr>
      <vt:lpstr>التركيب</vt:lpstr>
      <vt:lpstr>الحكمة والشعر</vt:lpstr>
      <vt:lpstr>PowerPoint Presentation</vt:lpstr>
      <vt:lpstr>PowerPoint Presentation</vt:lpstr>
      <vt:lpstr>زوجة أيوب : إلعن الله ومت  (2: 9)</vt:lpstr>
      <vt:lpstr>دورات الجدال في أيوب</vt:lpstr>
      <vt:lpstr>وجهات نظر أصدقاء أيوب</vt:lpstr>
      <vt:lpstr>الأمثال</vt:lpstr>
      <vt:lpstr>وصفي جداً</vt:lpstr>
      <vt:lpstr>التفسير</vt:lpstr>
      <vt:lpstr>توجيهات تفسيرية</vt:lpstr>
      <vt:lpstr>توجيهات تفسيرية</vt:lpstr>
      <vt:lpstr>توجيهات تفسيرية</vt:lpstr>
      <vt:lpstr>توجيهات تفسيرية</vt:lpstr>
      <vt:lpstr>توجيهات تفسيرية</vt:lpstr>
      <vt:lpstr>ما هو الشعر؟</vt:lpstr>
      <vt:lpstr>Title Slide</vt:lpstr>
      <vt:lpstr>فئات المزامير</vt:lpstr>
      <vt:lpstr>نصائح لتفسير المزامير</vt:lpstr>
      <vt:lpstr>نصائح لتفسير المزامير</vt:lpstr>
      <vt:lpstr>هيكليَّة العهد القديم</vt:lpstr>
      <vt:lpstr>الجدول الزمنيُّ للملكوت والعهود</vt:lpstr>
      <vt:lpstr>تفسير الأنبياء</vt:lpstr>
      <vt:lpstr>لوثر عن الأنبياء</vt:lpstr>
      <vt:lpstr>صعوبات تفسير الأنبياء</vt:lpstr>
      <vt:lpstr>وضع الأسفار النبوية</vt:lpstr>
      <vt:lpstr>صعوبات تفسير الأنبياء</vt:lpstr>
      <vt:lpstr>السعي نحو القمة</vt:lpstr>
      <vt:lpstr>الفترات الزمنية للأنبياء</vt:lpstr>
      <vt:lpstr>نحن نرى الوديان</vt:lpstr>
      <vt:lpstr>غرض الأسفار النبوية</vt:lpstr>
      <vt:lpstr>Black</vt:lpstr>
      <vt:lpstr>الرابط للعرض التقديميِّ "دراسة الكتاب المقدَّس (علم التفسير)"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Interpreting Genres</dc:title>
  <dc:creator>Dr Rick Griffith</dc:creator>
  <cp:lastModifiedBy>Rick Griffith</cp:lastModifiedBy>
  <cp:revision>54</cp:revision>
  <dcterms:created xsi:type="dcterms:W3CDTF">2013-02-12T08:30:31Z</dcterms:created>
  <dcterms:modified xsi:type="dcterms:W3CDTF">2024-01-17T03:36:41Z</dcterms:modified>
</cp:coreProperties>
</file>