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4316" r:id="rId3"/>
    <p:sldMasterId id="2147484328" r:id="rId4"/>
    <p:sldMasterId id="2147484369" r:id="rId5"/>
    <p:sldMasterId id="2147484593" r:id="rId6"/>
    <p:sldMasterId id="2147484605" r:id="rId7"/>
    <p:sldMasterId id="2147484607" r:id="rId8"/>
    <p:sldMasterId id="2147484620" r:id="rId9"/>
  </p:sldMasterIdLst>
  <p:notesMasterIdLst>
    <p:notesMasterId r:id="rId35"/>
  </p:notesMasterIdLst>
  <p:sldIdLst>
    <p:sldId id="305" r:id="rId10"/>
    <p:sldId id="306" r:id="rId11"/>
    <p:sldId id="308" r:id="rId12"/>
    <p:sldId id="307" r:id="rId13"/>
    <p:sldId id="1154" r:id="rId14"/>
    <p:sldId id="475" r:id="rId15"/>
    <p:sldId id="5021" r:id="rId16"/>
    <p:sldId id="558" r:id="rId17"/>
    <p:sldId id="5060" r:id="rId18"/>
    <p:sldId id="5083" r:id="rId19"/>
    <p:sldId id="274" r:id="rId20"/>
    <p:sldId id="5022" r:id="rId21"/>
    <p:sldId id="5023" r:id="rId22"/>
    <p:sldId id="5024" r:id="rId23"/>
    <p:sldId id="5025" r:id="rId24"/>
    <p:sldId id="557" r:id="rId25"/>
    <p:sldId id="5082" r:id="rId26"/>
    <p:sldId id="4229" r:id="rId27"/>
    <p:sldId id="364" r:id="rId28"/>
    <p:sldId id="365" r:id="rId29"/>
    <p:sldId id="366" r:id="rId30"/>
    <p:sldId id="4885" r:id="rId31"/>
    <p:sldId id="4886" r:id="rId32"/>
    <p:sldId id="4884" r:id="rId33"/>
    <p:sldId id="315"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382C0-389F-9080-FC1D-B7305FA6B5D8}" name="Samuel Oweis" initials="SO" userId="e3e8f7d6ad6b045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092" autoAdjust="0"/>
    <p:restoredTop sz="94249" autoAdjust="0"/>
  </p:normalViewPr>
  <p:slideViewPr>
    <p:cSldViewPr snapToGrid="0" snapToObjects="1">
      <p:cViewPr>
        <p:scale>
          <a:sx n="85" d="100"/>
          <a:sy n="85" d="100"/>
        </p:scale>
        <p:origin x="312" y="1824"/>
      </p:cViewPr>
      <p:guideLst>
        <p:guide orient="horz" pos="2160"/>
        <p:guide pos="2880"/>
      </p:guideLst>
    </p:cSldViewPr>
  </p:slideViewPr>
  <p:outlineViewPr>
    <p:cViewPr>
      <p:scale>
        <a:sx n="33" d="100"/>
        <a:sy n="33" d="100"/>
      </p:scale>
      <p:origin x="0" y="14112"/>
    </p:cViewPr>
    <p:sldLst>
      <p:sld r:id="rId1" collapse="1"/>
    </p:sldLst>
  </p:outlineViewPr>
  <p:notesTextViewPr>
    <p:cViewPr>
      <p:scale>
        <a:sx n="100" d="100"/>
        <a:sy n="100" d="100"/>
      </p:scale>
      <p:origin x="0" y="0"/>
    </p:cViewPr>
  </p:notesTextViewPr>
  <p:sorterViewPr>
    <p:cViewPr>
      <p:scale>
        <a:sx n="50" d="100"/>
        <a:sy n="50" d="100"/>
      </p:scale>
      <p:origin x="0" y="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1 نيسان</a:t>
          </a:r>
          <a:endParaRPr lang="en-US" sz="1800" dirty="0">
            <a:solidFill>
              <a:srgbClr val="FFFFFF">
                <a:hueOff val="0"/>
                <a:satOff val="0"/>
                <a:lumOff val="0"/>
                <a:alphaOff val="0"/>
              </a:srgbClr>
            </a:solidFill>
            <a:latin typeface="Tahoma"/>
            <a:ea typeface="+mn-ea"/>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2 أيار</a:t>
          </a:r>
          <a:endParaRPr lang="en-US" sz="18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3 سيفان</a:t>
          </a:r>
          <a:endParaRPr lang="en-US" sz="18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4 تمُّوز</a:t>
          </a:r>
          <a:endParaRPr lang="en-US" sz="1800" dirty="0">
            <a:solidFill>
              <a:srgbClr val="FFFFFF">
                <a:hueOff val="0"/>
                <a:satOff val="0"/>
                <a:lumOff val="0"/>
                <a:alphaOff val="0"/>
              </a:srgbClr>
            </a:solidFill>
            <a:latin typeface="Tahoma"/>
            <a:ea typeface="+mn-ea"/>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5 آف</a:t>
          </a:r>
          <a:endParaRPr lang="en-US" sz="18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6 إيلول</a:t>
          </a:r>
          <a:endParaRPr lang="en-US" sz="18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7 تشري</a:t>
          </a:r>
          <a:endParaRPr lang="en-US" sz="18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pPr rtl="1"/>
          <a:r>
            <a:rPr lang="ar-JO" sz="1800" dirty="0">
              <a:solidFill>
                <a:srgbClr val="FFFFFF">
                  <a:hueOff val="0"/>
                  <a:satOff val="0"/>
                  <a:lumOff val="0"/>
                  <a:alphaOff val="0"/>
                </a:srgbClr>
              </a:solidFill>
              <a:latin typeface="Tahoma"/>
              <a:ea typeface="+mn-ea"/>
              <a:cs typeface="+mn-cs"/>
            </a:rPr>
            <a:t>8 تشِشفان</a:t>
          </a:r>
          <a:endParaRPr lang="en-US" sz="18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9 كِسليف</a:t>
          </a:r>
          <a:endParaRPr lang="en-US" sz="18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10 طيفيت</a:t>
          </a:r>
          <a:endParaRPr lang="en-US" sz="18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11 شيفات</a:t>
          </a:r>
          <a:endParaRPr lang="en-US" sz="18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12 آدار</a:t>
          </a:r>
          <a:endParaRPr lang="en-US" sz="18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custLinFactNeighborX="-9"/>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Ang="0"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43A2D624-36A7-0349-8165-2080658490D3}" srcId="{8E1255C9-F847-A440-83FF-7AA254CCB896}" destId="{A9914442-2057-0542-A0EA-F935FCA28993}" srcOrd="6" destOrd="0" parTransId="{7C8B2F9C-9DC8-B341-9185-DD1FDBDEC5E5}" sibTransId="{D805A741-31F4-6D45-A082-4AD4C7B066F1}"/>
    <dgm:cxn modelId="{D2EDAA29-7D40-3B46-AFAC-033E841C77BE}" type="presOf" srcId="{55B5CCF6-1B65-AC49-B1EC-CD09807E71EF}" destId="{76EDA6DC-5A32-7640-86D9-A3D1F65AC2D3}"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F0534F46-E4D8-5D4B-B59D-EE340BE9B8E7}" type="presOf" srcId="{8E1255C9-F847-A440-83FF-7AA254CCB896}" destId="{974F300E-4386-5845-9047-D2E50BE5B9DF}"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3AB98749-EE35-584F-A925-0BE4CACD8DF9}" type="presOf" srcId="{931AD6AD-68AD-1F4D-802F-C6CD780A0CDB}" destId="{19DCBC3D-EF34-4444-B52C-E59D1C44CC9D}" srcOrd="0" destOrd="0" presId="urn:microsoft.com/office/officeart/2005/8/layout/cycle1"/>
    <dgm:cxn modelId="{5DFE2954-3B7A-0349-921A-424505DD9A36}" type="presOf" srcId="{C62D126D-D94F-0A45-AAB3-A4A2804A9AA5}" destId="{49452468-AA65-834B-B75D-72A0A7810E13}" srcOrd="0" destOrd="0" presId="urn:microsoft.com/office/officeart/2005/8/layout/cycle1"/>
    <dgm:cxn modelId="{05103257-45D0-FA48-859D-04F5C1B8A921}" type="presOf" srcId="{19401D75-4FA1-2642-9C39-67D34D8AB9EC}" destId="{37E24780-EDFC-1D4D-B756-C90BE821441B}" srcOrd="0" destOrd="0" presId="urn:microsoft.com/office/officeart/2005/8/layout/cycle1"/>
    <dgm:cxn modelId="{79B3725C-403A-494E-BC6B-9FD217245347}" type="presOf" srcId="{81D20D5D-F15B-B844-BCE7-07FE2E88C5B6}" destId="{2467F156-8EB3-F044-8664-8B186FD19D40}" srcOrd="0" destOrd="0" presId="urn:microsoft.com/office/officeart/2005/8/layout/cycle1"/>
    <dgm:cxn modelId="{26B9BB72-BC9A-FE4E-89AD-DCEE03E2A3E4}" type="presOf" srcId="{591E9484-33B2-714C-AA5D-D47E80DA12F9}" destId="{CDA9BE8C-41E5-BF45-BAB4-5B91BDDEFF8D}" srcOrd="0" destOrd="0" presId="urn:microsoft.com/office/officeart/2005/8/layout/cycle1"/>
    <dgm:cxn modelId="{3E93E577-B27D-9744-A021-CF53C0BCE628}" type="presOf" srcId="{0858D728-97B0-1A41-82DA-1572CE14754F}" destId="{9BE0E30D-6CC1-3143-BC4A-4FF2C5039316}" srcOrd="0" destOrd="0" presId="urn:microsoft.com/office/officeart/2005/8/layout/cycle1"/>
    <dgm:cxn modelId="{34412278-05A4-A44B-A0EC-C340B5DCAA21}" type="presOf" srcId="{610909C5-6334-264F-93E0-189A71FB6993}" destId="{54CDBF4B-9D09-3242-A1D5-0506BD1712C5}" srcOrd="0" destOrd="0" presId="urn:microsoft.com/office/officeart/2005/8/layout/cycle1"/>
    <dgm:cxn modelId="{4717C77F-8A22-B941-BC28-EFCF563990F8}" type="presOf" srcId="{54471214-3ABC-B64E-8935-4F53AC7091F5}" destId="{2257407E-2335-6E46-9533-50F1A4869162}"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7E6D359E-8840-7943-A031-1E2B4FBE8636}" type="presOf" srcId="{CCCC52AB-CFB4-904A-B94C-E1998826B4F9}" destId="{7C0589C6-43EC-854D-966B-B0C5FE9A8192}" srcOrd="0" destOrd="0" presId="urn:microsoft.com/office/officeart/2005/8/layout/cycle1"/>
    <dgm:cxn modelId="{34D0639F-6DE5-174C-A67C-C49429500A7A}" type="presOf" srcId="{A9914442-2057-0542-A0EA-F935FCA28993}" destId="{B4CE740F-E5F8-1040-9068-3C0CA6A81D60}"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ABEBEDAE-10FE-9541-A2A2-D00D16A13A5C}" type="presOf" srcId="{63159F5F-19C4-974F-B4D9-6A8388E3A179}" destId="{DC85BF06-3190-2C49-B38C-CC01414F9567}" srcOrd="0" destOrd="0" presId="urn:microsoft.com/office/officeart/2005/8/layout/cycle1"/>
    <dgm:cxn modelId="{6AB2EFB2-9F78-0343-B3BB-CF0562E50CD7}" type="presOf" srcId="{F73B3211-1799-3F44-92B6-7CEE57ECB2D3}" destId="{BF6C208F-01F8-574D-980A-D40F886CF760}" srcOrd="0" destOrd="0" presId="urn:microsoft.com/office/officeart/2005/8/layout/cycle1"/>
    <dgm:cxn modelId="{163CA6B8-913E-074E-A80B-D0326F9E62AE}" type="presOf" srcId="{12600BCB-5734-3F4B-9543-0CB09A3EC940}" destId="{92DA8A36-05F4-4B4C-B207-6FB4CBC9688F}"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21B02CBA-1284-4D42-BDA2-0AFDAF054EF0}" type="presOf" srcId="{B6065800-F57E-6842-B73C-614AFBC2DE05}" destId="{2990F259-A510-7044-A15A-189FB55AE5CB}"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02C4EAC5-EF82-CB4C-92F6-6A8AB1172F2B}" type="presOf" srcId="{527799A3-6798-F14C-9108-A99B044124B3}" destId="{CE064FAD-9527-C04A-986D-ADE7F29D4AAF}" srcOrd="0" destOrd="0" presId="urn:microsoft.com/office/officeart/2005/8/layout/cycle1"/>
    <dgm:cxn modelId="{4E35AEC7-F951-3F43-9FDF-55F04E26818E}" type="presOf" srcId="{D805A741-31F4-6D45-A082-4AD4C7B066F1}" destId="{7D368AA8-A897-6A44-B2ED-5420DBBF55CD}" srcOrd="0" destOrd="0" presId="urn:microsoft.com/office/officeart/2005/8/layout/cycle1"/>
    <dgm:cxn modelId="{8EEDB8C7-62DA-FD4A-90F8-E765C6C7CA1E}" type="presOf" srcId="{D548EBB6-B1A8-4E4A-94F3-38AFF917AA13}" destId="{A85B6194-0CD3-0046-9C07-12EA626BEFA3}"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3D9322CB-CC80-4A40-8D98-57CB7B8BF74F}" type="presOf" srcId="{55E743FA-081E-B447-B4F2-DEEACC6857BC}" destId="{36444405-91CC-BC45-909E-8AE477F1EC7C}"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B263D5DB-FD9A-F845-A29A-1C25305A814B}" srcId="{8E1255C9-F847-A440-83FF-7AA254CCB896}" destId="{931AD6AD-68AD-1F4D-802F-C6CD780A0CDB}" srcOrd="8" destOrd="0" parTransId="{1C7C9849-E661-3747-A64F-D6BD82FBC8C6}" sibTransId="{591E9484-33B2-714C-AA5D-D47E80DA12F9}"/>
    <dgm:cxn modelId="{A731D6E0-2C1F-774B-9E55-2674F52D5E15}" type="presOf" srcId="{580AAA11-E1E4-FC4E-A546-63E521F462A7}" destId="{DAE7F6D9-575B-6C47-9F2C-6177EB4BA541}" srcOrd="0" destOrd="0" presId="urn:microsoft.com/office/officeart/2005/8/layout/cycle1"/>
    <dgm:cxn modelId="{B1F000E5-3D6F-434D-B155-803C19DC859B}" type="presOf" srcId="{325DB5A0-FE7A-8245-9663-7B515E4DF4C8}" destId="{EAEA7D1D-8D8A-4A4B-812D-D24179AFED27}" srcOrd="0" destOrd="0" presId="urn:microsoft.com/office/officeart/2005/8/layout/cycle1"/>
    <dgm:cxn modelId="{077B44E6-C4AB-664E-8726-C0F2543330CC}" type="presOf" srcId="{D7E87DE1-03EB-D748-89C5-D76845DF9F58}" destId="{12C576B8-5B2D-B04B-98C4-29D5E499FD83}" srcOrd="0" destOrd="0" presId="urn:microsoft.com/office/officeart/2005/8/layout/cycle1"/>
    <dgm:cxn modelId="{66C8C5E9-70E2-3E4E-A925-30F9D7F001C2}" type="presOf" srcId="{B7792F1E-795A-8A40-9AF9-CBB036406804}" destId="{0EBEA1BD-8C57-A847-A4A1-BD492A397D4A}" srcOrd="0" destOrd="0" presId="urn:microsoft.com/office/officeart/2005/8/layout/cycle1"/>
    <dgm:cxn modelId="{FAFF28FB-B313-7D4F-97F8-3090CF9D8E9F}" type="presOf" srcId="{6533DBF9-2933-D44A-B9F0-8FC24EC06F20}" destId="{C4FE94AE-AFAE-8743-9525-171FDA850E0F}" srcOrd="0" destOrd="0" presId="urn:microsoft.com/office/officeart/2005/8/layout/cycle1"/>
    <dgm:cxn modelId="{F32AC4A8-6D11-B345-B603-AF6CC009A691}" type="presParOf" srcId="{974F300E-4386-5845-9047-D2E50BE5B9DF}" destId="{BF1A72C0-4F23-214E-B2C0-EC3432C35438}" srcOrd="0" destOrd="0" presId="urn:microsoft.com/office/officeart/2005/8/layout/cycle1"/>
    <dgm:cxn modelId="{D46924B2-9B90-9C4E-B50F-6284AE455BDB}" type="presParOf" srcId="{974F300E-4386-5845-9047-D2E50BE5B9DF}" destId="{92DA8A36-05F4-4B4C-B207-6FB4CBC9688F}" srcOrd="1" destOrd="0" presId="urn:microsoft.com/office/officeart/2005/8/layout/cycle1"/>
    <dgm:cxn modelId="{2347971D-8FA3-B344-BB36-D56A6164F71C}" type="presParOf" srcId="{974F300E-4386-5845-9047-D2E50BE5B9DF}" destId="{2990F259-A510-7044-A15A-189FB55AE5CB}" srcOrd="2" destOrd="0" presId="urn:microsoft.com/office/officeart/2005/8/layout/cycle1"/>
    <dgm:cxn modelId="{068C2335-207E-774D-8451-3695B0665693}" type="presParOf" srcId="{974F300E-4386-5845-9047-D2E50BE5B9DF}" destId="{A7A1548F-03D0-7F43-8C4C-631804CE4126}" srcOrd="3" destOrd="0" presId="urn:microsoft.com/office/officeart/2005/8/layout/cycle1"/>
    <dgm:cxn modelId="{A626B1DE-9ED4-E946-A669-721DBD73A0EA}" type="presParOf" srcId="{974F300E-4386-5845-9047-D2E50BE5B9DF}" destId="{EAEA7D1D-8D8A-4A4B-812D-D24179AFED27}" srcOrd="4" destOrd="0" presId="urn:microsoft.com/office/officeart/2005/8/layout/cycle1"/>
    <dgm:cxn modelId="{3E577371-D923-2C48-9BA7-FACBB13D0D1B}" type="presParOf" srcId="{974F300E-4386-5845-9047-D2E50BE5B9DF}" destId="{2257407E-2335-6E46-9533-50F1A4869162}" srcOrd="5" destOrd="0" presId="urn:microsoft.com/office/officeart/2005/8/layout/cycle1"/>
    <dgm:cxn modelId="{29DDA557-D4F7-C944-9777-C386A6DE8EA1}" type="presParOf" srcId="{974F300E-4386-5845-9047-D2E50BE5B9DF}" destId="{3467B5D4-61EB-4C46-BB87-881C0920F2D1}" srcOrd="6" destOrd="0" presId="urn:microsoft.com/office/officeart/2005/8/layout/cycle1"/>
    <dgm:cxn modelId="{0B4A490D-36CD-9241-B583-B3A92EFF243F}" type="presParOf" srcId="{974F300E-4386-5845-9047-D2E50BE5B9DF}" destId="{2467F156-8EB3-F044-8664-8B186FD19D40}" srcOrd="7" destOrd="0" presId="urn:microsoft.com/office/officeart/2005/8/layout/cycle1"/>
    <dgm:cxn modelId="{078B82A6-F397-3346-9559-53D13EA23887}" type="presParOf" srcId="{974F300E-4386-5845-9047-D2E50BE5B9DF}" destId="{DC85BF06-3190-2C49-B38C-CC01414F9567}" srcOrd="8" destOrd="0" presId="urn:microsoft.com/office/officeart/2005/8/layout/cycle1"/>
    <dgm:cxn modelId="{377ECD8A-2DEB-1E46-BB24-672CD081697E}" type="presParOf" srcId="{974F300E-4386-5845-9047-D2E50BE5B9DF}" destId="{818521AB-CB19-3245-AC47-32330EC1D05A}" srcOrd="9" destOrd="0" presId="urn:microsoft.com/office/officeart/2005/8/layout/cycle1"/>
    <dgm:cxn modelId="{784AE7EF-1E52-EF48-B9FA-2E1B24A1253C}" type="presParOf" srcId="{974F300E-4386-5845-9047-D2E50BE5B9DF}" destId="{A85B6194-0CD3-0046-9C07-12EA626BEFA3}" srcOrd="10" destOrd="0" presId="urn:microsoft.com/office/officeart/2005/8/layout/cycle1"/>
    <dgm:cxn modelId="{0EE28AF6-450A-414F-BB13-82A3C6B7EE81}" type="presParOf" srcId="{974F300E-4386-5845-9047-D2E50BE5B9DF}" destId="{76EDA6DC-5A32-7640-86D9-A3D1F65AC2D3}" srcOrd="11" destOrd="0" presId="urn:microsoft.com/office/officeart/2005/8/layout/cycle1"/>
    <dgm:cxn modelId="{5603715A-8FA2-2644-A7EE-0029F0FA864D}" type="presParOf" srcId="{974F300E-4386-5845-9047-D2E50BE5B9DF}" destId="{5FEB966B-5E78-494C-B5A1-6F18B3A362B7}" srcOrd="12" destOrd="0" presId="urn:microsoft.com/office/officeart/2005/8/layout/cycle1"/>
    <dgm:cxn modelId="{291BAF08-00DB-4E4B-9F70-D4C4F605A7E9}" type="presParOf" srcId="{974F300E-4386-5845-9047-D2E50BE5B9DF}" destId="{9BE0E30D-6CC1-3143-BC4A-4FF2C5039316}" srcOrd="13" destOrd="0" presId="urn:microsoft.com/office/officeart/2005/8/layout/cycle1"/>
    <dgm:cxn modelId="{2BF2D153-53BA-7A4C-9779-A6A533A6466A}" type="presParOf" srcId="{974F300E-4386-5845-9047-D2E50BE5B9DF}" destId="{37E24780-EDFC-1D4D-B756-C90BE821441B}" srcOrd="14" destOrd="0" presId="urn:microsoft.com/office/officeart/2005/8/layout/cycle1"/>
    <dgm:cxn modelId="{90221567-3ED5-B441-A269-F241B92C01FA}" type="presParOf" srcId="{974F300E-4386-5845-9047-D2E50BE5B9DF}" destId="{788B510C-5C6F-7E4F-BD2A-4B0F37349509}" srcOrd="15" destOrd="0" presId="urn:microsoft.com/office/officeart/2005/8/layout/cycle1"/>
    <dgm:cxn modelId="{27F60B58-159D-7A46-978D-06BD7127D3F0}" type="presParOf" srcId="{974F300E-4386-5845-9047-D2E50BE5B9DF}" destId="{BF6C208F-01F8-574D-980A-D40F886CF760}" srcOrd="16" destOrd="0" presId="urn:microsoft.com/office/officeart/2005/8/layout/cycle1"/>
    <dgm:cxn modelId="{2C676C3F-3034-3844-9D23-CEE80DA67E0C}" type="presParOf" srcId="{974F300E-4386-5845-9047-D2E50BE5B9DF}" destId="{DAE7F6D9-575B-6C47-9F2C-6177EB4BA541}" srcOrd="17" destOrd="0" presId="urn:microsoft.com/office/officeart/2005/8/layout/cycle1"/>
    <dgm:cxn modelId="{0DCD67D1-944D-154D-A5A1-81EE8468A1DA}" type="presParOf" srcId="{974F300E-4386-5845-9047-D2E50BE5B9DF}" destId="{3AD74439-13B4-6B4C-A74C-96BE28333D49}" srcOrd="18" destOrd="0" presId="urn:microsoft.com/office/officeart/2005/8/layout/cycle1"/>
    <dgm:cxn modelId="{B8563A5E-0D5A-684B-9E86-91F7C115928E}" type="presParOf" srcId="{974F300E-4386-5845-9047-D2E50BE5B9DF}" destId="{B4CE740F-E5F8-1040-9068-3C0CA6A81D60}" srcOrd="19" destOrd="0" presId="urn:microsoft.com/office/officeart/2005/8/layout/cycle1"/>
    <dgm:cxn modelId="{91C22623-A7D7-3B48-B995-EA2EAC58F2AA}" type="presParOf" srcId="{974F300E-4386-5845-9047-D2E50BE5B9DF}" destId="{7D368AA8-A897-6A44-B2ED-5420DBBF55CD}" srcOrd="20" destOrd="0" presId="urn:microsoft.com/office/officeart/2005/8/layout/cycle1"/>
    <dgm:cxn modelId="{61252BED-9482-A645-8EAE-069951F848DF}" type="presParOf" srcId="{974F300E-4386-5845-9047-D2E50BE5B9DF}" destId="{256A8A82-B1CB-EF43-AB66-A3D1C8A54B59}" srcOrd="21" destOrd="0" presId="urn:microsoft.com/office/officeart/2005/8/layout/cycle1"/>
    <dgm:cxn modelId="{34638354-2473-7F48-9ECF-697438E79201}" type="presParOf" srcId="{974F300E-4386-5845-9047-D2E50BE5B9DF}" destId="{36444405-91CC-BC45-909E-8AE477F1EC7C}" srcOrd="22" destOrd="0" presId="urn:microsoft.com/office/officeart/2005/8/layout/cycle1"/>
    <dgm:cxn modelId="{FC4B239D-5359-CA4B-A4D4-01CC740C83F2}" type="presParOf" srcId="{974F300E-4386-5845-9047-D2E50BE5B9DF}" destId="{0EBEA1BD-8C57-A847-A4A1-BD492A397D4A}" srcOrd="23" destOrd="0" presId="urn:microsoft.com/office/officeart/2005/8/layout/cycle1"/>
    <dgm:cxn modelId="{A3C459AB-AF70-8E4D-AD74-36CD7746E3F5}" type="presParOf" srcId="{974F300E-4386-5845-9047-D2E50BE5B9DF}" destId="{A1257670-91AA-B74E-AFCB-48382C466D43}" srcOrd="24" destOrd="0" presId="urn:microsoft.com/office/officeart/2005/8/layout/cycle1"/>
    <dgm:cxn modelId="{4D3BFEFD-1377-3743-ADB2-93E9614A2DBC}" type="presParOf" srcId="{974F300E-4386-5845-9047-D2E50BE5B9DF}" destId="{19DCBC3D-EF34-4444-B52C-E59D1C44CC9D}" srcOrd="25" destOrd="0" presId="urn:microsoft.com/office/officeart/2005/8/layout/cycle1"/>
    <dgm:cxn modelId="{9A657781-D918-DD41-8B3E-E46F57D4A6E6}" type="presParOf" srcId="{974F300E-4386-5845-9047-D2E50BE5B9DF}" destId="{CDA9BE8C-41E5-BF45-BAB4-5B91BDDEFF8D}" srcOrd="26" destOrd="0" presId="urn:microsoft.com/office/officeart/2005/8/layout/cycle1"/>
    <dgm:cxn modelId="{CB252118-9E3A-4342-9E34-0B2E72486AA1}" type="presParOf" srcId="{974F300E-4386-5845-9047-D2E50BE5B9DF}" destId="{731680F6-F070-374C-97C4-FB0156E03231}" srcOrd="27" destOrd="0" presId="urn:microsoft.com/office/officeart/2005/8/layout/cycle1"/>
    <dgm:cxn modelId="{8473F5C1-C47F-A548-B2E4-F95B1DE2F1A2}" type="presParOf" srcId="{974F300E-4386-5845-9047-D2E50BE5B9DF}" destId="{12C576B8-5B2D-B04B-98C4-29D5E499FD83}" srcOrd="28" destOrd="0" presId="urn:microsoft.com/office/officeart/2005/8/layout/cycle1"/>
    <dgm:cxn modelId="{9A8CC1B8-7BEE-1341-A9EA-4271FF88554F}" type="presParOf" srcId="{974F300E-4386-5845-9047-D2E50BE5B9DF}" destId="{C4FE94AE-AFAE-8743-9525-171FDA850E0F}" srcOrd="29" destOrd="0" presId="urn:microsoft.com/office/officeart/2005/8/layout/cycle1"/>
    <dgm:cxn modelId="{9D845B63-242F-914A-99AB-26D30027B4A1}" type="presParOf" srcId="{974F300E-4386-5845-9047-D2E50BE5B9DF}" destId="{FBD4D212-3E98-9843-8795-297F9EDDD657}" srcOrd="30" destOrd="0" presId="urn:microsoft.com/office/officeart/2005/8/layout/cycle1"/>
    <dgm:cxn modelId="{4CC01E41-4D25-B246-A81B-BFC02EA04EFE}" type="presParOf" srcId="{974F300E-4386-5845-9047-D2E50BE5B9DF}" destId="{54CDBF4B-9D09-3242-A1D5-0506BD1712C5}" srcOrd="31" destOrd="0" presId="urn:microsoft.com/office/officeart/2005/8/layout/cycle1"/>
    <dgm:cxn modelId="{E4574537-560C-9A4A-8E71-17DDBFB02BD2}" type="presParOf" srcId="{974F300E-4386-5845-9047-D2E50BE5B9DF}" destId="{49452468-AA65-834B-B75D-72A0A7810E13}" srcOrd="32" destOrd="0" presId="urn:microsoft.com/office/officeart/2005/8/layout/cycle1"/>
    <dgm:cxn modelId="{A2BDD22B-AC3C-7D4E-85E0-4DBF7DDAF8EA}" type="presParOf" srcId="{974F300E-4386-5845-9047-D2E50BE5B9DF}" destId="{B0C742D0-6463-FF41-BE88-36D0AF1ED5D5}" srcOrd="33" destOrd="0" presId="urn:microsoft.com/office/officeart/2005/8/layout/cycle1"/>
    <dgm:cxn modelId="{BB79B356-955F-F640-AA63-F0D90CD4B158}" type="presParOf" srcId="{974F300E-4386-5845-9047-D2E50BE5B9DF}" destId="{CE064FAD-9527-C04A-986D-ADE7F29D4AAF}" srcOrd="34" destOrd="0" presId="urn:microsoft.com/office/officeart/2005/8/layout/cycle1"/>
    <dgm:cxn modelId="{1762EB12-BDA6-B14C-BFF2-14BA53BD9E9D}"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1 نيسان</a:t>
          </a:r>
          <a:endParaRPr lang="en-US" sz="1800" dirty="0">
            <a:solidFill>
              <a:srgbClr val="FFFFFF">
                <a:hueOff val="0"/>
                <a:satOff val="0"/>
                <a:lumOff val="0"/>
                <a:alphaOff val="0"/>
              </a:srgbClr>
            </a:solidFill>
            <a:latin typeface="Tahoma"/>
            <a:ea typeface="+mn-ea"/>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2 أيار</a:t>
          </a:r>
          <a:endParaRPr lang="en-US" sz="18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3 سيفان</a:t>
          </a:r>
          <a:endParaRPr lang="en-US" sz="18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4 تمُّوز</a:t>
          </a:r>
          <a:endParaRPr lang="en-US" sz="1800" dirty="0">
            <a:solidFill>
              <a:srgbClr val="FFFFFF">
                <a:hueOff val="0"/>
                <a:satOff val="0"/>
                <a:lumOff val="0"/>
                <a:alphaOff val="0"/>
              </a:srgbClr>
            </a:solidFill>
            <a:latin typeface="Tahoma"/>
            <a:ea typeface="+mn-ea"/>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5 آف</a:t>
          </a:r>
          <a:endParaRPr lang="en-US" sz="18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6 إيلول</a:t>
          </a:r>
          <a:endParaRPr lang="en-US" sz="18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7 تشري</a:t>
          </a:r>
          <a:endParaRPr lang="en-US" sz="18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8 تشِشفان</a:t>
          </a:r>
          <a:endParaRPr lang="en-US" sz="18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9 كِسليف</a:t>
          </a:r>
          <a:endParaRPr lang="en-US" sz="18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10 طيفيت</a:t>
          </a:r>
          <a:endParaRPr lang="en-US" sz="18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11 شيفات</a:t>
          </a:r>
          <a:endParaRPr lang="en-US" sz="18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ar-JO" sz="1800" dirty="0">
              <a:solidFill>
                <a:srgbClr val="FFFFFF">
                  <a:hueOff val="0"/>
                  <a:satOff val="0"/>
                  <a:lumOff val="0"/>
                  <a:alphaOff val="0"/>
                </a:srgbClr>
              </a:solidFill>
              <a:latin typeface="Tahoma"/>
              <a:ea typeface="+mn-ea"/>
              <a:cs typeface="+mn-cs"/>
            </a:rPr>
            <a:t>12 آدار</a:t>
          </a:r>
          <a:endParaRPr lang="en-US" sz="18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2679" custRadScaleInc="-7865">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45E0F702-B722-B240-8170-124BA9DB3719}" type="presOf" srcId="{0858D728-97B0-1A41-82DA-1572CE14754F}" destId="{9BE0E30D-6CC1-3143-BC4A-4FF2C5039316}" srcOrd="0" destOrd="0" presId="urn:microsoft.com/office/officeart/2005/8/layout/cycle1"/>
    <dgm:cxn modelId="{6BACD118-8641-B24B-A6B5-4AB2A7DD7100}" type="presOf" srcId="{B7792F1E-795A-8A40-9AF9-CBB036406804}" destId="{0EBEA1BD-8C57-A847-A4A1-BD492A397D4A}" srcOrd="0" destOrd="0" presId="urn:microsoft.com/office/officeart/2005/8/layout/cycle1"/>
    <dgm:cxn modelId="{B8924B21-2B27-3745-9D11-5D5482929753}" type="presOf" srcId="{931AD6AD-68AD-1F4D-802F-C6CD780A0CDB}" destId="{19DCBC3D-EF34-4444-B52C-E59D1C44CC9D}"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1E783828-44B7-0848-B767-666807124F48}" type="presOf" srcId="{D805A741-31F4-6D45-A082-4AD4C7B066F1}" destId="{7D368AA8-A897-6A44-B2ED-5420DBBF55CD}" srcOrd="0" destOrd="0" presId="urn:microsoft.com/office/officeart/2005/8/layout/cycle1"/>
    <dgm:cxn modelId="{FEF4DC2D-8DE3-AE4B-937D-66A8CB0C9509}" type="presOf" srcId="{63159F5F-19C4-974F-B4D9-6A8388E3A179}" destId="{DC85BF06-3190-2C49-B38C-CC01414F9567}" srcOrd="0" destOrd="0" presId="urn:microsoft.com/office/officeart/2005/8/layout/cycle1"/>
    <dgm:cxn modelId="{750D4431-3D8F-C246-B58F-0B0C9613C1CD}" type="presOf" srcId="{CCCC52AB-CFB4-904A-B94C-E1998826B4F9}" destId="{7C0589C6-43EC-854D-966B-B0C5FE9A8192}"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4F22BE34-2F01-5D49-A6AC-ACE876F56CB4}" type="presOf" srcId="{610909C5-6334-264F-93E0-189A71FB6993}" destId="{54CDBF4B-9D09-3242-A1D5-0506BD1712C5}"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7C03633B-2354-3947-8AC8-A3E30D456701}" type="presOf" srcId="{55E743FA-081E-B447-B4F2-DEEACC6857BC}" destId="{36444405-91CC-BC45-909E-8AE477F1EC7C}"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E09EC34F-6D7F-3C45-843A-DCC0BA7C816F}" type="presOf" srcId="{19401D75-4FA1-2642-9C39-67D34D8AB9EC}" destId="{37E24780-EDFC-1D4D-B756-C90BE821441B}" srcOrd="0" destOrd="0" presId="urn:microsoft.com/office/officeart/2005/8/layout/cycle1"/>
    <dgm:cxn modelId="{8DEA345B-857F-A24A-8869-302361D3C5E0}" type="presOf" srcId="{D7E87DE1-03EB-D748-89C5-D76845DF9F58}" destId="{12C576B8-5B2D-B04B-98C4-29D5E499FD83}" srcOrd="0" destOrd="0" presId="urn:microsoft.com/office/officeart/2005/8/layout/cycle1"/>
    <dgm:cxn modelId="{1226C26C-F0F3-B842-99F1-8FF7224AA2B2}" type="presOf" srcId="{B6065800-F57E-6842-B73C-614AFBC2DE05}" destId="{2990F259-A510-7044-A15A-189FB55AE5CB}" srcOrd="0" destOrd="0" presId="urn:microsoft.com/office/officeart/2005/8/layout/cycle1"/>
    <dgm:cxn modelId="{5DC47B79-6546-3244-B75F-3CE49069ADE3}" type="presOf" srcId="{55B5CCF6-1B65-AC49-B1EC-CD09807E71EF}" destId="{76EDA6DC-5A32-7640-86D9-A3D1F65AC2D3}" srcOrd="0" destOrd="0" presId="urn:microsoft.com/office/officeart/2005/8/layout/cycle1"/>
    <dgm:cxn modelId="{24966F8A-E3F5-2A4B-8C73-BD4112E029C7}" type="presOf" srcId="{12600BCB-5734-3F4B-9543-0CB09A3EC940}" destId="{92DA8A36-05F4-4B4C-B207-6FB4CBC9688F}"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FDF64A93-8CF9-0D45-BE9F-C42F6D186B32}" type="presOf" srcId="{6533DBF9-2933-D44A-B9F0-8FC24EC06F20}" destId="{C4FE94AE-AFAE-8743-9525-171FDA850E0F}" srcOrd="0" destOrd="0" presId="urn:microsoft.com/office/officeart/2005/8/layout/cycle1"/>
    <dgm:cxn modelId="{6C171C9A-5D2B-7344-ADEC-06684D26AEA8}" type="presOf" srcId="{54471214-3ABC-B64E-8935-4F53AC7091F5}" destId="{2257407E-2335-6E46-9533-50F1A4869162}" srcOrd="0" destOrd="0" presId="urn:microsoft.com/office/officeart/2005/8/layout/cycle1"/>
    <dgm:cxn modelId="{6DBCAE9F-3427-6340-AE78-A8DEE6960CCD}" type="presOf" srcId="{81D20D5D-F15B-B844-BCE7-07FE2E88C5B6}" destId="{2467F156-8EB3-F044-8664-8B186FD19D40}"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6E0A29B9-33A3-8F4D-BBD4-672768354023}" srcId="{8E1255C9-F847-A440-83FF-7AA254CCB896}" destId="{55E743FA-081E-B447-B4F2-DEEACC6857BC}" srcOrd="7" destOrd="0" parTransId="{4994F5D2-F751-6249-8BC2-0DA8296759D8}" sibTransId="{B7792F1E-795A-8A40-9AF9-CBB036406804}"/>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491783CA-A3DB-5D41-A04B-EA6C043BD44E}" type="presOf" srcId="{8E1255C9-F847-A440-83FF-7AA254CCB896}" destId="{974F300E-4386-5845-9047-D2E50BE5B9DF}" srcOrd="0" destOrd="0" presId="urn:microsoft.com/office/officeart/2005/8/layout/cycle1"/>
    <dgm:cxn modelId="{8078D4CD-CC90-9749-BEB4-E0036B6B1DF4}" type="presOf" srcId="{591E9484-33B2-714C-AA5D-D47E80DA12F9}" destId="{CDA9BE8C-41E5-BF45-BAB4-5B91BDDEFF8D}"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33D9BAD3-D0DA-EF48-8F40-CA6FD27101E0}" type="presOf" srcId="{D548EBB6-B1A8-4E4A-94F3-38AFF917AA13}" destId="{A85B6194-0CD3-0046-9C07-12EA626BEFA3}"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CE22CDDC-4746-9F4E-95DF-DD12BAFDAE04}" type="presOf" srcId="{C62D126D-D94F-0A45-AAB3-A4A2804A9AA5}" destId="{49452468-AA65-834B-B75D-72A0A7810E13}" srcOrd="0" destOrd="0" presId="urn:microsoft.com/office/officeart/2005/8/layout/cycle1"/>
    <dgm:cxn modelId="{A33D2FE8-8898-1F40-A720-1A006490231E}" type="presOf" srcId="{527799A3-6798-F14C-9108-A99B044124B3}" destId="{CE064FAD-9527-C04A-986D-ADE7F29D4AAF}" srcOrd="0" destOrd="0" presId="urn:microsoft.com/office/officeart/2005/8/layout/cycle1"/>
    <dgm:cxn modelId="{967EBBEA-7B8F-C140-8624-E9C02F685D1F}" type="presOf" srcId="{F73B3211-1799-3F44-92B6-7CEE57ECB2D3}" destId="{BF6C208F-01F8-574D-980A-D40F886CF760}" srcOrd="0" destOrd="0" presId="urn:microsoft.com/office/officeart/2005/8/layout/cycle1"/>
    <dgm:cxn modelId="{4B4883EC-BE32-3147-BF57-AC839B1CAEB7}" type="presOf" srcId="{325DB5A0-FE7A-8245-9663-7B515E4DF4C8}" destId="{EAEA7D1D-8D8A-4A4B-812D-D24179AFED27}" srcOrd="0" destOrd="0" presId="urn:microsoft.com/office/officeart/2005/8/layout/cycle1"/>
    <dgm:cxn modelId="{9BC47BF5-1DFA-B844-8553-D7EF554E379E}" type="presOf" srcId="{580AAA11-E1E4-FC4E-A546-63E521F462A7}" destId="{DAE7F6D9-575B-6C47-9F2C-6177EB4BA541}" srcOrd="0" destOrd="0" presId="urn:microsoft.com/office/officeart/2005/8/layout/cycle1"/>
    <dgm:cxn modelId="{D4B666F8-4828-854F-A1BA-373998BB49C7}" type="presOf" srcId="{A9914442-2057-0542-A0EA-F935FCA28993}" destId="{B4CE740F-E5F8-1040-9068-3C0CA6A81D60}" srcOrd="0" destOrd="0" presId="urn:microsoft.com/office/officeart/2005/8/layout/cycle1"/>
    <dgm:cxn modelId="{44594FB6-9783-2145-BFEE-FD385FD31C4B}" type="presParOf" srcId="{974F300E-4386-5845-9047-D2E50BE5B9DF}" destId="{BF1A72C0-4F23-214E-B2C0-EC3432C35438}" srcOrd="0" destOrd="0" presId="urn:microsoft.com/office/officeart/2005/8/layout/cycle1"/>
    <dgm:cxn modelId="{F7315D7C-0445-ED4C-B2BA-DA9D04FA2A16}" type="presParOf" srcId="{974F300E-4386-5845-9047-D2E50BE5B9DF}" destId="{92DA8A36-05F4-4B4C-B207-6FB4CBC9688F}" srcOrd="1" destOrd="0" presId="urn:microsoft.com/office/officeart/2005/8/layout/cycle1"/>
    <dgm:cxn modelId="{2DD26705-0E50-FA45-B43D-DC1DC61909D1}" type="presParOf" srcId="{974F300E-4386-5845-9047-D2E50BE5B9DF}" destId="{2990F259-A510-7044-A15A-189FB55AE5CB}" srcOrd="2" destOrd="0" presId="urn:microsoft.com/office/officeart/2005/8/layout/cycle1"/>
    <dgm:cxn modelId="{38FCB68A-88D5-A149-AEBE-39F15C97EEE1}" type="presParOf" srcId="{974F300E-4386-5845-9047-D2E50BE5B9DF}" destId="{A7A1548F-03D0-7F43-8C4C-631804CE4126}" srcOrd="3" destOrd="0" presId="urn:microsoft.com/office/officeart/2005/8/layout/cycle1"/>
    <dgm:cxn modelId="{7DFD3AE9-C6E2-2C4D-9B09-A57288C6594F}" type="presParOf" srcId="{974F300E-4386-5845-9047-D2E50BE5B9DF}" destId="{EAEA7D1D-8D8A-4A4B-812D-D24179AFED27}" srcOrd="4" destOrd="0" presId="urn:microsoft.com/office/officeart/2005/8/layout/cycle1"/>
    <dgm:cxn modelId="{920A2BAE-A891-604B-88F0-99F4E4AF6619}" type="presParOf" srcId="{974F300E-4386-5845-9047-D2E50BE5B9DF}" destId="{2257407E-2335-6E46-9533-50F1A4869162}" srcOrd="5" destOrd="0" presId="urn:microsoft.com/office/officeart/2005/8/layout/cycle1"/>
    <dgm:cxn modelId="{BC36012C-19CE-7045-AA8B-543F12D80701}" type="presParOf" srcId="{974F300E-4386-5845-9047-D2E50BE5B9DF}" destId="{3467B5D4-61EB-4C46-BB87-881C0920F2D1}" srcOrd="6" destOrd="0" presId="urn:microsoft.com/office/officeart/2005/8/layout/cycle1"/>
    <dgm:cxn modelId="{CA9DB017-E642-8E4E-8C3F-4FC7F1303C27}" type="presParOf" srcId="{974F300E-4386-5845-9047-D2E50BE5B9DF}" destId="{2467F156-8EB3-F044-8664-8B186FD19D40}" srcOrd="7" destOrd="0" presId="urn:microsoft.com/office/officeart/2005/8/layout/cycle1"/>
    <dgm:cxn modelId="{9D1356E7-2770-7747-92E1-01BDBB597719}" type="presParOf" srcId="{974F300E-4386-5845-9047-D2E50BE5B9DF}" destId="{DC85BF06-3190-2C49-B38C-CC01414F9567}" srcOrd="8" destOrd="0" presId="urn:microsoft.com/office/officeart/2005/8/layout/cycle1"/>
    <dgm:cxn modelId="{E0BF4578-B4EC-E346-B032-81E0C1805CD8}" type="presParOf" srcId="{974F300E-4386-5845-9047-D2E50BE5B9DF}" destId="{818521AB-CB19-3245-AC47-32330EC1D05A}" srcOrd="9" destOrd="0" presId="urn:microsoft.com/office/officeart/2005/8/layout/cycle1"/>
    <dgm:cxn modelId="{B9CEDE0F-637F-0D46-B534-09078152047B}" type="presParOf" srcId="{974F300E-4386-5845-9047-D2E50BE5B9DF}" destId="{A85B6194-0CD3-0046-9C07-12EA626BEFA3}" srcOrd="10" destOrd="0" presId="urn:microsoft.com/office/officeart/2005/8/layout/cycle1"/>
    <dgm:cxn modelId="{028CB672-4C65-C243-826A-5AB80DD43EEF}" type="presParOf" srcId="{974F300E-4386-5845-9047-D2E50BE5B9DF}" destId="{76EDA6DC-5A32-7640-86D9-A3D1F65AC2D3}" srcOrd="11" destOrd="0" presId="urn:microsoft.com/office/officeart/2005/8/layout/cycle1"/>
    <dgm:cxn modelId="{8EB1585A-AD94-9B42-B908-8770CA5933CD}" type="presParOf" srcId="{974F300E-4386-5845-9047-D2E50BE5B9DF}" destId="{5FEB966B-5E78-494C-B5A1-6F18B3A362B7}" srcOrd="12" destOrd="0" presId="urn:microsoft.com/office/officeart/2005/8/layout/cycle1"/>
    <dgm:cxn modelId="{F4AEDC5E-D4E5-0747-B81B-BCD21FBA76FE}" type="presParOf" srcId="{974F300E-4386-5845-9047-D2E50BE5B9DF}" destId="{9BE0E30D-6CC1-3143-BC4A-4FF2C5039316}" srcOrd="13" destOrd="0" presId="urn:microsoft.com/office/officeart/2005/8/layout/cycle1"/>
    <dgm:cxn modelId="{D1D3B75D-F8EB-2045-9C5A-9C46B1556502}" type="presParOf" srcId="{974F300E-4386-5845-9047-D2E50BE5B9DF}" destId="{37E24780-EDFC-1D4D-B756-C90BE821441B}" srcOrd="14" destOrd="0" presId="urn:microsoft.com/office/officeart/2005/8/layout/cycle1"/>
    <dgm:cxn modelId="{0CCCEDCD-E920-6342-B1CE-CD12C090826C}" type="presParOf" srcId="{974F300E-4386-5845-9047-D2E50BE5B9DF}" destId="{788B510C-5C6F-7E4F-BD2A-4B0F37349509}" srcOrd="15" destOrd="0" presId="urn:microsoft.com/office/officeart/2005/8/layout/cycle1"/>
    <dgm:cxn modelId="{274DFE1B-E993-2B4F-AB31-78E9A8691E23}" type="presParOf" srcId="{974F300E-4386-5845-9047-D2E50BE5B9DF}" destId="{BF6C208F-01F8-574D-980A-D40F886CF760}" srcOrd="16" destOrd="0" presId="urn:microsoft.com/office/officeart/2005/8/layout/cycle1"/>
    <dgm:cxn modelId="{F78835CC-B552-3748-9CCB-BC3CC93AF665}" type="presParOf" srcId="{974F300E-4386-5845-9047-D2E50BE5B9DF}" destId="{DAE7F6D9-575B-6C47-9F2C-6177EB4BA541}" srcOrd="17" destOrd="0" presId="urn:microsoft.com/office/officeart/2005/8/layout/cycle1"/>
    <dgm:cxn modelId="{4EB79E1B-AC31-3949-B782-D31899CE7E50}" type="presParOf" srcId="{974F300E-4386-5845-9047-D2E50BE5B9DF}" destId="{3AD74439-13B4-6B4C-A74C-96BE28333D49}" srcOrd="18" destOrd="0" presId="urn:microsoft.com/office/officeart/2005/8/layout/cycle1"/>
    <dgm:cxn modelId="{F691AB7E-C11B-1445-8985-E411B5490E1F}" type="presParOf" srcId="{974F300E-4386-5845-9047-D2E50BE5B9DF}" destId="{B4CE740F-E5F8-1040-9068-3C0CA6A81D60}" srcOrd="19" destOrd="0" presId="urn:microsoft.com/office/officeart/2005/8/layout/cycle1"/>
    <dgm:cxn modelId="{50F5E37E-18A2-9A45-AD9A-68D7D87BE660}" type="presParOf" srcId="{974F300E-4386-5845-9047-D2E50BE5B9DF}" destId="{7D368AA8-A897-6A44-B2ED-5420DBBF55CD}" srcOrd="20" destOrd="0" presId="urn:microsoft.com/office/officeart/2005/8/layout/cycle1"/>
    <dgm:cxn modelId="{E70B0AF1-C6DD-494A-A521-7E3CCBBFAF94}" type="presParOf" srcId="{974F300E-4386-5845-9047-D2E50BE5B9DF}" destId="{256A8A82-B1CB-EF43-AB66-A3D1C8A54B59}" srcOrd="21" destOrd="0" presId="urn:microsoft.com/office/officeart/2005/8/layout/cycle1"/>
    <dgm:cxn modelId="{DFC49983-1F0D-6A4B-AA4A-7BB02C067E35}" type="presParOf" srcId="{974F300E-4386-5845-9047-D2E50BE5B9DF}" destId="{36444405-91CC-BC45-909E-8AE477F1EC7C}" srcOrd="22" destOrd="0" presId="urn:microsoft.com/office/officeart/2005/8/layout/cycle1"/>
    <dgm:cxn modelId="{F86D59C4-143E-D744-85BE-BCDD94923DF1}" type="presParOf" srcId="{974F300E-4386-5845-9047-D2E50BE5B9DF}" destId="{0EBEA1BD-8C57-A847-A4A1-BD492A397D4A}" srcOrd="23" destOrd="0" presId="urn:microsoft.com/office/officeart/2005/8/layout/cycle1"/>
    <dgm:cxn modelId="{F7643DB3-6B85-A542-B1C8-B61A9A8D5657}" type="presParOf" srcId="{974F300E-4386-5845-9047-D2E50BE5B9DF}" destId="{A1257670-91AA-B74E-AFCB-48382C466D43}" srcOrd="24" destOrd="0" presId="urn:microsoft.com/office/officeart/2005/8/layout/cycle1"/>
    <dgm:cxn modelId="{7AD3F559-D18D-284B-8D3D-389A6B868ECA}" type="presParOf" srcId="{974F300E-4386-5845-9047-D2E50BE5B9DF}" destId="{19DCBC3D-EF34-4444-B52C-E59D1C44CC9D}" srcOrd="25" destOrd="0" presId="urn:microsoft.com/office/officeart/2005/8/layout/cycle1"/>
    <dgm:cxn modelId="{53EBE856-8A4A-CC43-97E0-83E9F93C53F5}" type="presParOf" srcId="{974F300E-4386-5845-9047-D2E50BE5B9DF}" destId="{CDA9BE8C-41E5-BF45-BAB4-5B91BDDEFF8D}" srcOrd="26" destOrd="0" presId="urn:microsoft.com/office/officeart/2005/8/layout/cycle1"/>
    <dgm:cxn modelId="{7959673A-6CB5-5C4E-9A9E-70446789A57A}" type="presParOf" srcId="{974F300E-4386-5845-9047-D2E50BE5B9DF}" destId="{731680F6-F070-374C-97C4-FB0156E03231}" srcOrd="27" destOrd="0" presId="urn:microsoft.com/office/officeart/2005/8/layout/cycle1"/>
    <dgm:cxn modelId="{EC6B1E54-7915-8C4B-9CB9-50C537190730}" type="presParOf" srcId="{974F300E-4386-5845-9047-D2E50BE5B9DF}" destId="{12C576B8-5B2D-B04B-98C4-29D5E499FD83}" srcOrd="28" destOrd="0" presId="urn:microsoft.com/office/officeart/2005/8/layout/cycle1"/>
    <dgm:cxn modelId="{25779E3B-9F80-7542-90F3-46ED9EF57B3D}" type="presParOf" srcId="{974F300E-4386-5845-9047-D2E50BE5B9DF}" destId="{C4FE94AE-AFAE-8743-9525-171FDA850E0F}" srcOrd="29" destOrd="0" presId="urn:microsoft.com/office/officeart/2005/8/layout/cycle1"/>
    <dgm:cxn modelId="{BCB203C5-A2B8-D14C-A10B-4F7EF90CAD6B}" type="presParOf" srcId="{974F300E-4386-5845-9047-D2E50BE5B9DF}" destId="{FBD4D212-3E98-9843-8795-297F9EDDD657}" srcOrd="30" destOrd="0" presId="urn:microsoft.com/office/officeart/2005/8/layout/cycle1"/>
    <dgm:cxn modelId="{F3FA5660-0C85-BB47-8EE4-4EBEB2AC0EB9}" type="presParOf" srcId="{974F300E-4386-5845-9047-D2E50BE5B9DF}" destId="{54CDBF4B-9D09-3242-A1D5-0506BD1712C5}" srcOrd="31" destOrd="0" presId="urn:microsoft.com/office/officeart/2005/8/layout/cycle1"/>
    <dgm:cxn modelId="{2685A17D-DD19-A04D-BF60-B38A372EB8CF}" type="presParOf" srcId="{974F300E-4386-5845-9047-D2E50BE5B9DF}" destId="{49452468-AA65-834B-B75D-72A0A7810E13}" srcOrd="32" destOrd="0" presId="urn:microsoft.com/office/officeart/2005/8/layout/cycle1"/>
    <dgm:cxn modelId="{F46FB27A-22E4-2E45-BD38-5B69A1957FF6}" type="presParOf" srcId="{974F300E-4386-5845-9047-D2E50BE5B9DF}" destId="{B0C742D0-6463-FF41-BE88-36D0AF1ED5D5}" srcOrd="33" destOrd="0" presId="urn:microsoft.com/office/officeart/2005/8/layout/cycle1"/>
    <dgm:cxn modelId="{870ACB5E-30F8-2947-8112-71EC44241A7A}" type="presParOf" srcId="{974F300E-4386-5845-9047-D2E50BE5B9DF}" destId="{CE064FAD-9527-C04A-986D-ADE7F29D4AAF}" srcOrd="34" destOrd="0" presId="urn:microsoft.com/office/officeart/2005/8/layout/cycle1"/>
    <dgm:cxn modelId="{235305DD-2AF2-9D4F-9C2C-D6D40091FD53}"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546984" y="5233"/>
          <a:ext cx="1700282"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1 نيسان</a:t>
          </a:r>
          <a:endParaRPr lang="en-US" sz="1800" kern="1200" dirty="0">
            <a:solidFill>
              <a:srgbClr val="FFFFFF">
                <a:hueOff val="0"/>
                <a:satOff val="0"/>
                <a:lumOff val="0"/>
                <a:alphaOff val="0"/>
              </a:srgbClr>
            </a:solidFill>
            <a:latin typeface="Tahoma"/>
            <a:ea typeface="+mn-ea"/>
            <a:cs typeface="+mn-cs"/>
          </a:endParaRPr>
        </a:p>
      </dsp:txBody>
      <dsp:txXfrm>
        <a:off x="3546984" y="5233"/>
        <a:ext cx="1700282" cy="722442"/>
      </dsp:txXfrm>
    </dsp:sp>
    <dsp:sp modelId="{2990F259-A510-7044-A15A-189FB55AE5CB}">
      <dsp:nvSpPr>
        <dsp:cNvPr id="0" name=""/>
        <dsp:cNvSpPr/>
      </dsp:nvSpPr>
      <dsp:spPr>
        <a:xfrm>
          <a:off x="600892" y="115211"/>
          <a:ext cx="6094176" cy="6094176"/>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4999996" y="754377"/>
          <a:ext cx="1389372"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2 أيار</a:t>
          </a:r>
          <a:endParaRPr lang="en-US" sz="1800" kern="1200" dirty="0">
            <a:solidFill>
              <a:srgbClr val="FFFFFF">
                <a:hueOff val="0"/>
                <a:satOff val="0"/>
                <a:lumOff val="0"/>
                <a:alphaOff val="0"/>
              </a:srgbClr>
            </a:solidFill>
            <a:latin typeface="Tahoma"/>
            <a:ea typeface="+mn-ea"/>
            <a:cs typeface="+mn-cs"/>
          </a:endParaRPr>
        </a:p>
      </dsp:txBody>
      <dsp:txXfrm>
        <a:off x="4999996" y="754377"/>
        <a:ext cx="1389372" cy="722442"/>
      </dsp:txXfrm>
    </dsp:sp>
    <dsp:sp modelId="{2257407E-2335-6E46-9533-50F1A4869162}">
      <dsp:nvSpPr>
        <dsp:cNvPr id="0" name=""/>
        <dsp:cNvSpPr/>
      </dsp:nvSpPr>
      <dsp:spPr>
        <a:xfrm>
          <a:off x="600892" y="115211"/>
          <a:ext cx="6094176" cy="6094176"/>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660677" y="2051934"/>
          <a:ext cx="1566298"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3 سيفان</a:t>
          </a:r>
          <a:endParaRPr lang="en-US" sz="1800" kern="1200" dirty="0">
            <a:solidFill>
              <a:srgbClr val="FFFFFF">
                <a:hueOff val="0"/>
                <a:satOff val="0"/>
                <a:lumOff val="0"/>
                <a:alphaOff val="0"/>
              </a:srgbClr>
            </a:solidFill>
            <a:latin typeface="Tahoma"/>
            <a:ea typeface="+mn-ea"/>
            <a:cs typeface="+mn-cs"/>
          </a:endParaRPr>
        </a:p>
      </dsp:txBody>
      <dsp:txXfrm>
        <a:off x="5660677" y="2051934"/>
        <a:ext cx="1566298" cy="722442"/>
      </dsp:txXfrm>
    </dsp:sp>
    <dsp:sp modelId="{DC85BF06-3190-2C49-B38C-CC01414F9567}">
      <dsp:nvSpPr>
        <dsp:cNvPr id="0" name=""/>
        <dsp:cNvSpPr/>
      </dsp:nvSpPr>
      <dsp:spPr>
        <a:xfrm>
          <a:off x="600892" y="115211"/>
          <a:ext cx="6094176" cy="6094176"/>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678218" y="3550223"/>
          <a:ext cx="1531216"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4 تمُّوز</a:t>
          </a:r>
          <a:endParaRPr lang="en-US" sz="1800" kern="1200" dirty="0">
            <a:solidFill>
              <a:srgbClr val="FFFFFF">
                <a:hueOff val="0"/>
                <a:satOff val="0"/>
                <a:lumOff val="0"/>
                <a:alphaOff val="0"/>
              </a:srgbClr>
            </a:solidFill>
            <a:latin typeface="Tahoma"/>
            <a:ea typeface="+mn-ea"/>
            <a:cs typeface="+mn-cs"/>
          </a:endParaRPr>
        </a:p>
      </dsp:txBody>
      <dsp:txXfrm>
        <a:off x="5678218" y="3550223"/>
        <a:ext cx="1531216" cy="722442"/>
      </dsp:txXfrm>
    </dsp:sp>
    <dsp:sp modelId="{76EDA6DC-5A32-7640-86D9-A3D1F65AC2D3}">
      <dsp:nvSpPr>
        <dsp:cNvPr id="0" name=""/>
        <dsp:cNvSpPr/>
      </dsp:nvSpPr>
      <dsp:spPr>
        <a:xfrm>
          <a:off x="600892" y="115211"/>
          <a:ext cx="6094176" cy="6094176"/>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789032" y="4847779"/>
          <a:ext cx="1811300"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5 آف</a:t>
          </a:r>
          <a:endParaRPr lang="en-US" sz="1800" kern="1200" dirty="0">
            <a:solidFill>
              <a:srgbClr val="FFFFFF">
                <a:hueOff val="0"/>
                <a:satOff val="0"/>
                <a:lumOff val="0"/>
                <a:alphaOff val="0"/>
              </a:srgbClr>
            </a:solidFill>
            <a:latin typeface="Tahoma"/>
            <a:ea typeface="+mn-ea"/>
            <a:cs typeface="+mn-cs"/>
          </a:endParaRPr>
        </a:p>
      </dsp:txBody>
      <dsp:txXfrm>
        <a:off x="4789032" y="4847779"/>
        <a:ext cx="1811300" cy="722442"/>
      </dsp:txXfrm>
    </dsp:sp>
    <dsp:sp modelId="{37E24780-EDFC-1D4D-B756-C90BE821441B}">
      <dsp:nvSpPr>
        <dsp:cNvPr id="0" name=""/>
        <dsp:cNvSpPr/>
      </dsp:nvSpPr>
      <dsp:spPr>
        <a:xfrm>
          <a:off x="600892" y="115211"/>
          <a:ext cx="6094176" cy="6094176"/>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640692" y="5596924"/>
          <a:ext cx="1512866"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6 إيلول</a:t>
          </a:r>
          <a:endParaRPr lang="en-US" sz="1800" kern="1200" dirty="0">
            <a:solidFill>
              <a:srgbClr val="FFFFFF">
                <a:hueOff val="0"/>
                <a:satOff val="0"/>
                <a:lumOff val="0"/>
                <a:alphaOff val="0"/>
              </a:srgbClr>
            </a:solidFill>
            <a:latin typeface="Tahoma"/>
            <a:ea typeface="+mn-ea"/>
            <a:cs typeface="+mn-cs"/>
          </a:endParaRPr>
        </a:p>
      </dsp:txBody>
      <dsp:txXfrm>
        <a:off x="3640692" y="5596924"/>
        <a:ext cx="1512866" cy="722442"/>
      </dsp:txXfrm>
    </dsp:sp>
    <dsp:sp modelId="{DAE7F6D9-575B-6C47-9F2C-6177EB4BA541}">
      <dsp:nvSpPr>
        <dsp:cNvPr id="0" name=""/>
        <dsp:cNvSpPr/>
      </dsp:nvSpPr>
      <dsp:spPr>
        <a:xfrm>
          <a:off x="600344" y="115211"/>
          <a:ext cx="6094176" cy="6094176"/>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319325" y="5596924"/>
          <a:ext cx="1159021"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7 تشري</a:t>
          </a:r>
          <a:endParaRPr lang="en-US" sz="1800" kern="1200" dirty="0">
            <a:solidFill>
              <a:srgbClr val="FFFFFF">
                <a:hueOff val="0"/>
                <a:satOff val="0"/>
                <a:lumOff val="0"/>
                <a:alphaOff val="0"/>
              </a:srgbClr>
            </a:solidFill>
            <a:latin typeface="Tahoma"/>
            <a:ea typeface="+mn-ea"/>
            <a:cs typeface="+mn-cs"/>
          </a:endParaRPr>
        </a:p>
      </dsp:txBody>
      <dsp:txXfrm>
        <a:off x="2319325" y="5596924"/>
        <a:ext cx="1159021" cy="722442"/>
      </dsp:txXfrm>
    </dsp:sp>
    <dsp:sp modelId="{7D368AA8-A897-6A44-B2ED-5420DBBF55CD}">
      <dsp:nvSpPr>
        <dsp:cNvPr id="0" name=""/>
        <dsp:cNvSpPr/>
      </dsp:nvSpPr>
      <dsp:spPr>
        <a:xfrm>
          <a:off x="600892" y="115211"/>
          <a:ext cx="6094176" cy="6094176"/>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812885" y="4847779"/>
          <a:ext cx="1576788"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8 تشِشفان</a:t>
          </a:r>
          <a:endParaRPr lang="en-US" sz="1800" kern="1200" dirty="0">
            <a:solidFill>
              <a:srgbClr val="FFFFFF">
                <a:hueOff val="0"/>
                <a:satOff val="0"/>
                <a:lumOff val="0"/>
                <a:alphaOff val="0"/>
              </a:srgbClr>
            </a:solidFill>
            <a:latin typeface="Tahoma"/>
            <a:ea typeface="+mn-ea"/>
            <a:cs typeface="+mn-cs"/>
          </a:endParaRPr>
        </a:p>
      </dsp:txBody>
      <dsp:txXfrm>
        <a:off x="812885" y="4847779"/>
        <a:ext cx="1576788" cy="722442"/>
      </dsp:txXfrm>
    </dsp:sp>
    <dsp:sp modelId="{0EBEA1BD-8C57-A847-A4A1-BD492A397D4A}">
      <dsp:nvSpPr>
        <dsp:cNvPr id="0" name=""/>
        <dsp:cNvSpPr/>
      </dsp:nvSpPr>
      <dsp:spPr>
        <a:xfrm>
          <a:off x="600892" y="115211"/>
          <a:ext cx="6094176" cy="6094176"/>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53294" y="3550223"/>
          <a:ext cx="1597681"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9 كِسليف</a:t>
          </a:r>
          <a:endParaRPr lang="en-US" sz="1800" kern="1200" dirty="0">
            <a:solidFill>
              <a:srgbClr val="FFFFFF">
                <a:hueOff val="0"/>
                <a:satOff val="0"/>
                <a:lumOff val="0"/>
                <a:alphaOff val="0"/>
              </a:srgbClr>
            </a:solidFill>
            <a:latin typeface="Tahoma"/>
            <a:ea typeface="+mn-ea"/>
            <a:cs typeface="+mn-cs"/>
          </a:endParaRPr>
        </a:p>
      </dsp:txBody>
      <dsp:txXfrm>
        <a:off x="53294" y="3550223"/>
        <a:ext cx="1597681" cy="722442"/>
      </dsp:txXfrm>
    </dsp:sp>
    <dsp:sp modelId="{CDA9BE8C-41E5-BF45-BAB4-5B91BDDEFF8D}">
      <dsp:nvSpPr>
        <dsp:cNvPr id="0" name=""/>
        <dsp:cNvSpPr/>
      </dsp:nvSpPr>
      <dsp:spPr>
        <a:xfrm>
          <a:off x="600892" y="115211"/>
          <a:ext cx="6094176" cy="6094176"/>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43599" y="2051934"/>
          <a:ext cx="1617071"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10 طيفيت</a:t>
          </a:r>
          <a:endParaRPr lang="en-US" sz="1800" kern="1200" dirty="0">
            <a:solidFill>
              <a:srgbClr val="FFFFFF">
                <a:hueOff val="0"/>
                <a:satOff val="0"/>
                <a:lumOff val="0"/>
                <a:alphaOff val="0"/>
              </a:srgbClr>
            </a:solidFill>
            <a:latin typeface="Tahoma"/>
            <a:ea typeface="+mn-ea"/>
            <a:cs typeface="+mn-cs"/>
          </a:endParaRPr>
        </a:p>
      </dsp:txBody>
      <dsp:txXfrm>
        <a:off x="43599" y="2051934"/>
        <a:ext cx="1617071" cy="722442"/>
      </dsp:txXfrm>
    </dsp:sp>
    <dsp:sp modelId="{C4FE94AE-AFAE-8743-9525-171FDA850E0F}">
      <dsp:nvSpPr>
        <dsp:cNvPr id="0" name=""/>
        <dsp:cNvSpPr/>
      </dsp:nvSpPr>
      <dsp:spPr>
        <a:xfrm>
          <a:off x="600892" y="115211"/>
          <a:ext cx="6094176" cy="6094176"/>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861466" y="754377"/>
          <a:ext cx="1479627"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11 شيفات</a:t>
          </a:r>
          <a:endParaRPr lang="en-US" sz="1800" kern="1200" dirty="0">
            <a:solidFill>
              <a:srgbClr val="FFFFFF">
                <a:hueOff val="0"/>
                <a:satOff val="0"/>
                <a:lumOff val="0"/>
                <a:alphaOff val="0"/>
              </a:srgbClr>
            </a:solidFill>
            <a:latin typeface="Tahoma"/>
            <a:ea typeface="+mn-ea"/>
            <a:cs typeface="+mn-cs"/>
          </a:endParaRPr>
        </a:p>
      </dsp:txBody>
      <dsp:txXfrm>
        <a:off x="861466" y="754377"/>
        <a:ext cx="1479627" cy="722442"/>
      </dsp:txXfrm>
    </dsp:sp>
    <dsp:sp modelId="{49452468-AA65-834B-B75D-72A0A7810E13}">
      <dsp:nvSpPr>
        <dsp:cNvPr id="0" name=""/>
        <dsp:cNvSpPr/>
      </dsp:nvSpPr>
      <dsp:spPr>
        <a:xfrm>
          <a:off x="659225" y="75262"/>
          <a:ext cx="6094176" cy="6094176"/>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519221" y="5219"/>
          <a:ext cx="659315" cy="72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12 آدار</a:t>
          </a:r>
          <a:endParaRPr lang="en-US" sz="1800" kern="1200" dirty="0">
            <a:solidFill>
              <a:srgbClr val="FFFFFF">
                <a:hueOff val="0"/>
                <a:satOff val="0"/>
                <a:lumOff val="0"/>
                <a:alphaOff val="0"/>
              </a:srgbClr>
            </a:solidFill>
            <a:latin typeface="Tahoma"/>
            <a:ea typeface="+mn-ea"/>
            <a:cs typeface="+mn-cs"/>
          </a:endParaRPr>
        </a:p>
      </dsp:txBody>
      <dsp:txXfrm>
        <a:off x="2519221" y="5219"/>
        <a:ext cx="659315" cy="722442"/>
      </dsp:txXfrm>
    </dsp:sp>
    <dsp:sp modelId="{7C0589C6-43EC-854D-966B-B0C5FE9A8192}">
      <dsp:nvSpPr>
        <dsp:cNvPr id="0" name=""/>
        <dsp:cNvSpPr/>
      </dsp:nvSpPr>
      <dsp:spPr>
        <a:xfrm>
          <a:off x="495936" y="116971"/>
          <a:ext cx="6094176" cy="6094176"/>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19143" y="2745"/>
          <a:ext cx="1760106"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1 نيسان</a:t>
          </a:r>
          <a:endParaRPr lang="en-US" sz="1800" kern="1200" dirty="0">
            <a:solidFill>
              <a:srgbClr val="FFFFFF">
                <a:hueOff val="0"/>
                <a:satOff val="0"/>
                <a:lumOff val="0"/>
                <a:alphaOff val="0"/>
              </a:srgbClr>
            </a:solidFill>
            <a:latin typeface="Tahoma"/>
            <a:ea typeface="+mn-ea"/>
            <a:cs typeface="+mn-cs"/>
          </a:endParaRPr>
        </a:p>
      </dsp:txBody>
      <dsp:txXfrm>
        <a:off x="3719143" y="2745"/>
        <a:ext cx="1760106" cy="747861"/>
      </dsp:txXfrm>
    </dsp:sp>
    <dsp:sp modelId="{2990F259-A510-7044-A15A-189FB55AE5CB}">
      <dsp:nvSpPr>
        <dsp:cNvPr id="0" name=""/>
        <dsp:cNvSpPr/>
      </dsp:nvSpPr>
      <dsp:spPr>
        <a:xfrm>
          <a:off x="666701" y="116521"/>
          <a:ext cx="6312876" cy="6312876"/>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224237" y="778802"/>
          <a:ext cx="1438256"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2 أيار</a:t>
          </a:r>
          <a:endParaRPr lang="en-US" sz="1800" kern="1200" dirty="0">
            <a:solidFill>
              <a:srgbClr val="FFFFFF">
                <a:hueOff val="0"/>
                <a:satOff val="0"/>
                <a:lumOff val="0"/>
                <a:alphaOff val="0"/>
              </a:srgbClr>
            </a:solidFill>
            <a:latin typeface="Tahoma"/>
            <a:ea typeface="+mn-ea"/>
            <a:cs typeface="+mn-cs"/>
          </a:endParaRPr>
        </a:p>
      </dsp:txBody>
      <dsp:txXfrm>
        <a:off x="5224237" y="778802"/>
        <a:ext cx="1438256" cy="747861"/>
      </dsp:txXfrm>
    </dsp:sp>
    <dsp:sp modelId="{2257407E-2335-6E46-9533-50F1A4869162}">
      <dsp:nvSpPr>
        <dsp:cNvPr id="0" name=""/>
        <dsp:cNvSpPr/>
      </dsp:nvSpPr>
      <dsp:spPr>
        <a:xfrm>
          <a:off x="666701" y="116521"/>
          <a:ext cx="6312876" cy="6312876"/>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908718" y="2122972"/>
          <a:ext cx="1621408"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3 سيفان</a:t>
          </a:r>
          <a:endParaRPr lang="en-US" sz="1800" kern="1200" dirty="0">
            <a:solidFill>
              <a:srgbClr val="FFFFFF">
                <a:hueOff val="0"/>
                <a:satOff val="0"/>
                <a:lumOff val="0"/>
                <a:alphaOff val="0"/>
              </a:srgbClr>
            </a:solidFill>
            <a:latin typeface="Tahoma"/>
            <a:ea typeface="+mn-ea"/>
            <a:cs typeface="+mn-cs"/>
          </a:endParaRPr>
        </a:p>
      </dsp:txBody>
      <dsp:txXfrm>
        <a:off x="5908718" y="2122972"/>
        <a:ext cx="1621408" cy="747861"/>
      </dsp:txXfrm>
    </dsp:sp>
    <dsp:sp modelId="{DC85BF06-3190-2C49-B38C-CC01414F9567}">
      <dsp:nvSpPr>
        <dsp:cNvPr id="0" name=""/>
        <dsp:cNvSpPr/>
      </dsp:nvSpPr>
      <dsp:spPr>
        <a:xfrm>
          <a:off x="666701" y="116521"/>
          <a:ext cx="6312876" cy="6312876"/>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926876" y="3675085"/>
          <a:ext cx="1585092"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4 تمُّوز</a:t>
          </a:r>
          <a:endParaRPr lang="en-US" sz="1800" kern="1200" dirty="0">
            <a:solidFill>
              <a:srgbClr val="FFFFFF">
                <a:hueOff val="0"/>
                <a:satOff val="0"/>
                <a:lumOff val="0"/>
                <a:alphaOff val="0"/>
              </a:srgbClr>
            </a:solidFill>
            <a:latin typeface="Tahoma"/>
            <a:ea typeface="+mn-ea"/>
            <a:cs typeface="+mn-cs"/>
          </a:endParaRPr>
        </a:p>
      </dsp:txBody>
      <dsp:txXfrm>
        <a:off x="5926876" y="3675085"/>
        <a:ext cx="1585092" cy="747861"/>
      </dsp:txXfrm>
    </dsp:sp>
    <dsp:sp modelId="{76EDA6DC-5A32-7640-86D9-A3D1F65AC2D3}">
      <dsp:nvSpPr>
        <dsp:cNvPr id="0" name=""/>
        <dsp:cNvSpPr/>
      </dsp:nvSpPr>
      <dsp:spPr>
        <a:xfrm>
          <a:off x="666701" y="116521"/>
          <a:ext cx="6312876" cy="6312876"/>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5005850" y="5019255"/>
          <a:ext cx="1875030"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5 آف</a:t>
          </a:r>
          <a:endParaRPr lang="en-US" sz="1800" kern="1200" dirty="0">
            <a:solidFill>
              <a:srgbClr val="FFFFFF">
                <a:hueOff val="0"/>
                <a:satOff val="0"/>
                <a:lumOff val="0"/>
                <a:alphaOff val="0"/>
              </a:srgbClr>
            </a:solidFill>
            <a:latin typeface="Tahoma"/>
            <a:ea typeface="+mn-ea"/>
            <a:cs typeface="+mn-cs"/>
          </a:endParaRPr>
        </a:p>
      </dsp:txBody>
      <dsp:txXfrm>
        <a:off x="5005850" y="5019255"/>
        <a:ext cx="1875030" cy="747861"/>
      </dsp:txXfrm>
    </dsp:sp>
    <dsp:sp modelId="{37E24780-EDFC-1D4D-B756-C90BE821441B}">
      <dsp:nvSpPr>
        <dsp:cNvPr id="0" name=""/>
        <dsp:cNvSpPr/>
      </dsp:nvSpPr>
      <dsp:spPr>
        <a:xfrm>
          <a:off x="666701" y="116521"/>
          <a:ext cx="6312876" cy="6312876"/>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6148" y="5795311"/>
          <a:ext cx="1566096"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6 إيلول</a:t>
          </a:r>
          <a:endParaRPr lang="en-US" sz="1800" kern="1200" dirty="0">
            <a:solidFill>
              <a:srgbClr val="FFFFFF">
                <a:hueOff val="0"/>
                <a:satOff val="0"/>
                <a:lumOff val="0"/>
                <a:alphaOff val="0"/>
              </a:srgbClr>
            </a:solidFill>
            <a:latin typeface="Tahoma"/>
            <a:ea typeface="+mn-ea"/>
            <a:cs typeface="+mn-cs"/>
          </a:endParaRPr>
        </a:p>
      </dsp:txBody>
      <dsp:txXfrm>
        <a:off x="3816148" y="5795311"/>
        <a:ext cx="1566096" cy="747861"/>
      </dsp:txXfrm>
    </dsp:sp>
    <dsp:sp modelId="{DAE7F6D9-575B-6C47-9F2C-6177EB4BA541}">
      <dsp:nvSpPr>
        <dsp:cNvPr id="0" name=""/>
        <dsp:cNvSpPr/>
      </dsp:nvSpPr>
      <dsp:spPr>
        <a:xfrm>
          <a:off x="666701" y="116521"/>
          <a:ext cx="6312876" cy="6312876"/>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47182" y="5795311"/>
          <a:ext cx="1199801"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7 تشري</a:t>
          </a:r>
          <a:endParaRPr lang="en-US" sz="1800" kern="1200" dirty="0">
            <a:solidFill>
              <a:srgbClr val="FFFFFF">
                <a:hueOff val="0"/>
                <a:satOff val="0"/>
                <a:lumOff val="0"/>
                <a:alphaOff val="0"/>
              </a:srgbClr>
            </a:solidFill>
            <a:latin typeface="Tahoma"/>
            <a:ea typeface="+mn-ea"/>
            <a:cs typeface="+mn-cs"/>
          </a:endParaRPr>
        </a:p>
      </dsp:txBody>
      <dsp:txXfrm>
        <a:off x="2447182" y="5795311"/>
        <a:ext cx="1199801" cy="747861"/>
      </dsp:txXfrm>
    </dsp:sp>
    <dsp:sp modelId="{7D368AA8-A897-6A44-B2ED-5420DBBF55CD}">
      <dsp:nvSpPr>
        <dsp:cNvPr id="0" name=""/>
        <dsp:cNvSpPr/>
      </dsp:nvSpPr>
      <dsp:spPr>
        <a:xfrm>
          <a:off x="666701" y="116521"/>
          <a:ext cx="6312876" cy="6312876"/>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886780" y="5019255"/>
          <a:ext cx="1632267"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8 تشِشفان</a:t>
          </a:r>
          <a:endParaRPr lang="en-US" sz="1800" kern="1200" dirty="0">
            <a:solidFill>
              <a:srgbClr val="FFFFFF">
                <a:hueOff val="0"/>
                <a:satOff val="0"/>
                <a:lumOff val="0"/>
                <a:alphaOff val="0"/>
              </a:srgbClr>
            </a:solidFill>
            <a:latin typeface="Tahoma"/>
            <a:ea typeface="+mn-ea"/>
            <a:cs typeface="+mn-cs"/>
          </a:endParaRPr>
        </a:p>
      </dsp:txBody>
      <dsp:txXfrm>
        <a:off x="886780" y="5019255"/>
        <a:ext cx="1632267" cy="747861"/>
      </dsp:txXfrm>
    </dsp:sp>
    <dsp:sp modelId="{0EBEA1BD-8C57-A847-A4A1-BD492A397D4A}">
      <dsp:nvSpPr>
        <dsp:cNvPr id="0" name=""/>
        <dsp:cNvSpPr/>
      </dsp:nvSpPr>
      <dsp:spPr>
        <a:xfrm>
          <a:off x="666701" y="116521"/>
          <a:ext cx="6312876" cy="6312876"/>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99909" y="3675085"/>
          <a:ext cx="1653895"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9 كِسليف</a:t>
          </a:r>
          <a:endParaRPr lang="en-US" sz="1800" kern="1200" dirty="0">
            <a:solidFill>
              <a:srgbClr val="FFFFFF">
                <a:hueOff val="0"/>
                <a:satOff val="0"/>
                <a:lumOff val="0"/>
                <a:alphaOff val="0"/>
              </a:srgbClr>
            </a:solidFill>
            <a:latin typeface="Tahoma"/>
            <a:ea typeface="+mn-ea"/>
            <a:cs typeface="+mn-cs"/>
          </a:endParaRPr>
        </a:p>
      </dsp:txBody>
      <dsp:txXfrm>
        <a:off x="99909" y="3675085"/>
        <a:ext cx="1653895" cy="747861"/>
      </dsp:txXfrm>
    </dsp:sp>
    <dsp:sp modelId="{CDA9BE8C-41E5-BF45-BAB4-5B91BDDEFF8D}">
      <dsp:nvSpPr>
        <dsp:cNvPr id="0" name=""/>
        <dsp:cNvSpPr/>
      </dsp:nvSpPr>
      <dsp:spPr>
        <a:xfrm>
          <a:off x="666701" y="116521"/>
          <a:ext cx="6312876" cy="6312876"/>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89873" y="2122972"/>
          <a:ext cx="1673967"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10 طيفيت</a:t>
          </a:r>
          <a:endParaRPr lang="en-US" sz="1800" kern="1200" dirty="0">
            <a:solidFill>
              <a:srgbClr val="FFFFFF">
                <a:hueOff val="0"/>
                <a:satOff val="0"/>
                <a:lumOff val="0"/>
                <a:alphaOff val="0"/>
              </a:srgbClr>
            </a:solidFill>
            <a:latin typeface="Tahoma"/>
            <a:ea typeface="+mn-ea"/>
            <a:cs typeface="+mn-cs"/>
          </a:endParaRPr>
        </a:p>
      </dsp:txBody>
      <dsp:txXfrm>
        <a:off x="89873" y="2122972"/>
        <a:ext cx="1673967" cy="747861"/>
      </dsp:txXfrm>
    </dsp:sp>
    <dsp:sp modelId="{C4FE94AE-AFAE-8743-9525-171FDA850E0F}">
      <dsp:nvSpPr>
        <dsp:cNvPr id="0" name=""/>
        <dsp:cNvSpPr/>
      </dsp:nvSpPr>
      <dsp:spPr>
        <a:xfrm>
          <a:off x="666701" y="116521"/>
          <a:ext cx="6312876" cy="6312876"/>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937070" y="778802"/>
          <a:ext cx="1531687"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11 شيفات</a:t>
          </a:r>
          <a:endParaRPr lang="en-US" sz="1800" kern="1200" dirty="0">
            <a:solidFill>
              <a:srgbClr val="FFFFFF">
                <a:hueOff val="0"/>
                <a:satOff val="0"/>
                <a:lumOff val="0"/>
                <a:alphaOff val="0"/>
              </a:srgbClr>
            </a:solidFill>
            <a:latin typeface="Tahoma"/>
            <a:ea typeface="+mn-ea"/>
            <a:cs typeface="+mn-cs"/>
          </a:endParaRPr>
        </a:p>
      </dsp:txBody>
      <dsp:txXfrm>
        <a:off x="937070" y="778802"/>
        <a:ext cx="1531687" cy="747861"/>
      </dsp:txXfrm>
    </dsp:sp>
    <dsp:sp modelId="{49452468-AA65-834B-B75D-72A0A7810E13}">
      <dsp:nvSpPr>
        <dsp:cNvPr id="0" name=""/>
        <dsp:cNvSpPr/>
      </dsp:nvSpPr>
      <dsp:spPr>
        <a:xfrm>
          <a:off x="751187" y="58028"/>
          <a:ext cx="6312876" cy="6312876"/>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44290" y="0"/>
          <a:ext cx="682513" cy="74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JO" sz="1800" kern="1200" dirty="0">
              <a:solidFill>
                <a:srgbClr val="FFFFFF">
                  <a:hueOff val="0"/>
                  <a:satOff val="0"/>
                  <a:lumOff val="0"/>
                  <a:alphaOff val="0"/>
                </a:srgbClr>
              </a:solidFill>
              <a:latin typeface="Tahoma"/>
              <a:ea typeface="+mn-ea"/>
              <a:cs typeface="+mn-cs"/>
            </a:rPr>
            <a:t>12 آدار</a:t>
          </a:r>
          <a:endParaRPr lang="en-US" sz="1800" kern="1200" dirty="0">
            <a:solidFill>
              <a:srgbClr val="FFFFFF">
                <a:hueOff val="0"/>
                <a:satOff val="0"/>
                <a:lumOff val="0"/>
                <a:alphaOff val="0"/>
              </a:srgbClr>
            </a:solidFill>
            <a:latin typeface="Tahoma"/>
            <a:ea typeface="+mn-ea"/>
            <a:cs typeface="+mn-cs"/>
          </a:endParaRPr>
        </a:p>
      </dsp:txBody>
      <dsp:txXfrm>
        <a:off x="2644290" y="0"/>
        <a:ext cx="682513" cy="747861"/>
      </dsp:txXfrm>
    </dsp:sp>
    <dsp:sp modelId="{7C0589C6-43EC-854D-966B-B0C5FE9A8192}">
      <dsp:nvSpPr>
        <dsp:cNvPr id="0" name=""/>
        <dsp:cNvSpPr/>
      </dsp:nvSpPr>
      <dsp:spPr>
        <a:xfrm>
          <a:off x="519951" y="118020"/>
          <a:ext cx="6312876" cy="6312876"/>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0E1DE80-0CC7-D44E-9875-41E6D9BBD0A5}" type="datetime1">
              <a:rPr lang="en-US"/>
              <a:pPr>
                <a:defRPr/>
              </a:pPr>
              <a:t>1/14/24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E18E2E0-0BE1-FF47-BE0D-E67EBC217321}" type="slidenum">
              <a:rPr lang="en-US"/>
              <a:pPr>
                <a:defRPr/>
              </a:pPr>
              <a:t>‹#›</a:t>
            </a:fld>
            <a:endParaRPr lang="en-US"/>
          </a:p>
        </p:txBody>
      </p:sp>
    </p:spTree>
    <p:extLst>
      <p:ext uri="{BB962C8B-B14F-4D97-AF65-F5344CB8AC3E}">
        <p14:creationId xmlns:p14="http://schemas.microsoft.com/office/powerpoint/2010/main" val="16380577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4E9D6C-E300-FE4A-84B4-81D78D953C86}" type="slidenum">
              <a:rPr lang="en-US" sz="1200">
                <a:solidFill>
                  <a:srgbClr val="000000"/>
                </a:solidFill>
                <a:latin typeface="Calibri" charset="0"/>
              </a:rPr>
              <a:pPr eaLnBrk="1" hangingPunct="1"/>
              <a:t>6</a:t>
            </a:fld>
            <a:endParaRPr lang="en-US" sz="1200">
              <a:solidFill>
                <a:srgbClr val="000000"/>
              </a:solidFill>
              <a:latin typeface="Calibri"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BCF2991-BE3F-C049-A3B0-04CEA902F795}"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74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6AE4637-D57F-6A4A-964A-7E4133745AC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Arial"/>
                <a:ea typeface="ＭＳ Ｐゴシック" charset="0"/>
                <a:cs typeface="Arial"/>
              </a:rPr>
              <a:t>Marriage is the most intimate relationship in existence.</a:t>
            </a:r>
          </a:p>
          <a:p>
            <a:pPr eaLnBrk="1" hangingPunct="1">
              <a:spcBef>
                <a:spcPct val="0"/>
              </a:spcBef>
            </a:pPr>
            <a:r>
              <a:rPr lang="en-US" dirty="0">
                <a:latin typeface="Arial"/>
                <a:ea typeface="ＭＳ Ｐゴシック" charset="0"/>
                <a:cs typeface="Arial"/>
              </a:rPr>
              <a:t>We should not be surprised to see a book in the Bible devoted to marriage.</a:t>
            </a:r>
          </a:p>
          <a:p>
            <a:pPr eaLnBrk="1" hangingPunct="1">
              <a:spcBef>
                <a:spcPct val="0"/>
              </a:spcBef>
            </a:pPr>
            <a:r>
              <a:rPr lang="en-US" dirty="0">
                <a:latin typeface="Arial"/>
                <a:ea typeface="ＭＳ Ｐゴシック" charset="0"/>
                <a:cs typeface="Arial"/>
              </a:rPr>
              <a:t>In fact, we should be surprised if the Bible did not address this building block of every civilization!</a:t>
            </a:r>
          </a:p>
          <a:p>
            <a:pPr eaLnBrk="1" hangingPunct="1">
              <a:spcBef>
                <a:spcPct val="0"/>
              </a:spcBef>
            </a:pPr>
            <a:endParaRPr lang="en-US" dirty="0">
              <a:latin typeface="Arial"/>
              <a:ea typeface="ＭＳ Ｐゴシック" charset="0"/>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78C5DB7-2167-4548-9D9E-4DA9FB36384F}"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86371"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1BB7DC2-7147-274F-9421-2A4EFEB7A63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40773D-5581-482B-833A-EE1ED80EEDE6}"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itchFamily="18" charset="0"/>
            </a:endParaRPr>
          </a:p>
          <a:p>
            <a:pPr eaLnBrk="1" hangingPunct="1"/>
            <a:r>
              <a:rPr lang="en-US" altLang="en-US" dirty="0">
                <a:latin typeface="Times New Roman" pitchFamily="18" charset="0"/>
              </a:rPr>
              <a:t>___________</a:t>
            </a:r>
          </a:p>
          <a:p>
            <a:pPr eaLnBrk="1" hangingPunct="1"/>
            <a:r>
              <a:rPr lang="en-US" dirty="0"/>
              <a:t>BS-13-Types-19</a:t>
            </a:r>
          </a:p>
          <a:p>
            <a:pPr eaLnBrk="1" hangingPunct="1"/>
            <a:r>
              <a:rPr lang="en-US" altLang="en-US" dirty="0">
                <a:latin typeface="Times New Roman" pitchFamily="18" charset="0"/>
              </a:rPr>
              <a:t>OS-03-Leviticus-275</a:t>
            </a:r>
          </a:p>
        </p:txBody>
      </p:sp>
    </p:spTree>
    <p:extLst>
      <p:ext uri="{BB962C8B-B14F-4D97-AF65-F5344CB8AC3E}">
        <p14:creationId xmlns:p14="http://schemas.microsoft.com/office/powerpoint/2010/main" val="8642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E261A4-4747-477F-A184-6D11B90348D6}"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itchFamily="18" charset="0"/>
            </a:endParaRPr>
          </a:p>
          <a:p>
            <a:pPr eaLnBrk="1" hangingPunct="1"/>
            <a:r>
              <a:rPr lang="en-US" altLang="en-US" dirty="0">
                <a:latin typeface="Times New Roman" pitchFamily="18" charset="0"/>
              </a:rPr>
              <a:t>___________</a:t>
            </a:r>
          </a:p>
          <a:p>
            <a:pPr eaLnBrk="1" hangingPunct="1"/>
            <a:r>
              <a:rPr lang="en-US" dirty="0"/>
              <a:t>BS-13-Types-20</a:t>
            </a:r>
          </a:p>
          <a:p>
            <a:pPr eaLnBrk="1" hangingPunct="1"/>
            <a:r>
              <a:rPr lang="en-US" altLang="en-US" dirty="0">
                <a:latin typeface="Times New Roman" pitchFamily="18" charset="0"/>
              </a:rPr>
              <a:t>OS-03-Leviticus-276</a:t>
            </a:r>
          </a:p>
        </p:txBody>
      </p:sp>
    </p:spTree>
    <p:extLst>
      <p:ext uri="{BB962C8B-B14F-4D97-AF65-F5344CB8AC3E}">
        <p14:creationId xmlns:p14="http://schemas.microsoft.com/office/powerpoint/2010/main" val="2281683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063362-A797-4088-B374-2FCB5A8A00FE}"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itchFamily="18" charset="0"/>
            </a:endParaRPr>
          </a:p>
          <a:p>
            <a:pPr eaLnBrk="1" hangingPunct="1"/>
            <a:r>
              <a:rPr lang="en-US" altLang="en-US" dirty="0">
                <a:latin typeface="Times New Roman" pitchFamily="18" charset="0"/>
              </a:rPr>
              <a:t>___________</a:t>
            </a:r>
          </a:p>
          <a:p>
            <a:pPr eaLnBrk="1" hangingPunct="1"/>
            <a:r>
              <a:rPr lang="en-US" dirty="0"/>
              <a:t>BS-13-Types-21</a:t>
            </a:r>
          </a:p>
          <a:p>
            <a:pPr eaLnBrk="1" hangingPunct="1"/>
            <a:r>
              <a:rPr lang="en-US" altLang="en-US" dirty="0">
                <a:latin typeface="Times New Roman" pitchFamily="18" charset="0"/>
              </a:rPr>
              <a:t>OS-03-Leviticus-277</a:t>
            </a:r>
          </a:p>
        </p:txBody>
      </p:sp>
    </p:spTree>
    <p:extLst>
      <p:ext uri="{BB962C8B-B14F-4D97-AF65-F5344CB8AC3E}">
        <p14:creationId xmlns:p14="http://schemas.microsoft.com/office/powerpoint/2010/main" val="2510337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a:t>كان الاتِّجاه الأوَّل- من بين الاتِّجاهين اللذين كانت أُمَّة إسرائيل تنظر إليهما- هو النظر إلى الأمور التي صنعها الله نيابةً عنهم في الماضي.</a:t>
            </a:r>
          </a:p>
          <a:p>
            <a:pPr algn="r" rtl="1"/>
            <a:endParaRPr lang="ar-JO" dirty="0"/>
          </a:p>
          <a:p>
            <a:r>
              <a:rPr lang="en-US" dirty="0"/>
              <a:t>The first of the two directions that Israel looked every year was to the past events of God on her behalf.</a:t>
            </a:r>
          </a:p>
          <a:p>
            <a:r>
              <a:rPr lang="en-US" dirty="0"/>
              <a:t>_______________</a:t>
            </a:r>
          </a:p>
          <a:p>
            <a:r>
              <a:rPr lang="en-US" dirty="0"/>
              <a:t>Common-243</a:t>
            </a:r>
          </a:p>
          <a:p>
            <a:r>
              <a:rPr lang="en-US" dirty="0"/>
              <a:t>AP-Engaging Atheists-7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BE-02-Exodus-62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BS-13-Types-22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OS-02-Exodus-169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OS-03-Leviticus-260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477164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a:t>يتطلَّع اليهود في كلِّ سنة- في الماضي وفي يومنا هذا- إلى المستقبل، والذي سيبدأ بفداء المسيح المستقبليِّ لهم. في الوقت الحاضر، نحن نعيش (رمزيًّا) في فترة الشهور الثلاثة الواقعة ما بين العيد الرابع والعيد الخامس.</a:t>
            </a:r>
          </a:p>
          <a:p>
            <a:pPr algn="r" rtl="1"/>
            <a:endParaRPr lang="ar-JO" dirty="0"/>
          </a:p>
          <a:p>
            <a:r>
              <a:rPr lang="en-US" dirty="0"/>
              <a:t>Every year Jews then and now look to the future, starting with the redemption of Christ. At the present time, we live in the three-month period between feasts 4 and 5. </a:t>
            </a:r>
          </a:p>
          <a:p>
            <a:r>
              <a:rPr lang="en-US" dirty="0"/>
              <a:t>_______________</a:t>
            </a:r>
          </a:p>
          <a:p>
            <a:r>
              <a:rPr lang="en-US" dirty="0"/>
              <a:t>Common-244</a:t>
            </a:r>
          </a:p>
          <a:p>
            <a:r>
              <a:rPr lang="en-US" dirty="0"/>
              <a:t>AP-Engaging Atheists-7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BE-02-Exodus-62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BS-13-Types-23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OS-02-Exodus-169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OS-03-Leviticus-260</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200861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BS Bible Study (Hermeneutics) in Arabic</a:t>
            </a:r>
          </a:p>
          <a:p>
            <a:r>
              <a:rPr lang="en-US" dirty="0"/>
              <a:t>______________</a:t>
            </a:r>
          </a:p>
          <a:p>
            <a:r>
              <a:rPr lang="en-US" dirty="0"/>
              <a:t>Common-</a:t>
            </a:r>
            <a:r>
              <a:rPr lang="en-US" dirty="0">
                <a:latin typeface="Arial" charset="0"/>
                <a:ea typeface="ＭＳ Ｐゴシック" charset="0"/>
              </a:rPr>
              <a:t>14</a:t>
            </a:r>
            <a:endParaRPr lang="en-US" dirty="0"/>
          </a:p>
        </p:txBody>
      </p:sp>
    </p:spTree>
    <p:extLst>
      <p:ext uri="{BB962C8B-B14F-4D97-AF65-F5344CB8AC3E}">
        <p14:creationId xmlns:p14="http://schemas.microsoft.com/office/powerpoint/2010/main" val="87668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CBB1BFC-EE45-5D44-AC6C-D06A54FE0CBD}"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defTabSz="457200" rtl="1" eaLnBrk="1" fontAlgn="base" hangingPunct="1">
              <a:spcBef>
                <a:spcPct val="0"/>
              </a:spcBef>
              <a:spcAft>
                <a:spcPct val="0"/>
              </a:spcAft>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EB94CDB-A601-6743-9EC1-1645A7A676E7}"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85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Arial"/>
                <a:ea typeface="ＭＳ Ｐゴシック" charset="0"/>
                <a:cs typeface="Arial"/>
              </a:rPr>
              <a:t>The purity and simplicity of this book may indicate it was the first of Solomon’s three inspired writings. </a:t>
            </a:r>
          </a:p>
          <a:p>
            <a:pPr eaLnBrk="1" hangingPunct="1">
              <a:spcBef>
                <a:spcPct val="0"/>
              </a:spcBef>
            </a:pPr>
            <a:r>
              <a:rPr lang="en-US" dirty="0">
                <a:latin typeface="Arial"/>
                <a:ea typeface="ＭＳ Ｐゴシック" charset="0"/>
                <a:cs typeface="Arial"/>
              </a:rPr>
              <a:t>Solomon later had 700 wives and 300 concubines. </a:t>
            </a:r>
          </a:p>
          <a:p>
            <a:pPr eaLnBrk="1" hangingPunct="1">
              <a:spcBef>
                <a:spcPct val="0"/>
              </a:spcBef>
            </a:pPr>
            <a:r>
              <a:rPr lang="en-US" dirty="0">
                <a:latin typeface="Arial"/>
                <a:ea typeface="ＭＳ Ｐゴシック" charset="0"/>
                <a:cs typeface="Arial"/>
              </a:rPr>
              <a:t>It seems reasonable that he wrote this book before his viewpoint deteriorated.</a:t>
            </a:r>
          </a:p>
          <a:p>
            <a:pPr eaLnBrk="1" hangingPunct="1">
              <a:spcBef>
                <a:spcPct val="0"/>
              </a:spcBef>
            </a:pPr>
            <a:endParaRPr lang="en-US" dirty="0">
              <a:latin typeface="Arial"/>
              <a:ea typeface="ＭＳ Ｐゴシック" charset="0"/>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106C5B6-7B34-8B46-9C46-8A875A49948D}"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Arial"/>
                <a:ea typeface="+mn-ea"/>
                <a:cs typeface="Arial"/>
              </a:rPr>
              <a:t>The Shulammite encourages her husband to consummate their marriage and he accepts her invitation (4:16–5:1).</a:t>
            </a:r>
            <a:r>
              <a:rPr lang="en-SG" dirty="0">
                <a:effectLst/>
                <a:latin typeface="Arial"/>
                <a:cs typeface="Arial"/>
              </a:rPr>
              <a:t> </a:t>
            </a:r>
          </a:p>
          <a:p>
            <a:pPr eaLnBrk="1" hangingPunct="1">
              <a:spcBef>
                <a:spcPct val="0"/>
              </a:spcBef>
            </a:pPr>
            <a:r>
              <a:rPr lang="en-US" sz="1200" kern="1200" dirty="0">
                <a:solidFill>
                  <a:schemeClr val="tx1"/>
                </a:solidFill>
                <a:effectLst/>
                <a:latin typeface="Arial"/>
                <a:ea typeface="+mn-ea"/>
                <a:cs typeface="Arial"/>
              </a:rPr>
              <a:t>The Shulammite invites Solomon to sexual union with her with the imagery of a garden (4:16).</a:t>
            </a:r>
            <a:r>
              <a:rPr lang="en-SG" dirty="0">
                <a:effectLst/>
                <a:latin typeface="Arial"/>
                <a:cs typeface="Arial"/>
              </a:rPr>
              <a:t> </a:t>
            </a:r>
            <a:endParaRPr lang="en-US" dirty="0">
              <a:latin typeface="Arial"/>
              <a:ea typeface="ＭＳ Ｐゴシック" charset="0"/>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175E64A-A7CD-344F-94E6-9BB7CFFA478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D27112-B932-334A-80C0-F07963E863E1}" type="slidenum">
              <a:rPr lang="en-US" sz="1200">
                <a:solidFill>
                  <a:srgbClr val="000000"/>
                </a:solidFill>
                <a:latin typeface="Calibri" charset="0"/>
              </a:rPr>
              <a:pPr eaLnBrk="1" hangingPunct="1"/>
              <a:t>11</a:t>
            </a:fld>
            <a:endParaRPr lang="en-US" sz="1200">
              <a:solidFill>
                <a:srgbClr val="000000"/>
              </a:solidFill>
              <a:latin typeface="Calibri"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68FD63C-9779-4844-B8CE-01125960D2F2}"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13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4ED000F-4885-B743-B60E-FA0E8627373F}"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5C56C96-03C7-E545-BA42-1D5CFD32C69D}"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54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3" name="Footer Placeholder 2"/>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1AD350C-8B8D-A448-B960-5B8E814A1AAC}" type="slidenum">
              <a:rPr lang="en-US"/>
              <a:pPr>
                <a:defRPr/>
              </a:pPr>
              <a:t>‹#›</a:t>
            </a:fld>
            <a:endParaRPr lang="en-US"/>
          </a:p>
        </p:txBody>
      </p:sp>
    </p:spTree>
    <p:extLst>
      <p:ext uri="{BB962C8B-B14F-4D97-AF65-F5344CB8AC3E}">
        <p14:creationId xmlns:p14="http://schemas.microsoft.com/office/powerpoint/2010/main" val="79076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088AA63C-50D1-2E47-9AA3-513C4D7574F2}" type="slidenum">
              <a:rPr lang="en-US"/>
              <a:pPr>
                <a:defRPr/>
              </a:pPr>
              <a:t>‹#›</a:t>
            </a:fld>
            <a:endParaRPr lang="en-US"/>
          </a:p>
        </p:txBody>
      </p:sp>
    </p:spTree>
    <p:extLst>
      <p:ext uri="{BB962C8B-B14F-4D97-AF65-F5344CB8AC3E}">
        <p14:creationId xmlns:p14="http://schemas.microsoft.com/office/powerpoint/2010/main" val="30173397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7CDE4FC7-E295-824D-B1F5-FE58A016278E}" type="slidenum">
              <a:rPr lang="en-US"/>
              <a:pPr>
                <a:defRPr/>
              </a:pPr>
              <a:t>‹#›</a:t>
            </a:fld>
            <a:endParaRPr lang="en-US"/>
          </a:p>
        </p:txBody>
      </p:sp>
    </p:spTree>
    <p:extLst>
      <p:ext uri="{BB962C8B-B14F-4D97-AF65-F5344CB8AC3E}">
        <p14:creationId xmlns:p14="http://schemas.microsoft.com/office/powerpoint/2010/main" val="9454765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EF7935FD-E828-784E-814E-69AC80676FBB}" type="slidenum">
              <a:rPr lang="en-US"/>
              <a:pPr>
                <a:defRPr/>
              </a:pPr>
              <a:t>‹#›</a:t>
            </a:fld>
            <a:endParaRPr lang="en-US"/>
          </a:p>
        </p:txBody>
      </p:sp>
    </p:spTree>
    <p:extLst>
      <p:ext uri="{BB962C8B-B14F-4D97-AF65-F5344CB8AC3E}">
        <p14:creationId xmlns:p14="http://schemas.microsoft.com/office/powerpoint/2010/main" val="36718407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F8817CD7-0930-0444-90DD-902A9DFB5C13}" type="slidenum">
              <a:rPr lang="en-US"/>
              <a:pPr>
                <a:defRPr/>
              </a:pPr>
              <a:t>‹#›</a:t>
            </a:fld>
            <a:endParaRPr lang="en-US"/>
          </a:p>
        </p:txBody>
      </p:sp>
    </p:spTree>
    <p:extLst>
      <p:ext uri="{BB962C8B-B14F-4D97-AF65-F5344CB8AC3E}">
        <p14:creationId xmlns:p14="http://schemas.microsoft.com/office/powerpoint/2010/main" val="29406343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D64D2EAA-FEFF-5241-B889-F8CCC74CB774}" type="slidenum">
              <a:rPr lang="en-US"/>
              <a:pPr>
                <a:defRPr/>
              </a:pPr>
              <a:t>‹#›</a:t>
            </a:fld>
            <a:endParaRPr lang="en-US"/>
          </a:p>
        </p:txBody>
      </p:sp>
    </p:spTree>
    <p:extLst>
      <p:ext uri="{BB962C8B-B14F-4D97-AF65-F5344CB8AC3E}">
        <p14:creationId xmlns:p14="http://schemas.microsoft.com/office/powerpoint/2010/main" val="39823542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82E82FA1-ED8E-0B41-93A2-88A70F0EDC2A}" type="slidenum">
              <a:rPr lang="en-US"/>
              <a:pPr>
                <a:defRPr/>
              </a:pPr>
              <a:t>‹#›</a:t>
            </a:fld>
            <a:endParaRPr lang="en-US"/>
          </a:p>
        </p:txBody>
      </p:sp>
    </p:spTree>
    <p:extLst>
      <p:ext uri="{BB962C8B-B14F-4D97-AF65-F5344CB8AC3E}">
        <p14:creationId xmlns:p14="http://schemas.microsoft.com/office/powerpoint/2010/main" val="16684809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688699EF-8103-4342-B2BB-C17CBBB079EE}" type="slidenum">
              <a:rPr lang="en-US"/>
              <a:pPr>
                <a:defRPr/>
              </a:pPr>
              <a:t>‹#›</a:t>
            </a:fld>
            <a:endParaRPr lang="en-US"/>
          </a:p>
        </p:txBody>
      </p:sp>
    </p:spTree>
    <p:extLst>
      <p:ext uri="{BB962C8B-B14F-4D97-AF65-F5344CB8AC3E}">
        <p14:creationId xmlns:p14="http://schemas.microsoft.com/office/powerpoint/2010/main" val="19743024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6D849551-7B91-4647-ADB0-362D6D7B888C}" type="slidenum">
              <a:rPr lang="en-US"/>
              <a:pPr>
                <a:defRPr/>
              </a:pPr>
              <a:t>‹#›</a:t>
            </a:fld>
            <a:endParaRPr lang="en-US"/>
          </a:p>
        </p:txBody>
      </p:sp>
    </p:spTree>
    <p:extLst>
      <p:ext uri="{BB962C8B-B14F-4D97-AF65-F5344CB8AC3E}">
        <p14:creationId xmlns:p14="http://schemas.microsoft.com/office/powerpoint/2010/main" val="29871495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atin typeface="Arial"/>
              </a:defRPr>
            </a:lvl1pPr>
          </a:lstStyle>
          <a:p>
            <a:pPr>
              <a:defRPr/>
            </a:pPr>
            <a:fld id="{32F14960-95A2-3E4A-982E-5DE199C1E50B}" type="slidenum">
              <a:rPr lang="en-US"/>
              <a:pPr>
                <a:defRPr/>
              </a:pPr>
              <a:t>‹#›</a:t>
            </a:fld>
            <a:endParaRPr lang="en-US"/>
          </a:p>
        </p:txBody>
      </p:sp>
    </p:spTree>
    <p:extLst>
      <p:ext uri="{BB962C8B-B14F-4D97-AF65-F5344CB8AC3E}">
        <p14:creationId xmlns:p14="http://schemas.microsoft.com/office/powerpoint/2010/main" val="1572962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Arial"/>
              </a:defRPr>
            </a:lvl1pPr>
          </a:lstStyle>
          <a:p>
            <a:pPr>
              <a:defRPr/>
            </a:pPr>
            <a:fld id="{BC339EFB-618D-1241-BA35-62135132993F}" type="slidenum">
              <a:rPr lang="en-US"/>
              <a:pPr>
                <a:defRPr/>
              </a:pPr>
              <a:t>‹#›</a:t>
            </a:fld>
            <a:endParaRPr lang="en-US"/>
          </a:p>
        </p:txBody>
      </p:sp>
    </p:spTree>
    <p:extLst>
      <p:ext uri="{BB962C8B-B14F-4D97-AF65-F5344CB8AC3E}">
        <p14:creationId xmlns:p14="http://schemas.microsoft.com/office/powerpoint/2010/main" val="29197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eaLnBrk="0" hangingPunct="0"/>
              <a:endParaRPr lang="en-US" sz="2400">
                <a:solidFill>
                  <a:srgbClr val="FFFFCC"/>
                </a:solidFill>
                <a:latin typeface="Times New Roman" charset="0"/>
              </a:endParaRPr>
            </a:p>
          </p:txBody>
        </p:sp>
      </p:grpSp>
      <p:sp>
        <p:nvSpPr>
          <p:cNvPr id="7175"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717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10" name="Rectangle 10"/>
          <p:cNvSpPr>
            <a:spLocks noGrp="1" noChangeArrowheads="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11"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C46FF3B-7E43-B04A-BA2A-71A4FAC4B2A1}" type="slidenum">
              <a:rPr lang="en-US"/>
              <a:pPr>
                <a:defRPr/>
              </a:pPr>
              <a:t>‹#›</a:t>
            </a:fld>
            <a:endParaRPr lang="en-US"/>
          </a:p>
        </p:txBody>
      </p:sp>
    </p:spTree>
    <p:extLst>
      <p:ext uri="{BB962C8B-B14F-4D97-AF65-F5344CB8AC3E}">
        <p14:creationId xmlns:p14="http://schemas.microsoft.com/office/powerpoint/2010/main" val="1489094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defTabSz="457200">
              <a:defRPr/>
            </a:lvl1pPr>
          </a:lstStyle>
          <a:p>
            <a:pPr>
              <a:defRPr/>
            </a:pPr>
            <a:endParaRPr lang="en-US"/>
          </a:p>
        </p:txBody>
      </p:sp>
      <p:sp>
        <p:nvSpPr>
          <p:cNvPr id="40" name="Rectangle 38"/>
          <p:cNvSpPr>
            <a:spLocks noGrp="1" noChangeArrowheads="1"/>
          </p:cNvSpPr>
          <p:nvPr>
            <p:ph type="ftr" sz="quarter" idx="11"/>
          </p:nvPr>
        </p:nvSpPr>
        <p:spPr/>
        <p:txBody>
          <a:bodyPr/>
          <a:lstStyle>
            <a:lvl1pPr defTabSz="457200">
              <a:defRPr/>
            </a:lvl1pPr>
          </a:lstStyle>
          <a:p>
            <a:pPr>
              <a:defRPr/>
            </a:pPr>
            <a:endParaRPr lang="en-US"/>
          </a:p>
        </p:txBody>
      </p:sp>
      <p:sp>
        <p:nvSpPr>
          <p:cNvPr id="41" name="Rectangle 41"/>
          <p:cNvSpPr>
            <a:spLocks noGrp="1" noChangeArrowheads="1"/>
          </p:cNvSpPr>
          <p:nvPr>
            <p:ph type="sldNum" sz="quarter" idx="12"/>
          </p:nvPr>
        </p:nvSpPr>
        <p:spPr/>
        <p:txBody>
          <a:bodyPr/>
          <a:lstStyle>
            <a:lvl1pPr defTabSz="457200">
              <a:defRPr>
                <a:latin typeface="Arial" charset="0"/>
              </a:defRPr>
            </a:lvl1pPr>
          </a:lstStyle>
          <a:p>
            <a:pPr>
              <a:defRPr/>
            </a:pPr>
            <a:fld id="{8716D1E5-1F58-E14C-82B3-81246C613C6F}" type="slidenum">
              <a:rPr lang="en-US"/>
              <a:pPr>
                <a:defRPr/>
              </a:pPr>
              <a:t>‹#›</a:t>
            </a:fld>
            <a:endParaRPr lang="en-US"/>
          </a:p>
        </p:txBody>
      </p:sp>
    </p:spTree>
    <p:extLst>
      <p:ext uri="{BB962C8B-B14F-4D97-AF65-F5344CB8AC3E}">
        <p14:creationId xmlns:p14="http://schemas.microsoft.com/office/powerpoint/2010/main" val="1065337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C2E95684-313B-F646-9577-1925B861B76E}" type="slidenum">
              <a:rPr lang="en-US"/>
              <a:pPr>
                <a:defRPr/>
              </a:pPr>
              <a:t>‹#›</a:t>
            </a:fld>
            <a:endParaRPr lang="en-US"/>
          </a:p>
        </p:txBody>
      </p:sp>
    </p:spTree>
    <p:extLst>
      <p:ext uri="{BB962C8B-B14F-4D97-AF65-F5344CB8AC3E}">
        <p14:creationId xmlns:p14="http://schemas.microsoft.com/office/powerpoint/2010/main" val="2631408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8E2A21B4-41DF-D147-9B4E-E415C9122A93}" type="slidenum">
              <a:rPr lang="en-US"/>
              <a:pPr>
                <a:defRPr/>
              </a:pPr>
              <a:t>‹#›</a:t>
            </a:fld>
            <a:endParaRPr lang="en-US"/>
          </a:p>
        </p:txBody>
      </p:sp>
    </p:spTree>
    <p:extLst>
      <p:ext uri="{BB962C8B-B14F-4D97-AF65-F5344CB8AC3E}">
        <p14:creationId xmlns:p14="http://schemas.microsoft.com/office/powerpoint/2010/main" val="2471317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F9F9854B-8A55-DC43-835A-1DCD52CCC2E7}" type="slidenum">
              <a:rPr lang="en-US"/>
              <a:pPr>
                <a:defRPr/>
              </a:pPr>
              <a:t>‹#›</a:t>
            </a:fld>
            <a:endParaRPr lang="en-US"/>
          </a:p>
        </p:txBody>
      </p:sp>
    </p:spTree>
    <p:extLst>
      <p:ext uri="{BB962C8B-B14F-4D97-AF65-F5344CB8AC3E}">
        <p14:creationId xmlns:p14="http://schemas.microsoft.com/office/powerpoint/2010/main" val="3402725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p:txBody>
          <a:bodyPr/>
          <a:lstStyle>
            <a:lvl1pPr defTabSz="457200">
              <a:defRPr/>
            </a:lvl1pPr>
          </a:lstStyle>
          <a:p>
            <a:pPr>
              <a:defRPr/>
            </a:pPr>
            <a:endParaRPr lang="en-US"/>
          </a:p>
        </p:txBody>
      </p:sp>
      <p:sp>
        <p:nvSpPr>
          <p:cNvPr id="8"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41"/>
          <p:cNvSpPr>
            <a:spLocks noGrp="1" noChangeArrowheads="1"/>
          </p:cNvSpPr>
          <p:nvPr>
            <p:ph type="sldNum" sz="quarter" idx="12"/>
          </p:nvPr>
        </p:nvSpPr>
        <p:spPr/>
        <p:txBody>
          <a:bodyPr/>
          <a:lstStyle>
            <a:lvl1pPr defTabSz="457200">
              <a:defRPr>
                <a:latin typeface="Arial" charset="0"/>
              </a:defRPr>
            </a:lvl1pPr>
          </a:lstStyle>
          <a:p>
            <a:pPr>
              <a:defRPr/>
            </a:pPr>
            <a:fld id="{57D7812B-F693-D442-AA06-208724A2B9D7}" type="slidenum">
              <a:rPr lang="en-US"/>
              <a:pPr>
                <a:defRPr/>
              </a:pPr>
              <a:t>‹#›</a:t>
            </a:fld>
            <a:endParaRPr lang="en-US"/>
          </a:p>
        </p:txBody>
      </p:sp>
    </p:spTree>
    <p:extLst>
      <p:ext uri="{BB962C8B-B14F-4D97-AF65-F5344CB8AC3E}">
        <p14:creationId xmlns:p14="http://schemas.microsoft.com/office/powerpoint/2010/main" val="1636670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defTabSz="457200">
              <a:defRPr/>
            </a:lvl1pPr>
          </a:lstStyle>
          <a:p>
            <a:pPr>
              <a:defRPr/>
            </a:pPr>
            <a:endParaRPr lang="en-US"/>
          </a:p>
        </p:txBody>
      </p:sp>
      <p:sp>
        <p:nvSpPr>
          <p:cNvPr id="4"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41"/>
          <p:cNvSpPr>
            <a:spLocks noGrp="1" noChangeArrowheads="1"/>
          </p:cNvSpPr>
          <p:nvPr>
            <p:ph type="sldNum" sz="quarter" idx="12"/>
          </p:nvPr>
        </p:nvSpPr>
        <p:spPr/>
        <p:txBody>
          <a:bodyPr/>
          <a:lstStyle>
            <a:lvl1pPr defTabSz="457200">
              <a:defRPr>
                <a:latin typeface="Arial" charset="0"/>
              </a:defRPr>
            </a:lvl1pPr>
          </a:lstStyle>
          <a:p>
            <a:pPr>
              <a:defRPr/>
            </a:pPr>
            <a:fld id="{8DC94A38-CDFB-BD42-AAEA-D21762EDEF99}" type="slidenum">
              <a:rPr lang="en-US"/>
              <a:pPr>
                <a:defRPr/>
              </a:pPr>
              <a:t>‹#›</a:t>
            </a:fld>
            <a:endParaRPr lang="en-US"/>
          </a:p>
        </p:txBody>
      </p:sp>
    </p:spTree>
    <p:extLst>
      <p:ext uri="{BB962C8B-B14F-4D97-AF65-F5344CB8AC3E}">
        <p14:creationId xmlns:p14="http://schemas.microsoft.com/office/powerpoint/2010/main" val="3028145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defTabSz="457200">
              <a:defRPr/>
            </a:lvl1pPr>
          </a:lstStyle>
          <a:p>
            <a:pPr>
              <a:defRPr/>
            </a:pPr>
            <a:endParaRPr lang="en-US"/>
          </a:p>
        </p:txBody>
      </p:sp>
      <p:sp>
        <p:nvSpPr>
          <p:cNvPr id="3"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41"/>
          <p:cNvSpPr>
            <a:spLocks noGrp="1" noChangeArrowheads="1"/>
          </p:cNvSpPr>
          <p:nvPr>
            <p:ph type="sldNum" sz="quarter" idx="12"/>
          </p:nvPr>
        </p:nvSpPr>
        <p:spPr/>
        <p:txBody>
          <a:bodyPr/>
          <a:lstStyle>
            <a:lvl1pPr defTabSz="457200">
              <a:defRPr>
                <a:latin typeface="Arial" charset="0"/>
              </a:defRPr>
            </a:lvl1pPr>
          </a:lstStyle>
          <a:p>
            <a:pPr>
              <a:defRPr/>
            </a:pPr>
            <a:fld id="{74AC382F-AB72-3B4B-A516-466970F467C2}" type="slidenum">
              <a:rPr lang="en-US"/>
              <a:pPr>
                <a:defRPr/>
              </a:pPr>
              <a:t>‹#›</a:t>
            </a:fld>
            <a:endParaRPr lang="en-US"/>
          </a:p>
        </p:txBody>
      </p:sp>
    </p:spTree>
    <p:extLst>
      <p:ext uri="{BB962C8B-B14F-4D97-AF65-F5344CB8AC3E}">
        <p14:creationId xmlns:p14="http://schemas.microsoft.com/office/powerpoint/2010/main" val="145549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55B137EC-8A67-F14A-91E0-5B2F441BEBC4}" type="slidenum">
              <a:rPr lang="en-US"/>
              <a:pPr>
                <a:defRPr/>
              </a:pPr>
              <a:t>‹#›</a:t>
            </a:fld>
            <a:endParaRPr lang="en-US"/>
          </a:p>
        </p:txBody>
      </p:sp>
    </p:spTree>
    <p:extLst>
      <p:ext uri="{BB962C8B-B14F-4D97-AF65-F5344CB8AC3E}">
        <p14:creationId xmlns:p14="http://schemas.microsoft.com/office/powerpoint/2010/main" val="428850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DB2023C3-5B49-C849-ACDA-915EED00A1E6}" type="slidenum">
              <a:rPr lang="en-US"/>
              <a:pPr>
                <a:defRPr/>
              </a:pPr>
              <a:t>‹#›</a:t>
            </a:fld>
            <a:endParaRPr lang="en-US"/>
          </a:p>
        </p:txBody>
      </p:sp>
    </p:spTree>
    <p:extLst>
      <p:ext uri="{BB962C8B-B14F-4D97-AF65-F5344CB8AC3E}">
        <p14:creationId xmlns:p14="http://schemas.microsoft.com/office/powerpoint/2010/main" val="1179287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A889F498-0279-DA44-86D4-4E50265F4862}" type="slidenum">
              <a:rPr lang="en-US"/>
              <a:pPr>
                <a:defRPr/>
              </a:pPr>
              <a:t>‹#›</a:t>
            </a:fld>
            <a:endParaRPr lang="en-US"/>
          </a:p>
        </p:txBody>
      </p:sp>
    </p:spTree>
    <p:extLst>
      <p:ext uri="{BB962C8B-B14F-4D97-AF65-F5344CB8AC3E}">
        <p14:creationId xmlns:p14="http://schemas.microsoft.com/office/powerpoint/2010/main" val="75196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4" name="Footer Placeholder 3"/>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DAF89A9-C725-D445-B7BA-3A4F042AF13D}" type="slidenum">
              <a:rPr lang="en-US"/>
              <a:pPr>
                <a:defRPr/>
              </a:pPr>
              <a:t>‹#›</a:t>
            </a:fld>
            <a:endParaRPr lang="en-US"/>
          </a:p>
        </p:txBody>
      </p:sp>
    </p:spTree>
    <p:extLst>
      <p:ext uri="{BB962C8B-B14F-4D97-AF65-F5344CB8AC3E}">
        <p14:creationId xmlns:p14="http://schemas.microsoft.com/office/powerpoint/2010/main" val="2763257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E358F90D-DCE8-BF43-80B2-F73780FE0136}" type="slidenum">
              <a:rPr lang="en-US"/>
              <a:pPr>
                <a:defRPr/>
              </a:pPr>
              <a:t>‹#›</a:t>
            </a:fld>
            <a:endParaRPr lang="en-US"/>
          </a:p>
        </p:txBody>
      </p:sp>
    </p:spTree>
    <p:extLst>
      <p:ext uri="{BB962C8B-B14F-4D97-AF65-F5344CB8AC3E}">
        <p14:creationId xmlns:p14="http://schemas.microsoft.com/office/powerpoint/2010/main" val="2080360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p:txBody>
          <a:bodyPr/>
          <a:lstStyle>
            <a:lvl1pPr defTabSz="457200">
              <a:defRPr/>
            </a:lvl1pPr>
          </a:lstStyle>
          <a:p>
            <a:pPr>
              <a:defRPr/>
            </a:pPr>
            <a:endParaRPr lang="en-US"/>
          </a:p>
        </p:txBody>
      </p:sp>
      <p:sp>
        <p:nvSpPr>
          <p:cNvPr id="7"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8" name="Rectangle 41"/>
          <p:cNvSpPr>
            <a:spLocks noGrp="1" noChangeArrowheads="1"/>
          </p:cNvSpPr>
          <p:nvPr>
            <p:ph type="sldNum" sz="quarter" idx="12"/>
          </p:nvPr>
        </p:nvSpPr>
        <p:spPr/>
        <p:txBody>
          <a:bodyPr/>
          <a:lstStyle>
            <a:lvl1pPr defTabSz="457200">
              <a:defRPr>
                <a:latin typeface="Arial" charset="0"/>
              </a:defRPr>
            </a:lvl1pPr>
          </a:lstStyle>
          <a:p>
            <a:pPr>
              <a:defRPr/>
            </a:pPr>
            <a:fld id="{5EB8D3E0-1F70-2149-ADCC-AED5C99F22EC}" type="slidenum">
              <a:rPr lang="en-US"/>
              <a:pPr>
                <a:defRPr/>
              </a:pPr>
              <a:t>‹#›</a:t>
            </a:fld>
            <a:endParaRPr lang="en-US"/>
          </a:p>
        </p:txBody>
      </p:sp>
    </p:spTree>
    <p:extLst>
      <p:ext uri="{BB962C8B-B14F-4D97-AF65-F5344CB8AC3E}">
        <p14:creationId xmlns:p14="http://schemas.microsoft.com/office/powerpoint/2010/main" val="3898684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F54D33C7-4EEB-124E-82F5-B4D83AE673D2}" type="slidenum">
              <a:rPr lang="en-US"/>
              <a:pPr>
                <a:defRPr/>
              </a:pPr>
              <a:t>‹#›</a:t>
            </a:fld>
            <a:endParaRPr lang="en-US"/>
          </a:p>
        </p:txBody>
      </p:sp>
    </p:spTree>
    <p:extLst>
      <p:ext uri="{BB962C8B-B14F-4D97-AF65-F5344CB8AC3E}">
        <p14:creationId xmlns:p14="http://schemas.microsoft.com/office/powerpoint/2010/main" val="2290406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2172222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788865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9691415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0957249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9874091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6323508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665285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E1FE2F7-95E9-BF43-B564-E1E65817F742}" type="slidenum">
              <a:rPr lang="en-US"/>
              <a:pPr>
                <a:defRPr/>
              </a:pPr>
              <a:t>‹#›</a:t>
            </a:fld>
            <a:endParaRPr lang="en-US"/>
          </a:p>
        </p:txBody>
      </p:sp>
    </p:spTree>
    <p:extLst>
      <p:ext uri="{BB962C8B-B14F-4D97-AF65-F5344CB8AC3E}">
        <p14:creationId xmlns:p14="http://schemas.microsoft.com/office/powerpoint/2010/main" val="1475639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2980100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6621098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1387163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242846773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D0A6723C-E7CE-914A-8F2E-30CBEDAB2B71}" type="slidenum">
              <a:rPr lang="en-US"/>
              <a:pPr>
                <a:defRPr/>
              </a:pPr>
              <a:t>‹#›</a:t>
            </a:fld>
            <a:endParaRPr lang="en-US"/>
          </a:p>
        </p:txBody>
      </p:sp>
    </p:spTree>
    <p:extLst>
      <p:ext uri="{BB962C8B-B14F-4D97-AF65-F5344CB8AC3E}">
        <p14:creationId xmlns:p14="http://schemas.microsoft.com/office/powerpoint/2010/main" val="2041920180"/>
      </p:ext>
    </p:extLst>
  </p:cSld>
  <p:clrMapOvr>
    <a:masterClrMapping/>
  </p:clrMapOvr>
  <p:transitio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7" name="Oval 5"/>
            <p:cNvSpPr>
              <a:spLocks noChangeArrowheads="1"/>
            </p:cNvSpPr>
            <p:nvPr/>
          </p:nvSpPr>
          <p:spPr bwMode="invGray">
            <a:xfrm>
              <a:off x="555"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8" name="Oval 6"/>
            <p:cNvSpPr>
              <a:spLocks noChangeArrowheads="1"/>
            </p:cNvSpPr>
            <p:nvPr/>
          </p:nvSpPr>
          <p:spPr bwMode="invGray">
            <a:xfrm>
              <a:off x="555"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9" name="Oval 7"/>
            <p:cNvSpPr>
              <a:spLocks noChangeArrowheads="1"/>
            </p:cNvSpPr>
            <p:nvPr/>
          </p:nvSpPr>
          <p:spPr bwMode="invGray">
            <a:xfrm>
              <a:off x="555"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0" name="Oval 8"/>
            <p:cNvSpPr>
              <a:spLocks noChangeArrowheads="1"/>
            </p:cNvSpPr>
            <p:nvPr/>
          </p:nvSpPr>
          <p:spPr bwMode="invGray">
            <a:xfrm>
              <a:off x="555" y="65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1" name="Oval 9"/>
            <p:cNvSpPr>
              <a:spLocks noChangeArrowheads="1"/>
            </p:cNvSpPr>
            <p:nvPr/>
          </p:nvSpPr>
          <p:spPr bwMode="invGray">
            <a:xfrm>
              <a:off x="555" y="79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2" name="Oval 10"/>
            <p:cNvSpPr>
              <a:spLocks noChangeArrowheads="1"/>
            </p:cNvSpPr>
            <p:nvPr/>
          </p:nvSpPr>
          <p:spPr bwMode="invGray">
            <a:xfrm>
              <a:off x="555" y="93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3" name="Oval 11"/>
            <p:cNvSpPr>
              <a:spLocks noChangeArrowheads="1"/>
            </p:cNvSpPr>
            <p:nvPr/>
          </p:nvSpPr>
          <p:spPr bwMode="invGray">
            <a:xfrm>
              <a:off x="555" y="108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4" name="Oval 12"/>
            <p:cNvSpPr>
              <a:spLocks noChangeArrowheads="1"/>
            </p:cNvSpPr>
            <p:nvPr/>
          </p:nvSpPr>
          <p:spPr bwMode="invGray">
            <a:xfrm>
              <a:off x="555" y="122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 name="Oval 13"/>
            <p:cNvSpPr>
              <a:spLocks noChangeArrowheads="1"/>
            </p:cNvSpPr>
            <p:nvPr/>
          </p:nvSpPr>
          <p:spPr bwMode="invGray">
            <a:xfrm>
              <a:off x="555" y="137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GB"/>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GB"/>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GB"/>
              </a:p>
            </p:txBody>
          </p:sp>
        </p:grpSp>
      </p:grpSp>
      <p:sp>
        <p:nvSpPr>
          <p:cNvPr id="822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822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sz="1800"/>
            </a:lvl1pPr>
          </a:lstStyle>
          <a:p>
            <a:endParaRPr lang="en-US" altLang="en-US"/>
          </a:p>
        </p:txBody>
      </p:sp>
      <p:sp>
        <p:nvSpPr>
          <p:cNvPr id="31" name="Rectangle 31"/>
          <p:cNvSpPr>
            <a:spLocks noGrp="1" noChangeArrowheads="1"/>
          </p:cNvSpPr>
          <p:nvPr>
            <p:ph type="ftr" sz="quarter" idx="11"/>
          </p:nvPr>
        </p:nvSpPr>
        <p:spPr/>
        <p:txBody>
          <a:bodyPr/>
          <a:lstStyle>
            <a:lvl1pPr>
              <a:defRPr sz="1800"/>
            </a:lvl1pPr>
          </a:lstStyle>
          <a:p>
            <a:endParaRPr lang="en-US" altLang="en-US"/>
          </a:p>
        </p:txBody>
      </p:sp>
      <p:sp>
        <p:nvSpPr>
          <p:cNvPr id="32" name="Rectangle 32"/>
          <p:cNvSpPr>
            <a:spLocks noGrp="1" noChangeArrowheads="1"/>
          </p:cNvSpPr>
          <p:nvPr>
            <p:ph type="sldNum" sz="quarter" idx="12"/>
          </p:nvPr>
        </p:nvSpPr>
        <p:spPr/>
        <p:txBody>
          <a:bodyPr/>
          <a:lstStyle>
            <a:lvl1pPr algn="l">
              <a:defRPr sz="1800"/>
            </a:lvl1pPr>
          </a:lstStyle>
          <a:p>
            <a:fld id="{91A65615-5CC9-40F7-B4DD-5B5576671E20}" type="slidenum">
              <a:rPr lang="en-US" altLang="en-US"/>
              <a:pPr/>
              <a:t>‹#›</a:t>
            </a:fld>
            <a:endParaRPr lang="en-US" altLang="en-US"/>
          </a:p>
        </p:txBody>
      </p:sp>
    </p:spTree>
    <p:extLst>
      <p:ext uri="{BB962C8B-B14F-4D97-AF65-F5344CB8AC3E}">
        <p14:creationId xmlns:p14="http://schemas.microsoft.com/office/powerpoint/2010/main" val="1823971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sz="1800"/>
            </a:lvl1pPr>
          </a:lstStyle>
          <a:p>
            <a:endParaRPr lang="en-US" altLang="en-US"/>
          </a:p>
        </p:txBody>
      </p:sp>
      <p:sp>
        <p:nvSpPr>
          <p:cNvPr id="5" name="Rectangle 20"/>
          <p:cNvSpPr>
            <a:spLocks noGrp="1" noChangeArrowheads="1"/>
          </p:cNvSpPr>
          <p:nvPr>
            <p:ph type="ftr" sz="quarter" idx="11"/>
          </p:nvPr>
        </p:nvSpPr>
        <p:spPr/>
        <p:txBody>
          <a:bodyPr/>
          <a:lstStyle>
            <a:lvl1pPr>
              <a:defRPr sz="1800"/>
            </a:lvl1pPr>
          </a:lstStyle>
          <a:p>
            <a:endParaRPr lang="en-US" altLang="en-US"/>
          </a:p>
        </p:txBody>
      </p:sp>
      <p:sp>
        <p:nvSpPr>
          <p:cNvPr id="6" name="Rectangle 21"/>
          <p:cNvSpPr>
            <a:spLocks noGrp="1" noChangeArrowheads="1"/>
          </p:cNvSpPr>
          <p:nvPr>
            <p:ph type="sldNum" sz="quarter" idx="12"/>
          </p:nvPr>
        </p:nvSpPr>
        <p:spPr/>
        <p:txBody>
          <a:bodyPr/>
          <a:lstStyle>
            <a:lvl1pPr algn="l">
              <a:defRPr sz="1800"/>
            </a:lvl1pPr>
          </a:lstStyle>
          <a:p>
            <a:fld id="{AAC1D0FA-B938-4524-8C4F-E9F180FAD210}" type="slidenum">
              <a:rPr lang="en-US" altLang="en-US"/>
              <a:pPr/>
              <a:t>‹#›</a:t>
            </a:fld>
            <a:endParaRPr lang="en-US" altLang="en-US"/>
          </a:p>
        </p:txBody>
      </p:sp>
    </p:spTree>
    <p:extLst>
      <p:ext uri="{BB962C8B-B14F-4D97-AF65-F5344CB8AC3E}">
        <p14:creationId xmlns:p14="http://schemas.microsoft.com/office/powerpoint/2010/main" val="38380097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sz="1800"/>
            </a:lvl1pPr>
          </a:lstStyle>
          <a:p>
            <a:endParaRPr lang="en-US" altLang="en-US"/>
          </a:p>
        </p:txBody>
      </p:sp>
      <p:sp>
        <p:nvSpPr>
          <p:cNvPr id="5" name="Rectangle 20"/>
          <p:cNvSpPr>
            <a:spLocks noGrp="1" noChangeArrowheads="1"/>
          </p:cNvSpPr>
          <p:nvPr>
            <p:ph type="ftr" sz="quarter" idx="11"/>
          </p:nvPr>
        </p:nvSpPr>
        <p:spPr/>
        <p:txBody>
          <a:bodyPr/>
          <a:lstStyle>
            <a:lvl1pPr>
              <a:defRPr sz="1800"/>
            </a:lvl1pPr>
          </a:lstStyle>
          <a:p>
            <a:endParaRPr lang="en-US" altLang="en-US"/>
          </a:p>
        </p:txBody>
      </p:sp>
      <p:sp>
        <p:nvSpPr>
          <p:cNvPr id="6" name="Rectangle 21"/>
          <p:cNvSpPr>
            <a:spLocks noGrp="1" noChangeArrowheads="1"/>
          </p:cNvSpPr>
          <p:nvPr>
            <p:ph type="sldNum" sz="quarter" idx="12"/>
          </p:nvPr>
        </p:nvSpPr>
        <p:spPr/>
        <p:txBody>
          <a:bodyPr/>
          <a:lstStyle>
            <a:lvl1pPr algn="l">
              <a:defRPr sz="1800"/>
            </a:lvl1pPr>
          </a:lstStyle>
          <a:p>
            <a:fld id="{5E08DD2D-6250-47B4-B385-87DADA01DCBC}" type="slidenum">
              <a:rPr lang="en-US" altLang="en-US"/>
              <a:pPr/>
              <a:t>‹#›</a:t>
            </a:fld>
            <a:endParaRPr lang="en-US" altLang="en-US"/>
          </a:p>
        </p:txBody>
      </p:sp>
    </p:spTree>
    <p:extLst>
      <p:ext uri="{BB962C8B-B14F-4D97-AF65-F5344CB8AC3E}">
        <p14:creationId xmlns:p14="http://schemas.microsoft.com/office/powerpoint/2010/main" val="487046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p:txBody>
          <a:bodyPr/>
          <a:lstStyle>
            <a:lvl1pPr>
              <a:defRPr sz="1800"/>
            </a:lvl1pPr>
          </a:lstStyle>
          <a:p>
            <a:endParaRPr lang="en-US" altLang="en-US"/>
          </a:p>
        </p:txBody>
      </p:sp>
      <p:sp>
        <p:nvSpPr>
          <p:cNvPr id="6" name="Rectangle 20"/>
          <p:cNvSpPr>
            <a:spLocks noGrp="1" noChangeArrowheads="1"/>
          </p:cNvSpPr>
          <p:nvPr>
            <p:ph type="ftr" sz="quarter" idx="11"/>
          </p:nvPr>
        </p:nvSpPr>
        <p:spPr/>
        <p:txBody>
          <a:bodyPr/>
          <a:lstStyle>
            <a:lvl1pPr>
              <a:defRPr sz="1800"/>
            </a:lvl1pPr>
          </a:lstStyle>
          <a:p>
            <a:endParaRPr lang="en-US" altLang="en-US"/>
          </a:p>
        </p:txBody>
      </p:sp>
      <p:sp>
        <p:nvSpPr>
          <p:cNvPr id="7" name="Rectangle 21"/>
          <p:cNvSpPr>
            <a:spLocks noGrp="1" noChangeArrowheads="1"/>
          </p:cNvSpPr>
          <p:nvPr>
            <p:ph type="sldNum" sz="quarter" idx="12"/>
          </p:nvPr>
        </p:nvSpPr>
        <p:spPr/>
        <p:txBody>
          <a:bodyPr/>
          <a:lstStyle>
            <a:lvl1pPr algn="l">
              <a:defRPr sz="1800"/>
            </a:lvl1pPr>
          </a:lstStyle>
          <a:p>
            <a:fld id="{885485D7-9B27-4F6D-970C-69E28ACFF547}" type="slidenum">
              <a:rPr lang="en-US" altLang="en-US"/>
              <a:pPr/>
              <a:t>‹#›</a:t>
            </a:fld>
            <a:endParaRPr lang="en-US" altLang="en-US"/>
          </a:p>
        </p:txBody>
      </p:sp>
    </p:spTree>
    <p:extLst>
      <p:ext uri="{BB962C8B-B14F-4D97-AF65-F5344CB8AC3E}">
        <p14:creationId xmlns:p14="http://schemas.microsoft.com/office/powerpoint/2010/main" val="945516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p:txBody>
          <a:bodyPr/>
          <a:lstStyle>
            <a:lvl1pPr>
              <a:defRPr sz="1800"/>
            </a:lvl1pPr>
          </a:lstStyle>
          <a:p>
            <a:endParaRPr lang="en-US" altLang="en-US"/>
          </a:p>
        </p:txBody>
      </p:sp>
      <p:sp>
        <p:nvSpPr>
          <p:cNvPr id="8" name="Rectangle 20"/>
          <p:cNvSpPr>
            <a:spLocks noGrp="1" noChangeArrowheads="1"/>
          </p:cNvSpPr>
          <p:nvPr>
            <p:ph type="ftr" sz="quarter" idx="11"/>
          </p:nvPr>
        </p:nvSpPr>
        <p:spPr/>
        <p:txBody>
          <a:bodyPr/>
          <a:lstStyle>
            <a:lvl1pPr>
              <a:defRPr sz="1800"/>
            </a:lvl1pPr>
          </a:lstStyle>
          <a:p>
            <a:endParaRPr lang="en-US" altLang="en-US"/>
          </a:p>
        </p:txBody>
      </p:sp>
      <p:sp>
        <p:nvSpPr>
          <p:cNvPr id="9" name="Rectangle 21"/>
          <p:cNvSpPr>
            <a:spLocks noGrp="1" noChangeArrowheads="1"/>
          </p:cNvSpPr>
          <p:nvPr>
            <p:ph type="sldNum" sz="quarter" idx="12"/>
          </p:nvPr>
        </p:nvSpPr>
        <p:spPr/>
        <p:txBody>
          <a:bodyPr/>
          <a:lstStyle>
            <a:lvl1pPr algn="l">
              <a:defRPr sz="1800"/>
            </a:lvl1pPr>
          </a:lstStyle>
          <a:p>
            <a:fld id="{B260FEF0-C287-4235-B476-E4B6AA99DE70}" type="slidenum">
              <a:rPr lang="en-US" altLang="en-US"/>
              <a:pPr/>
              <a:t>‹#›</a:t>
            </a:fld>
            <a:endParaRPr lang="en-US" altLang="en-US"/>
          </a:p>
        </p:txBody>
      </p:sp>
    </p:spTree>
    <p:extLst>
      <p:ext uri="{BB962C8B-B14F-4D97-AF65-F5344CB8AC3E}">
        <p14:creationId xmlns:p14="http://schemas.microsoft.com/office/powerpoint/2010/main" val="357220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086E35D-3E14-B449-BBEA-92398D08F208}" type="slidenum">
              <a:rPr lang="en-US"/>
              <a:pPr>
                <a:defRPr/>
              </a:pPr>
              <a:t>‹#›</a:t>
            </a:fld>
            <a:endParaRPr lang="en-US"/>
          </a:p>
        </p:txBody>
      </p:sp>
    </p:spTree>
    <p:extLst>
      <p:ext uri="{BB962C8B-B14F-4D97-AF65-F5344CB8AC3E}">
        <p14:creationId xmlns:p14="http://schemas.microsoft.com/office/powerpoint/2010/main" val="7523105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p:txBody>
          <a:bodyPr/>
          <a:lstStyle>
            <a:lvl1pPr>
              <a:defRPr sz="1800"/>
            </a:lvl1pPr>
          </a:lstStyle>
          <a:p>
            <a:endParaRPr lang="en-US" altLang="en-US"/>
          </a:p>
        </p:txBody>
      </p:sp>
      <p:sp>
        <p:nvSpPr>
          <p:cNvPr id="4" name="Rectangle 20"/>
          <p:cNvSpPr>
            <a:spLocks noGrp="1" noChangeArrowheads="1"/>
          </p:cNvSpPr>
          <p:nvPr>
            <p:ph type="ftr" sz="quarter" idx="11"/>
          </p:nvPr>
        </p:nvSpPr>
        <p:spPr/>
        <p:txBody>
          <a:bodyPr/>
          <a:lstStyle>
            <a:lvl1pPr>
              <a:defRPr sz="1800"/>
            </a:lvl1pPr>
          </a:lstStyle>
          <a:p>
            <a:endParaRPr lang="en-US" altLang="en-US"/>
          </a:p>
        </p:txBody>
      </p:sp>
      <p:sp>
        <p:nvSpPr>
          <p:cNvPr id="5" name="Rectangle 21"/>
          <p:cNvSpPr>
            <a:spLocks noGrp="1" noChangeArrowheads="1"/>
          </p:cNvSpPr>
          <p:nvPr>
            <p:ph type="sldNum" sz="quarter" idx="12"/>
          </p:nvPr>
        </p:nvSpPr>
        <p:spPr/>
        <p:txBody>
          <a:bodyPr/>
          <a:lstStyle>
            <a:lvl1pPr algn="l">
              <a:defRPr sz="1800"/>
            </a:lvl1pPr>
          </a:lstStyle>
          <a:p>
            <a:fld id="{8838F8D7-66A7-45F2-A7E4-E71BBEC67848}" type="slidenum">
              <a:rPr lang="en-US" altLang="en-US"/>
              <a:pPr/>
              <a:t>‹#›</a:t>
            </a:fld>
            <a:endParaRPr lang="en-US" altLang="en-US"/>
          </a:p>
        </p:txBody>
      </p:sp>
    </p:spTree>
    <p:extLst>
      <p:ext uri="{BB962C8B-B14F-4D97-AF65-F5344CB8AC3E}">
        <p14:creationId xmlns:p14="http://schemas.microsoft.com/office/powerpoint/2010/main" val="2453934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sz="1800"/>
            </a:lvl1pPr>
          </a:lstStyle>
          <a:p>
            <a:endParaRPr lang="en-US" altLang="en-US"/>
          </a:p>
        </p:txBody>
      </p:sp>
      <p:sp>
        <p:nvSpPr>
          <p:cNvPr id="3" name="Rectangle 20"/>
          <p:cNvSpPr>
            <a:spLocks noGrp="1" noChangeArrowheads="1"/>
          </p:cNvSpPr>
          <p:nvPr>
            <p:ph type="ftr" sz="quarter" idx="11"/>
          </p:nvPr>
        </p:nvSpPr>
        <p:spPr/>
        <p:txBody>
          <a:bodyPr/>
          <a:lstStyle>
            <a:lvl1pPr>
              <a:defRPr sz="1800"/>
            </a:lvl1pPr>
          </a:lstStyle>
          <a:p>
            <a:endParaRPr lang="en-US" altLang="en-US"/>
          </a:p>
        </p:txBody>
      </p:sp>
      <p:sp>
        <p:nvSpPr>
          <p:cNvPr id="4" name="Rectangle 21"/>
          <p:cNvSpPr>
            <a:spLocks noGrp="1" noChangeArrowheads="1"/>
          </p:cNvSpPr>
          <p:nvPr>
            <p:ph type="sldNum" sz="quarter" idx="12"/>
          </p:nvPr>
        </p:nvSpPr>
        <p:spPr/>
        <p:txBody>
          <a:bodyPr/>
          <a:lstStyle>
            <a:lvl1pPr algn="l">
              <a:defRPr sz="1800"/>
            </a:lvl1pPr>
          </a:lstStyle>
          <a:p>
            <a:fld id="{D249EA89-7060-4930-AE37-2D6FE96E08C8}" type="slidenum">
              <a:rPr lang="en-US" altLang="en-US"/>
              <a:pPr/>
              <a:t>‹#›</a:t>
            </a:fld>
            <a:endParaRPr lang="en-US" altLang="en-US"/>
          </a:p>
        </p:txBody>
      </p:sp>
    </p:spTree>
    <p:extLst>
      <p:ext uri="{BB962C8B-B14F-4D97-AF65-F5344CB8AC3E}">
        <p14:creationId xmlns:p14="http://schemas.microsoft.com/office/powerpoint/2010/main" val="922276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sz="1800"/>
            </a:lvl1pPr>
          </a:lstStyle>
          <a:p>
            <a:endParaRPr lang="en-US" altLang="en-US"/>
          </a:p>
        </p:txBody>
      </p:sp>
      <p:sp>
        <p:nvSpPr>
          <p:cNvPr id="6" name="Rectangle 20"/>
          <p:cNvSpPr>
            <a:spLocks noGrp="1" noChangeArrowheads="1"/>
          </p:cNvSpPr>
          <p:nvPr>
            <p:ph type="ftr" sz="quarter" idx="11"/>
          </p:nvPr>
        </p:nvSpPr>
        <p:spPr/>
        <p:txBody>
          <a:bodyPr/>
          <a:lstStyle>
            <a:lvl1pPr>
              <a:defRPr sz="1800"/>
            </a:lvl1pPr>
          </a:lstStyle>
          <a:p>
            <a:endParaRPr lang="en-US" altLang="en-US"/>
          </a:p>
        </p:txBody>
      </p:sp>
      <p:sp>
        <p:nvSpPr>
          <p:cNvPr id="7" name="Rectangle 21"/>
          <p:cNvSpPr>
            <a:spLocks noGrp="1" noChangeArrowheads="1"/>
          </p:cNvSpPr>
          <p:nvPr>
            <p:ph type="sldNum" sz="quarter" idx="12"/>
          </p:nvPr>
        </p:nvSpPr>
        <p:spPr/>
        <p:txBody>
          <a:bodyPr/>
          <a:lstStyle>
            <a:lvl1pPr algn="l">
              <a:defRPr sz="1800"/>
            </a:lvl1pPr>
          </a:lstStyle>
          <a:p>
            <a:fld id="{E9ABA802-73F3-4E05-A020-382FECC85AF2}" type="slidenum">
              <a:rPr lang="en-US" altLang="en-US"/>
              <a:pPr/>
              <a:t>‹#›</a:t>
            </a:fld>
            <a:endParaRPr lang="en-US" altLang="en-US"/>
          </a:p>
        </p:txBody>
      </p:sp>
    </p:spTree>
    <p:extLst>
      <p:ext uri="{BB962C8B-B14F-4D97-AF65-F5344CB8AC3E}">
        <p14:creationId xmlns:p14="http://schemas.microsoft.com/office/powerpoint/2010/main" val="4218859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sz="1800"/>
            </a:lvl1pPr>
          </a:lstStyle>
          <a:p>
            <a:endParaRPr lang="en-US" altLang="en-US"/>
          </a:p>
        </p:txBody>
      </p:sp>
      <p:sp>
        <p:nvSpPr>
          <p:cNvPr id="6" name="Rectangle 20"/>
          <p:cNvSpPr>
            <a:spLocks noGrp="1" noChangeArrowheads="1"/>
          </p:cNvSpPr>
          <p:nvPr>
            <p:ph type="ftr" sz="quarter" idx="11"/>
          </p:nvPr>
        </p:nvSpPr>
        <p:spPr/>
        <p:txBody>
          <a:bodyPr/>
          <a:lstStyle>
            <a:lvl1pPr>
              <a:defRPr sz="1800"/>
            </a:lvl1pPr>
          </a:lstStyle>
          <a:p>
            <a:endParaRPr lang="en-US" altLang="en-US"/>
          </a:p>
        </p:txBody>
      </p:sp>
      <p:sp>
        <p:nvSpPr>
          <p:cNvPr id="7" name="Rectangle 21"/>
          <p:cNvSpPr>
            <a:spLocks noGrp="1" noChangeArrowheads="1"/>
          </p:cNvSpPr>
          <p:nvPr>
            <p:ph type="sldNum" sz="quarter" idx="12"/>
          </p:nvPr>
        </p:nvSpPr>
        <p:spPr/>
        <p:txBody>
          <a:bodyPr/>
          <a:lstStyle>
            <a:lvl1pPr algn="l">
              <a:defRPr sz="1800"/>
            </a:lvl1pPr>
          </a:lstStyle>
          <a:p>
            <a:fld id="{AB0F2937-4C67-4FF7-90A3-46D6F95E61E6}" type="slidenum">
              <a:rPr lang="en-US" altLang="en-US"/>
              <a:pPr/>
              <a:t>‹#›</a:t>
            </a:fld>
            <a:endParaRPr lang="en-US" altLang="en-US"/>
          </a:p>
        </p:txBody>
      </p:sp>
    </p:spTree>
    <p:extLst>
      <p:ext uri="{BB962C8B-B14F-4D97-AF65-F5344CB8AC3E}">
        <p14:creationId xmlns:p14="http://schemas.microsoft.com/office/powerpoint/2010/main" val="3214954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sz="1800"/>
            </a:lvl1pPr>
          </a:lstStyle>
          <a:p>
            <a:endParaRPr lang="en-US" altLang="en-US"/>
          </a:p>
        </p:txBody>
      </p:sp>
      <p:sp>
        <p:nvSpPr>
          <p:cNvPr id="5" name="Rectangle 20"/>
          <p:cNvSpPr>
            <a:spLocks noGrp="1" noChangeArrowheads="1"/>
          </p:cNvSpPr>
          <p:nvPr>
            <p:ph type="ftr" sz="quarter" idx="11"/>
          </p:nvPr>
        </p:nvSpPr>
        <p:spPr/>
        <p:txBody>
          <a:bodyPr/>
          <a:lstStyle>
            <a:lvl1pPr>
              <a:defRPr sz="1800"/>
            </a:lvl1pPr>
          </a:lstStyle>
          <a:p>
            <a:endParaRPr lang="en-US" altLang="en-US"/>
          </a:p>
        </p:txBody>
      </p:sp>
      <p:sp>
        <p:nvSpPr>
          <p:cNvPr id="6" name="Rectangle 21"/>
          <p:cNvSpPr>
            <a:spLocks noGrp="1" noChangeArrowheads="1"/>
          </p:cNvSpPr>
          <p:nvPr>
            <p:ph type="sldNum" sz="quarter" idx="12"/>
          </p:nvPr>
        </p:nvSpPr>
        <p:spPr/>
        <p:txBody>
          <a:bodyPr/>
          <a:lstStyle>
            <a:lvl1pPr algn="l">
              <a:defRPr sz="1800"/>
            </a:lvl1pPr>
          </a:lstStyle>
          <a:p>
            <a:fld id="{7897AE56-5D19-4094-961D-D85B7CD99375}" type="slidenum">
              <a:rPr lang="en-US" altLang="en-US"/>
              <a:pPr/>
              <a:t>‹#›</a:t>
            </a:fld>
            <a:endParaRPr lang="en-US" altLang="en-US"/>
          </a:p>
        </p:txBody>
      </p:sp>
    </p:spTree>
    <p:extLst>
      <p:ext uri="{BB962C8B-B14F-4D97-AF65-F5344CB8AC3E}">
        <p14:creationId xmlns:p14="http://schemas.microsoft.com/office/powerpoint/2010/main" val="840052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sz="1800"/>
            </a:lvl1pPr>
          </a:lstStyle>
          <a:p>
            <a:endParaRPr lang="en-US" altLang="en-US"/>
          </a:p>
        </p:txBody>
      </p:sp>
      <p:sp>
        <p:nvSpPr>
          <p:cNvPr id="5" name="Rectangle 20"/>
          <p:cNvSpPr>
            <a:spLocks noGrp="1" noChangeArrowheads="1"/>
          </p:cNvSpPr>
          <p:nvPr>
            <p:ph type="ftr" sz="quarter" idx="11"/>
          </p:nvPr>
        </p:nvSpPr>
        <p:spPr/>
        <p:txBody>
          <a:bodyPr/>
          <a:lstStyle>
            <a:lvl1pPr>
              <a:defRPr sz="1800"/>
            </a:lvl1pPr>
          </a:lstStyle>
          <a:p>
            <a:endParaRPr lang="en-US" altLang="en-US"/>
          </a:p>
        </p:txBody>
      </p:sp>
      <p:sp>
        <p:nvSpPr>
          <p:cNvPr id="6" name="Rectangle 21"/>
          <p:cNvSpPr>
            <a:spLocks noGrp="1" noChangeArrowheads="1"/>
          </p:cNvSpPr>
          <p:nvPr>
            <p:ph type="sldNum" sz="quarter" idx="12"/>
          </p:nvPr>
        </p:nvSpPr>
        <p:spPr/>
        <p:txBody>
          <a:bodyPr/>
          <a:lstStyle>
            <a:lvl1pPr algn="l">
              <a:defRPr sz="1800"/>
            </a:lvl1pPr>
          </a:lstStyle>
          <a:p>
            <a:fld id="{6E4C8FE2-B3C4-48BC-AC1D-84C4EC7E65E9}" type="slidenum">
              <a:rPr lang="en-US" altLang="en-US"/>
              <a:pPr/>
              <a:t>‹#›</a:t>
            </a:fld>
            <a:endParaRPr lang="en-US" altLang="en-US"/>
          </a:p>
        </p:txBody>
      </p:sp>
    </p:spTree>
    <p:extLst>
      <p:ext uri="{BB962C8B-B14F-4D97-AF65-F5344CB8AC3E}">
        <p14:creationId xmlns:p14="http://schemas.microsoft.com/office/powerpoint/2010/main" val="4129522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9"/>
          <p:cNvSpPr>
            <a:spLocks noGrp="1" noChangeArrowheads="1"/>
          </p:cNvSpPr>
          <p:nvPr>
            <p:ph type="dt" sz="half" idx="10"/>
          </p:nvPr>
        </p:nvSpPr>
        <p:spPr/>
        <p:txBody>
          <a:bodyPr/>
          <a:lstStyle>
            <a:lvl1pPr>
              <a:defRPr sz="1800"/>
            </a:lvl1pPr>
          </a:lstStyle>
          <a:p>
            <a:endParaRPr lang="en-US" altLang="en-US"/>
          </a:p>
        </p:txBody>
      </p:sp>
      <p:sp>
        <p:nvSpPr>
          <p:cNvPr id="5" name="Rectangle 20"/>
          <p:cNvSpPr>
            <a:spLocks noGrp="1" noChangeArrowheads="1"/>
          </p:cNvSpPr>
          <p:nvPr>
            <p:ph type="ftr" sz="quarter" idx="11"/>
          </p:nvPr>
        </p:nvSpPr>
        <p:spPr/>
        <p:txBody>
          <a:bodyPr/>
          <a:lstStyle>
            <a:lvl1pPr>
              <a:defRPr sz="1800"/>
            </a:lvl1pPr>
          </a:lstStyle>
          <a:p>
            <a:endParaRPr lang="en-US" altLang="en-US"/>
          </a:p>
        </p:txBody>
      </p:sp>
      <p:sp>
        <p:nvSpPr>
          <p:cNvPr id="6" name="Rectangle 21"/>
          <p:cNvSpPr>
            <a:spLocks noGrp="1" noChangeArrowheads="1"/>
          </p:cNvSpPr>
          <p:nvPr>
            <p:ph type="sldNum" sz="quarter" idx="12"/>
          </p:nvPr>
        </p:nvSpPr>
        <p:spPr/>
        <p:txBody>
          <a:bodyPr/>
          <a:lstStyle>
            <a:lvl1pPr algn="l">
              <a:defRPr sz="1800"/>
            </a:lvl1pPr>
          </a:lstStyle>
          <a:p>
            <a:fld id="{4ADB22FD-C6E4-4A49-AB23-C1551BA856ED}" type="slidenum">
              <a:rPr lang="en-US" altLang="en-US"/>
              <a:pPr/>
              <a:t>‹#›</a:t>
            </a:fld>
            <a:endParaRPr lang="en-US" altLang="en-US"/>
          </a:p>
        </p:txBody>
      </p:sp>
    </p:spTree>
    <p:extLst>
      <p:ext uri="{BB962C8B-B14F-4D97-AF65-F5344CB8AC3E}">
        <p14:creationId xmlns:p14="http://schemas.microsoft.com/office/powerpoint/2010/main" val="10657663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BE0A2CE-89B4-BF40-BFF7-B0BFCC295EDE}" type="slidenum">
              <a:rPr lang="en-US"/>
              <a:pPr>
                <a:defRPr/>
              </a:pPr>
              <a:t>‹#›</a:t>
            </a:fld>
            <a:endParaRPr lang="en-US"/>
          </a:p>
        </p:txBody>
      </p:sp>
    </p:spTree>
    <p:extLst>
      <p:ext uri="{BB962C8B-B14F-4D97-AF65-F5344CB8AC3E}">
        <p14:creationId xmlns:p14="http://schemas.microsoft.com/office/powerpoint/2010/main" val="67613342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47CE20E-2814-D740-8608-C0EE0F23E319}" type="slidenum">
              <a:rPr lang="en-US"/>
              <a:pPr>
                <a:defRPr/>
              </a:pPr>
              <a:t>‹#›</a:t>
            </a:fld>
            <a:endParaRPr lang="en-US"/>
          </a:p>
        </p:txBody>
      </p:sp>
    </p:spTree>
    <p:extLst>
      <p:ext uri="{BB962C8B-B14F-4D97-AF65-F5344CB8AC3E}">
        <p14:creationId xmlns:p14="http://schemas.microsoft.com/office/powerpoint/2010/main" val="103148757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1B30A1C-5EBA-0843-A96B-025F963E0908}" type="slidenum">
              <a:rPr lang="en-US"/>
              <a:pPr>
                <a:defRPr/>
              </a:pPr>
              <a:t>‹#›</a:t>
            </a:fld>
            <a:endParaRPr lang="en-US"/>
          </a:p>
        </p:txBody>
      </p:sp>
    </p:spTree>
    <p:extLst>
      <p:ext uri="{BB962C8B-B14F-4D97-AF65-F5344CB8AC3E}">
        <p14:creationId xmlns:p14="http://schemas.microsoft.com/office/powerpoint/2010/main" val="1987319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atin typeface="+mn-lt"/>
                <a:ea typeface="+mn-ea"/>
                <a:cs typeface="+mn-cs"/>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15FA04F-7147-5146-BBD6-5B0AC86F3932}" type="slidenum">
              <a:rPr lang="en-US"/>
              <a:pPr>
                <a:defRPr/>
              </a:pPr>
              <a:t>‹#›</a:t>
            </a:fld>
            <a:endParaRPr lang="en-US"/>
          </a:p>
        </p:txBody>
      </p:sp>
    </p:spTree>
    <p:extLst>
      <p:ext uri="{BB962C8B-B14F-4D97-AF65-F5344CB8AC3E}">
        <p14:creationId xmlns:p14="http://schemas.microsoft.com/office/powerpoint/2010/main" val="377817174"/>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E8F9B68-C8EA-EF43-B10A-B785953BFE32}" type="slidenum">
              <a:rPr lang="en-US"/>
              <a:pPr>
                <a:defRPr/>
              </a:pPr>
              <a:t>‹#›</a:t>
            </a:fld>
            <a:endParaRPr lang="en-US"/>
          </a:p>
        </p:txBody>
      </p:sp>
    </p:spTree>
    <p:extLst>
      <p:ext uri="{BB962C8B-B14F-4D97-AF65-F5344CB8AC3E}">
        <p14:creationId xmlns:p14="http://schemas.microsoft.com/office/powerpoint/2010/main" val="57061693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4B39689-B542-F145-9156-E684DA4AC7CD}" type="slidenum">
              <a:rPr lang="en-US"/>
              <a:pPr>
                <a:defRPr/>
              </a:pPr>
              <a:t>‹#›</a:t>
            </a:fld>
            <a:endParaRPr lang="en-US"/>
          </a:p>
        </p:txBody>
      </p:sp>
    </p:spTree>
    <p:extLst>
      <p:ext uri="{BB962C8B-B14F-4D97-AF65-F5344CB8AC3E}">
        <p14:creationId xmlns:p14="http://schemas.microsoft.com/office/powerpoint/2010/main" val="337449071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74F47F0-291F-0042-9AB9-86A6B2A7A356}" type="slidenum">
              <a:rPr lang="en-US"/>
              <a:pPr>
                <a:defRPr/>
              </a:pPr>
              <a:t>‹#›</a:t>
            </a:fld>
            <a:endParaRPr lang="en-US"/>
          </a:p>
        </p:txBody>
      </p:sp>
    </p:spTree>
    <p:extLst>
      <p:ext uri="{BB962C8B-B14F-4D97-AF65-F5344CB8AC3E}">
        <p14:creationId xmlns:p14="http://schemas.microsoft.com/office/powerpoint/2010/main" val="16469427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938B93A-72EE-FF4E-8569-AE72976AA713}" type="slidenum">
              <a:rPr lang="en-US"/>
              <a:pPr>
                <a:defRPr/>
              </a:pPr>
              <a:t>‹#›</a:t>
            </a:fld>
            <a:endParaRPr lang="en-US"/>
          </a:p>
        </p:txBody>
      </p:sp>
    </p:spTree>
    <p:extLst>
      <p:ext uri="{BB962C8B-B14F-4D97-AF65-F5344CB8AC3E}">
        <p14:creationId xmlns:p14="http://schemas.microsoft.com/office/powerpoint/2010/main" val="193451182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AA9F377-1497-7D42-8355-6BCCABF8651D}" type="slidenum">
              <a:rPr lang="en-US"/>
              <a:pPr>
                <a:defRPr/>
              </a:pPr>
              <a:t>‹#›</a:t>
            </a:fld>
            <a:endParaRPr lang="en-US"/>
          </a:p>
        </p:txBody>
      </p:sp>
    </p:spTree>
    <p:extLst>
      <p:ext uri="{BB962C8B-B14F-4D97-AF65-F5344CB8AC3E}">
        <p14:creationId xmlns:p14="http://schemas.microsoft.com/office/powerpoint/2010/main" val="386662948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D4B377C-832F-5F40-8A9A-8C99791C572A}" type="slidenum">
              <a:rPr lang="en-US"/>
              <a:pPr>
                <a:defRPr/>
              </a:pPr>
              <a:t>‹#›</a:t>
            </a:fld>
            <a:endParaRPr lang="en-US"/>
          </a:p>
        </p:txBody>
      </p:sp>
    </p:spTree>
    <p:extLst>
      <p:ext uri="{BB962C8B-B14F-4D97-AF65-F5344CB8AC3E}">
        <p14:creationId xmlns:p14="http://schemas.microsoft.com/office/powerpoint/2010/main" val="416154041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2F0ADE4-8574-3B4B-8CEA-9671AD223A1C}" type="slidenum">
              <a:rPr lang="en-US"/>
              <a:pPr>
                <a:defRPr/>
              </a:pPr>
              <a:t>‹#›</a:t>
            </a:fld>
            <a:endParaRPr lang="en-US"/>
          </a:p>
        </p:txBody>
      </p:sp>
    </p:spTree>
    <p:extLst>
      <p:ext uri="{BB962C8B-B14F-4D97-AF65-F5344CB8AC3E}">
        <p14:creationId xmlns:p14="http://schemas.microsoft.com/office/powerpoint/2010/main" val="137929231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4DD6BAC-0656-F642-9B08-C61AE25F8AC0}" type="slidenum">
              <a:rPr lang="en-US"/>
              <a:pPr>
                <a:defRPr/>
              </a:pPr>
              <a:t>‹#›</a:t>
            </a:fld>
            <a:endParaRPr lang="en-US"/>
          </a:p>
        </p:txBody>
      </p:sp>
    </p:spTree>
    <p:extLst>
      <p:ext uri="{BB962C8B-B14F-4D97-AF65-F5344CB8AC3E}">
        <p14:creationId xmlns:p14="http://schemas.microsoft.com/office/powerpoint/2010/main" val="20174402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D9C2DBDD-A6C1-EF44-8CF4-A98C24586061}" type="slidenum">
              <a:rPr lang="en-US"/>
              <a:pPr>
                <a:defRPr/>
              </a:pPr>
              <a:t>‹#›</a:t>
            </a:fld>
            <a:endParaRPr lang="en-US"/>
          </a:p>
        </p:txBody>
      </p:sp>
    </p:spTree>
    <p:extLst>
      <p:ext uri="{BB962C8B-B14F-4D97-AF65-F5344CB8AC3E}">
        <p14:creationId xmlns:p14="http://schemas.microsoft.com/office/powerpoint/2010/main" val="32461621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1A4DFC43-68FB-8F48-9C46-6A01CD1B7BBB}" type="slidenum">
              <a:rPr lang="en-US"/>
              <a:pPr>
                <a:defRPr/>
              </a:pPr>
              <a:t>‹#›</a:t>
            </a:fld>
            <a:endParaRPr lang="en-US"/>
          </a:p>
        </p:txBody>
      </p:sp>
    </p:spTree>
    <p:extLst>
      <p:ext uri="{BB962C8B-B14F-4D97-AF65-F5344CB8AC3E}">
        <p14:creationId xmlns:p14="http://schemas.microsoft.com/office/powerpoint/2010/main" val="2403491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80575501-1E14-AB4D-BB45-A89D6290B1C6}" type="slidenum">
              <a:rPr lang="en-US"/>
              <a:pPr>
                <a:defRPr/>
              </a:pPr>
              <a:t>‹#›</a:t>
            </a:fld>
            <a:endParaRPr lang="en-US"/>
          </a:p>
        </p:txBody>
      </p:sp>
    </p:spTree>
    <p:extLst>
      <p:ext uri="{BB962C8B-B14F-4D97-AF65-F5344CB8AC3E}">
        <p14:creationId xmlns:p14="http://schemas.microsoft.com/office/powerpoint/2010/main" val="414979814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2.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29"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0"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1"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2"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eaLnBrk="0" hangingPunct="0"/>
              <a:endParaRPr lang="en-US" sz="2400">
                <a:solidFill>
                  <a:srgbClr val="FFFFCC"/>
                </a:solidFill>
                <a:latin typeface="Times New Roman" charset="0"/>
              </a:endParaRPr>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Lst>
  <p:txStyles>
    <p:titleStyle>
      <a:lvl1pPr algn="r" rtl="0" eaLnBrk="0" fontAlgn="base" hangingPunct="0">
        <a:spcBef>
          <a:spcPct val="0"/>
        </a:spcBef>
        <a:spcAft>
          <a:spcPct val="0"/>
        </a:spcAft>
        <a:defRPr sz="4400" i="1">
          <a:solidFill>
            <a:srgbClr val="FFFFFF"/>
          </a:solidFill>
          <a:latin typeface="Arial"/>
          <a:ea typeface="ＭＳ Ｐゴシック" pitchFamily="34" charset="-128"/>
          <a:cs typeface="Arial"/>
        </a:defRPr>
      </a:lvl1pPr>
      <a:lvl2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2pPr>
      <a:lvl3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3pPr>
      <a:lvl4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4pPr>
      <a:lvl5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5pPr>
      <a:lvl6pPr marL="457200" algn="r" rtl="0" eaLnBrk="0" fontAlgn="base" hangingPunct="0">
        <a:spcBef>
          <a:spcPct val="0"/>
        </a:spcBef>
        <a:spcAft>
          <a:spcPct val="0"/>
        </a:spcAft>
        <a:defRPr sz="4400" i="1">
          <a:solidFill>
            <a:schemeClr val="tx2"/>
          </a:solidFill>
          <a:latin typeface="Times New Roman" pitchFamily="-112" charset="0"/>
        </a:defRPr>
      </a:lvl6pPr>
      <a:lvl7pPr marL="914400" algn="r" rtl="0" eaLnBrk="0" fontAlgn="base" hangingPunct="0">
        <a:spcBef>
          <a:spcPct val="0"/>
        </a:spcBef>
        <a:spcAft>
          <a:spcPct val="0"/>
        </a:spcAft>
        <a:defRPr sz="4400" i="1">
          <a:solidFill>
            <a:schemeClr val="tx2"/>
          </a:solidFill>
          <a:latin typeface="Times New Roman" pitchFamily="-112" charset="0"/>
        </a:defRPr>
      </a:lvl7pPr>
      <a:lvl8pPr marL="1371600" algn="r" rtl="0" eaLnBrk="0" fontAlgn="base" hangingPunct="0">
        <a:spcBef>
          <a:spcPct val="0"/>
        </a:spcBef>
        <a:spcAft>
          <a:spcPct val="0"/>
        </a:spcAft>
        <a:defRPr sz="4400" i="1">
          <a:solidFill>
            <a:schemeClr val="tx2"/>
          </a:solidFill>
          <a:latin typeface="Times New Roman" pitchFamily="-112" charset="0"/>
        </a:defRPr>
      </a:lvl8pPr>
      <a:lvl9pPr marL="1828800" algn="r" rtl="0" eaLnBrk="0" fontAlgn="base" hangingPunct="0">
        <a:spcBef>
          <a:spcPct val="0"/>
        </a:spcBef>
        <a:spcAft>
          <a:spcPct val="0"/>
        </a:spcAft>
        <a:defRPr sz="4400" i="1">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Arial"/>
          <a:ea typeface="ＭＳ Ｐゴシック" pitchFamily="34" charset="-128"/>
          <a:cs typeface="Arial"/>
        </a:defRPr>
      </a:lvl1pPr>
      <a:lvl2pPr marL="742950" indent="-285750" algn="l" rtl="0" eaLnBrk="0" fontAlgn="base" hangingPunct="0">
        <a:spcBef>
          <a:spcPct val="20000"/>
        </a:spcBef>
        <a:spcAft>
          <a:spcPct val="0"/>
        </a:spcAft>
        <a:buClr>
          <a:schemeClr val="tx2"/>
        </a:buClr>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pitchFamily="-112" charset="-128"/>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8067"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Times New Roman" charset="0"/>
                <a:ea typeface="ＭＳ Ｐゴシック" pitchFamily="34" charset="-128"/>
                <a:cs typeface="ＭＳ Ｐゴシック" pitchFamily="34" charset="-128"/>
              </a:defRPr>
            </a:lvl1pPr>
          </a:lstStyle>
          <a:p>
            <a:pPr>
              <a:defRPr/>
            </a:pPr>
            <a:endParaRPr lang="en-US"/>
          </a:p>
        </p:txBody>
      </p:sp>
      <p:sp>
        <p:nvSpPr>
          <p:cNvPr id="88068"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Times New Roman" charset="0"/>
                <a:ea typeface="ＭＳ Ｐゴシック" pitchFamily="34" charset="-128"/>
                <a:cs typeface="ＭＳ Ｐゴシック" pitchFamily="34" charset="-128"/>
              </a:defRPr>
            </a:lvl1pPr>
          </a:lstStyle>
          <a:p>
            <a:pPr>
              <a:defRPr/>
            </a:pPr>
            <a:endParaRPr lang="en-US"/>
          </a:p>
        </p:txBody>
      </p:sp>
      <p:sp>
        <p:nvSpPr>
          <p:cNvPr id="88069"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latin typeface="Times New Roman" charset="0"/>
              </a:defRPr>
            </a:lvl1pPr>
          </a:lstStyle>
          <a:p>
            <a:pPr>
              <a:defRPr/>
            </a:pPr>
            <a:fld id="{395FBADB-D369-9447-85F5-71D604414580}" type="slidenum">
              <a:rPr lang="en-US"/>
              <a:pPr>
                <a:defRPr/>
              </a:pPr>
              <a:t>‹#›</a:t>
            </a:fld>
            <a:endParaRPr lang="en-US"/>
          </a:p>
        </p:txBody>
      </p:sp>
      <p:pic>
        <p:nvPicPr>
          <p:cNvPr id="7174" name="Picture 6" descr="strteg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5"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540"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34"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34" charset="-128"/>
          <a:cs typeface="ＭＳ Ｐゴシック" pitchFamily="34"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2" charset="-128"/>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a:solidFill>
                  <a:srgbClr val="000000"/>
                </a:solidFill>
                <a:latin typeface="Arial" pitchFamily="-112" charset="0"/>
                <a:ea typeface="+mn-ea"/>
                <a:cs typeface="+mn-cs"/>
              </a:defRPr>
            </a:lvl1pPr>
          </a:lstStyle>
          <a:p>
            <a:pPr>
              <a:defRPr/>
            </a:pPr>
            <a:endParaRPr lang="en-US"/>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latin typeface="Arial" pitchFamily="-112" charset="0"/>
                <a:ea typeface="+mn-ea"/>
                <a:cs typeface="+mn-cs"/>
              </a:defRPr>
            </a:lvl1pPr>
          </a:lstStyle>
          <a:p>
            <a:pPr>
              <a:defRPr/>
            </a:pPr>
            <a:endParaRPr lang="en-US"/>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latin typeface="Arial" charset="0"/>
                <a:ea typeface="ＭＳ Ｐゴシック" charset="-128"/>
                <a:cs typeface="ＭＳ Ｐゴシック" charset="-128"/>
              </a:defRPr>
            </a:lvl1pPr>
          </a:lstStyle>
          <a:p>
            <a:pPr>
              <a:defRPr/>
            </a:pPr>
            <a:fld id="{9E166C50-2803-AC45-8F37-6A66FB362A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ＭＳ Ｐゴシック" charset="0"/>
              </a:defRPr>
            </a:lvl1pPr>
          </a:lstStyle>
          <a:p>
            <a:pPr>
              <a:defRPr/>
            </a:pPr>
            <a:fld id="{3DBA6621-18D0-B549-9BF0-E58C021450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2" r:id="rId1"/>
    <p:sldLayoutId id="2147484553" r:id="rId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914400" eaLnBrk="1" hangingPunct="1">
              <a:defRPr sz="1200">
                <a:solidFill>
                  <a:srgbClr val="FFFFFF"/>
                </a:solidFill>
                <a:latin typeface="Tahoma" pitchFamily="-107" charset="-52"/>
                <a:ea typeface="+mn-ea"/>
                <a:cs typeface="+mn-cs"/>
              </a:defRPr>
            </a:lvl1pPr>
          </a:lstStyle>
          <a:p>
            <a:pPr>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914400" eaLnBrk="1" hangingPunct="1">
              <a:defRPr sz="1200">
                <a:solidFill>
                  <a:srgbClr val="FFFFFF"/>
                </a:solidFill>
                <a:latin typeface="Tahoma" pitchFamily="-107" charset="-52"/>
                <a:ea typeface="+mn-ea"/>
                <a:cs typeface="+mn-cs"/>
              </a:defRPr>
            </a:lvl1pPr>
          </a:lstStyle>
          <a:p>
            <a:pPr>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914400" eaLnBrk="1" hangingPunct="1">
              <a:defRPr sz="1200">
                <a:solidFill>
                  <a:srgbClr val="FFFFFF"/>
                </a:solidFill>
                <a:latin typeface="Tahoma" charset="0"/>
              </a:defRPr>
            </a:lvl1pPr>
          </a:lstStyle>
          <a:p>
            <a:pPr>
              <a:defRPr/>
            </a:pPr>
            <a:fld id="{B564DCB0-059E-7A49-9953-1E845E02B1F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 id="2147484565" r:id="rId12"/>
    <p:sldLayoutId id="2147484566"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03555108"/>
      </p:ext>
    </p:extLst>
  </p:cSld>
  <p:clrMap bg1="dk2" tx1="lt1" bg2="dk1" tx2="lt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defTabSz="914400" fontAlgn="base">
              <a:spcBef>
                <a:spcPct val="0"/>
              </a:spcBef>
              <a:spcAft>
                <a:spcPct val="0"/>
              </a:spcAft>
              <a:defRPr/>
            </a:pPr>
            <a:fld id="{228F0D45-48CF-094E-B097-0F6BA8353AA4}"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2914061044"/>
      </p:ext>
    </p:extLst>
  </p:cSld>
  <p:clrMap bg1="lt1" tx1="dk1" bg2="lt2" tx2="dk2" accent1="accent1" accent2="accent2" accent3="accent3" accent4="accent4" accent5="accent5" accent6="accent6" hlink="hlink" folHlink="folHlink"/>
  <p:sldLayoutIdLst>
    <p:sldLayoutId id="2147484606"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grpSp>
        <p:nvGrpSpPr>
          <p:cNvPr id="157698" name="Group 2"/>
          <p:cNvGrpSpPr>
            <a:grpSpLocks/>
          </p:cNvGrpSpPr>
          <p:nvPr/>
        </p:nvGrpSpPr>
        <p:grpSpPr bwMode="auto">
          <a:xfrm>
            <a:off x="685800" y="117475"/>
            <a:ext cx="8456613" cy="6738938"/>
            <a:chOff x="432" y="74"/>
            <a:chExt cx="5327" cy="4245"/>
          </a:xfrm>
        </p:grpSpPr>
        <p:sp>
          <p:nvSpPr>
            <p:cNvPr id="157704" name="Rectangle 3"/>
            <p:cNvSpPr>
              <a:spLocks noChangeArrowheads="1"/>
            </p:cNvSpPr>
            <p:nvPr/>
          </p:nvSpPr>
          <p:spPr bwMode="invGray">
            <a:xfrm>
              <a:off x="432" y="4176"/>
              <a:ext cx="2208" cy="14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nvGrpSpPr>
            <p:cNvPr id="157705" name="Group 4"/>
            <p:cNvGrpSpPr>
              <a:grpSpLocks/>
            </p:cNvGrpSpPr>
            <p:nvPr/>
          </p:nvGrpSpPr>
          <p:grpSpPr bwMode="auto">
            <a:xfrm>
              <a:off x="2859" y="4250"/>
              <a:ext cx="2729" cy="41"/>
              <a:chOff x="2859" y="4250"/>
              <a:chExt cx="2729" cy="41"/>
            </a:xfrm>
          </p:grpSpPr>
          <p:sp>
            <p:nvSpPr>
              <p:cNvPr id="157710" name="Oval 5"/>
              <p:cNvSpPr>
                <a:spLocks noChangeArrowheads="1"/>
              </p:cNvSpPr>
              <p:nvPr/>
            </p:nvSpPr>
            <p:spPr bwMode="invGray">
              <a:xfrm>
                <a:off x="285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1" name="Oval 6"/>
              <p:cNvSpPr>
                <a:spLocks noChangeArrowheads="1"/>
              </p:cNvSpPr>
              <p:nvPr/>
            </p:nvSpPr>
            <p:spPr bwMode="invGray">
              <a:xfrm>
                <a:off x="324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2" name="Oval 7"/>
              <p:cNvSpPr>
                <a:spLocks noChangeArrowheads="1"/>
              </p:cNvSpPr>
              <p:nvPr/>
            </p:nvSpPr>
            <p:spPr bwMode="invGray">
              <a:xfrm>
                <a:off x="362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3" name="Oval 8"/>
              <p:cNvSpPr>
                <a:spLocks noChangeArrowheads="1"/>
              </p:cNvSpPr>
              <p:nvPr/>
            </p:nvSpPr>
            <p:spPr bwMode="invGray">
              <a:xfrm>
                <a:off x="4011"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4" name="Oval 9"/>
              <p:cNvSpPr>
                <a:spLocks noChangeArrowheads="1"/>
              </p:cNvSpPr>
              <p:nvPr/>
            </p:nvSpPr>
            <p:spPr bwMode="invGray">
              <a:xfrm>
                <a:off x="4395"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5" name="Oval 10"/>
              <p:cNvSpPr>
                <a:spLocks noChangeArrowheads="1"/>
              </p:cNvSpPr>
              <p:nvPr/>
            </p:nvSpPr>
            <p:spPr bwMode="invGray">
              <a:xfrm>
                <a:off x="477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6" name="Oval 11"/>
              <p:cNvSpPr>
                <a:spLocks noChangeArrowheads="1"/>
              </p:cNvSpPr>
              <p:nvPr/>
            </p:nvSpPr>
            <p:spPr bwMode="invGray">
              <a:xfrm>
                <a:off x="516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7" name="Oval 12"/>
              <p:cNvSpPr>
                <a:spLocks noChangeArrowheads="1"/>
              </p:cNvSpPr>
              <p:nvPr/>
            </p:nvSpPr>
            <p:spPr bwMode="invGray">
              <a:xfrm>
                <a:off x="554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sp>
          <p:nvSpPr>
            <p:cNvPr id="157706" name="Rectangle 13"/>
            <p:cNvSpPr>
              <a:spLocks noChangeArrowheads="1"/>
            </p:cNvSpPr>
            <p:nvPr/>
          </p:nvSpPr>
          <p:spPr bwMode="invGray">
            <a:xfrm>
              <a:off x="480" y="480"/>
              <a:ext cx="5279" cy="4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07" name="Oval 14"/>
            <p:cNvSpPr>
              <a:spLocks noChangeArrowheads="1"/>
            </p:cNvSpPr>
            <p:nvPr/>
          </p:nvSpPr>
          <p:spPr bwMode="invGray">
            <a:xfrm>
              <a:off x="507"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08" name="Oval 15"/>
            <p:cNvSpPr>
              <a:spLocks noChangeArrowheads="1"/>
            </p:cNvSpPr>
            <p:nvPr/>
          </p:nvSpPr>
          <p:spPr bwMode="invGray">
            <a:xfrm>
              <a:off x="507"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09" name="Oval 16"/>
            <p:cNvSpPr>
              <a:spLocks noChangeArrowheads="1"/>
            </p:cNvSpPr>
            <p:nvPr/>
          </p:nvSpPr>
          <p:spPr bwMode="invGray">
            <a:xfrm>
              <a:off x="507"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sp>
        <p:nvSpPr>
          <p:cNvPr id="157699"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57700"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8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Times New Roman" pitchFamily="18" charset="0"/>
                <a:cs typeface="Times New Roman" pitchFamily="18" charset="0"/>
              </a:defRPr>
            </a:lvl1pPr>
          </a:lstStyle>
          <a:p>
            <a:endParaRPr lang="en-US" altLang="en-US"/>
          </a:p>
        </p:txBody>
      </p:sp>
      <p:sp>
        <p:nvSpPr>
          <p:cNvPr id="718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Times New Roman" pitchFamily="18" charset="0"/>
                <a:cs typeface="Times New Roman" pitchFamily="18" charset="0"/>
              </a:defRPr>
            </a:lvl1pPr>
          </a:lstStyle>
          <a:p>
            <a:endParaRPr lang="en-US" altLang="en-US"/>
          </a:p>
        </p:txBody>
      </p:sp>
      <p:sp>
        <p:nvSpPr>
          <p:cNvPr id="718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Times New Roman" pitchFamily="18" charset="0"/>
                <a:cs typeface="Times New Roman" pitchFamily="18" charset="0"/>
              </a:defRPr>
            </a:lvl1pPr>
          </a:lstStyle>
          <a:p>
            <a:fld id="{412F8C1C-4568-4CB6-BDAF-0342AD8EA166}" type="slidenum">
              <a:rPr lang="en-US" altLang="en-US"/>
              <a:pPr/>
              <a:t>‹#›</a:t>
            </a:fld>
            <a:endParaRPr lang="en-US" altLang="en-US"/>
          </a:p>
        </p:txBody>
      </p:sp>
    </p:spTree>
    <p:extLst>
      <p:ext uri="{BB962C8B-B14F-4D97-AF65-F5344CB8AC3E}">
        <p14:creationId xmlns:p14="http://schemas.microsoft.com/office/powerpoint/2010/main" val="517536124"/>
      </p:ext>
    </p:extLst>
  </p:cSld>
  <p:clrMap bg1="dk2" tx1="lt1" bg2="dk1" tx2="lt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 id="2147484619" r:id="rId12"/>
  </p:sldLayoutIdLst>
  <p:txStyles>
    <p:titleStyle>
      <a:lvl1pPr algn="ctr" rtl="0" eaLnBrk="0" fontAlgn="base" hangingPunct="0">
        <a:spcBef>
          <a:spcPct val="0"/>
        </a:spcBef>
        <a:spcAft>
          <a:spcPct val="0"/>
        </a:spcAft>
        <a:defRPr kumimoji="1" sz="4400">
          <a:solidFill>
            <a:schemeClr val="tx2"/>
          </a:solidFill>
          <a:latin typeface="Arial"/>
          <a:ea typeface="MS PGothic" pitchFamily="34" charset="-128"/>
          <a:cs typeface="Arial"/>
        </a:defRPr>
      </a:lvl1pPr>
      <a:lvl2pPr algn="ctr" rtl="0" eaLnBrk="0" fontAlgn="base" hangingPunct="0">
        <a:spcBef>
          <a:spcPct val="0"/>
        </a:spcBef>
        <a:spcAft>
          <a:spcPct val="0"/>
        </a:spcAft>
        <a:defRPr kumimoji="1" sz="4400">
          <a:solidFill>
            <a:schemeClr val="tx2"/>
          </a:solidFill>
          <a:latin typeface="Arial" charset="0"/>
          <a:ea typeface="MS PGothic" pitchFamily="34" charset="-128"/>
          <a:cs typeface="ＭＳ Ｐゴシック" pitchFamily="-111" charset="-128"/>
        </a:defRPr>
      </a:lvl2pPr>
      <a:lvl3pPr algn="ctr" rtl="0" eaLnBrk="0" fontAlgn="base" hangingPunct="0">
        <a:spcBef>
          <a:spcPct val="0"/>
        </a:spcBef>
        <a:spcAft>
          <a:spcPct val="0"/>
        </a:spcAft>
        <a:defRPr kumimoji="1" sz="4400">
          <a:solidFill>
            <a:schemeClr val="tx2"/>
          </a:solidFill>
          <a:latin typeface="Arial" charset="0"/>
          <a:ea typeface="MS PGothic" pitchFamily="34" charset="-128"/>
          <a:cs typeface="ＭＳ Ｐゴシック" pitchFamily="-111" charset="-128"/>
        </a:defRPr>
      </a:lvl3pPr>
      <a:lvl4pPr algn="ctr" rtl="0" eaLnBrk="0" fontAlgn="base" hangingPunct="0">
        <a:spcBef>
          <a:spcPct val="0"/>
        </a:spcBef>
        <a:spcAft>
          <a:spcPct val="0"/>
        </a:spcAft>
        <a:defRPr kumimoji="1" sz="4400">
          <a:solidFill>
            <a:schemeClr val="tx2"/>
          </a:solidFill>
          <a:latin typeface="Arial" charset="0"/>
          <a:ea typeface="MS PGothic" pitchFamily="34" charset="-128"/>
          <a:cs typeface="ＭＳ Ｐゴシック" pitchFamily="-111" charset="-128"/>
        </a:defRPr>
      </a:lvl4pPr>
      <a:lvl5pPr algn="ctr" rtl="0" eaLnBrk="0" fontAlgn="base" hangingPunct="0">
        <a:spcBef>
          <a:spcPct val="0"/>
        </a:spcBef>
        <a:spcAft>
          <a:spcPct val="0"/>
        </a:spcAft>
        <a:defRPr kumimoji="1" sz="4400">
          <a:solidFill>
            <a:schemeClr val="tx2"/>
          </a:solidFill>
          <a:latin typeface="Arial" charset="0"/>
          <a:ea typeface="MS PGothic" pitchFamily="34" charset="-128"/>
          <a:cs typeface="ＭＳ Ｐゴシック" pitchFamily="-111" charset="-128"/>
        </a:defRPr>
      </a:lvl5pPr>
      <a:lvl6pPr marL="457200" algn="ctr" rtl="0" eaLnBrk="0" fontAlgn="base" hangingPunct="0">
        <a:spcBef>
          <a:spcPct val="0"/>
        </a:spcBef>
        <a:spcAft>
          <a:spcPct val="0"/>
        </a:spcAft>
        <a:defRPr kumimoji="1" sz="4400">
          <a:solidFill>
            <a:schemeClr val="tx2"/>
          </a:solidFill>
          <a:latin typeface="Times New Roman" pitchFamily="-108" charset="0"/>
        </a:defRPr>
      </a:lvl6pPr>
      <a:lvl7pPr marL="914400" algn="ctr" rtl="0" eaLnBrk="0" fontAlgn="base" hangingPunct="0">
        <a:spcBef>
          <a:spcPct val="0"/>
        </a:spcBef>
        <a:spcAft>
          <a:spcPct val="0"/>
        </a:spcAft>
        <a:defRPr kumimoji="1" sz="4400">
          <a:solidFill>
            <a:schemeClr val="tx2"/>
          </a:solidFill>
          <a:latin typeface="Times New Roman" pitchFamily="-108" charset="0"/>
        </a:defRPr>
      </a:lvl7pPr>
      <a:lvl8pPr marL="1371600" algn="ctr" rtl="0" eaLnBrk="0" fontAlgn="base" hangingPunct="0">
        <a:spcBef>
          <a:spcPct val="0"/>
        </a:spcBef>
        <a:spcAft>
          <a:spcPct val="0"/>
        </a:spcAft>
        <a:defRPr kumimoji="1" sz="4400">
          <a:solidFill>
            <a:schemeClr val="tx2"/>
          </a:solidFill>
          <a:latin typeface="Times New Roman" pitchFamily="-108" charset="0"/>
        </a:defRPr>
      </a:lvl8pPr>
      <a:lvl9pPr marL="1828800" algn="ctr" rtl="0" eaLnBrk="0" fontAlgn="base" hangingPunct="0">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MS PGothic" pitchFamily="34"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MS PGothic" pitchFamily="34" charset="-128"/>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MS PGothic" pitchFamily="34"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2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ea typeface="+mn-ea"/>
                <a:cs typeface="+mn-cs"/>
              </a:defRPr>
            </a:lvl1pPr>
          </a:lstStyle>
          <a:p>
            <a:pPr>
              <a:defRPr/>
            </a:pPr>
            <a:endParaRPr lang="en-US"/>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cs typeface="+mn-cs"/>
              </a:defRPr>
            </a:lvl1pPr>
          </a:lstStyle>
          <a:p>
            <a:pPr>
              <a:defRPr/>
            </a:pPr>
            <a:endParaRPr lang="en-US"/>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6E036EF-5242-5241-AB42-97179E1AF200}" type="slidenum">
              <a:rPr lang="en-US"/>
              <a:pPr>
                <a:defRPr/>
              </a:pPr>
              <a:t>‹#›</a:t>
            </a:fld>
            <a:endParaRPr lang="en-US"/>
          </a:p>
        </p:txBody>
      </p:sp>
    </p:spTree>
    <p:extLst>
      <p:ext uri="{BB962C8B-B14F-4D97-AF65-F5344CB8AC3E}">
        <p14:creationId xmlns:p14="http://schemas.microsoft.com/office/powerpoint/2010/main" val="2983843660"/>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www.jtsa.edu/images/art/s_priest.jp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sg/imgres?imgurl=img.163.com/sms/mm/love.jpg&amp;imgrefurl=http://mm.163.com/express.jsp&amp;h=350&amp;w=420&amp;prev=/images?q=Love&amp;start=20&amp;svnum=10&amp;hl=en&amp;lr=&amp;ie=UTF-8&amp;oe=UTF-8&amp;sa=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p:cNvPicPr>
          <p:nvPr/>
        </p:nvPicPr>
        <p:blipFill>
          <a:blip r:embed="rId2">
            <a:extLst>
              <a:ext uri="{28A0092B-C50C-407E-A947-70E740481C1C}">
                <a14:useLocalDpi xmlns:a14="http://schemas.microsoft.com/office/drawing/2010/main" val="0"/>
              </a:ext>
            </a:extLst>
          </a:blip>
          <a:srcRect l="2074"/>
          <a:stretch>
            <a:fillRect/>
          </a:stretch>
        </p:blipFill>
        <p:spPr bwMode="auto">
          <a:xfrm>
            <a:off x="-36513" y="0"/>
            <a:ext cx="9191626" cy="684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9809" name="Title 1"/>
          <p:cNvSpPr>
            <a:spLocks noGrp="1"/>
          </p:cNvSpPr>
          <p:nvPr>
            <p:ph type="title"/>
          </p:nvPr>
        </p:nvSpPr>
        <p:spPr>
          <a:xfrm>
            <a:off x="0" y="76200"/>
            <a:ext cx="9036050" cy="2137722"/>
          </a:xfrm>
        </p:spPr>
        <p:txBody>
          <a:bodyPr/>
          <a:lstStyle/>
          <a:p>
            <a:pPr defTabSz="457200">
              <a:defRPr/>
            </a:pPr>
            <a:r>
              <a:rPr lang="ar-JO" sz="6000" b="1" kern="1200" dirty="0">
                <a:solidFill>
                  <a:srgbClr val="FFFFFF"/>
                </a:solidFill>
                <a:effectLst>
                  <a:glow rad="266700">
                    <a:srgbClr val="000000">
                      <a:alpha val="89000"/>
                    </a:srgbClr>
                  </a:glow>
                </a:effectLst>
                <a:latin typeface="Arial" charset="0"/>
                <a:ea typeface="ＭＳ Ｐゴシック" charset="0"/>
              </a:rPr>
              <a:t>التصنيف في الكتاب المقدس</a:t>
            </a:r>
            <a:endParaRPr lang="en-US" sz="6000" b="1" kern="1200" dirty="0">
              <a:solidFill>
                <a:srgbClr val="FFFFFF"/>
              </a:solidFill>
              <a:effectLst>
                <a:glow rad="266700">
                  <a:srgbClr val="000000">
                    <a:alpha val="89000"/>
                  </a:srgbClr>
                </a:glow>
              </a:effectLst>
              <a:latin typeface="Arial" charset="0"/>
              <a:ea typeface="ＭＳ Ｐゴシック" charset="0"/>
            </a:endParaRPr>
          </a:p>
        </p:txBody>
      </p:sp>
      <p:sp>
        <p:nvSpPr>
          <p:cNvPr id="759810" name="Text Box 5"/>
          <p:cNvSpPr txBox="1">
            <a:spLocks noChangeArrowheads="1"/>
          </p:cNvSpPr>
          <p:nvPr/>
        </p:nvSpPr>
        <p:spPr bwMode="auto">
          <a:xfrm>
            <a:off x="8317475" y="-43720"/>
            <a:ext cx="7837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ar-JO" sz="2400" dirty="0"/>
              <a:t>45أ</a:t>
            </a:r>
            <a:endParaRPr lang="en-US" sz="2400" dirty="0"/>
          </a:p>
        </p:txBody>
      </p:sp>
      <p:sp>
        <p:nvSpPr>
          <p:cNvPr id="4" name="Rectangle 3">
            <a:extLst>
              <a:ext uri="{FF2B5EF4-FFF2-40B4-BE49-F238E27FC236}">
                <a16:creationId xmlns:a16="http://schemas.microsoft.com/office/drawing/2014/main" id="{C762F69E-8B2D-B15A-93DB-45BCB1B25F81}"/>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FB5BA9-3405-3F7F-2E2E-4D4E8593A88D}"/>
              </a:ext>
            </a:extLst>
          </p:cNvPr>
          <p:cNvGrpSpPr/>
          <p:nvPr/>
        </p:nvGrpSpPr>
        <p:grpSpPr>
          <a:xfrm>
            <a:off x="2592388" y="-510908"/>
            <a:ext cx="6252283" cy="6908689"/>
            <a:chOff x="2592388" y="-406400"/>
            <a:chExt cx="6252283" cy="6908689"/>
          </a:xfrm>
        </p:grpSpPr>
        <p:pic>
          <p:nvPicPr>
            <p:cNvPr id="136194" name="Picture 5" descr="So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92388" y="-406400"/>
              <a:ext cx="60737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15BECD9D-ACDB-B33D-D840-3C28F882F941}"/>
                </a:ext>
              </a:extLst>
            </p:cNvPr>
            <p:cNvSpPr/>
            <p:nvPr/>
          </p:nvSpPr>
          <p:spPr bwMode="auto">
            <a:xfrm rot="21284451">
              <a:off x="2710571" y="5733758"/>
              <a:ext cx="6134100" cy="768531"/>
            </a:xfrm>
            <a:prstGeom prst="rect">
              <a:avLst/>
            </a:prstGeom>
            <a:solidFill>
              <a:srgbClr val="FFFFFF"/>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panose="020B0604020202020204" pitchFamily="34" charset="0"/>
                <a:ea typeface="ＭＳ Ｐゴシック" charset="0"/>
                <a:cs typeface="Arial" panose="020B0604020202020204" pitchFamily="34" charset="0"/>
              </a:endParaRPr>
            </a:p>
          </p:txBody>
        </p:sp>
      </p:grpSp>
      <p:sp>
        <p:nvSpPr>
          <p:cNvPr id="136195" name="Text Box 3"/>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428</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36196" name="AutoShape 4"/>
          <p:cNvSpPr>
            <a:spLocks noChangeArrowheads="1"/>
          </p:cNvSpPr>
          <p:nvPr/>
        </p:nvSpPr>
        <p:spPr bwMode="auto">
          <a:xfrm>
            <a:off x="0" y="228600"/>
            <a:ext cx="5105400" cy="426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hlink"/>
          </a:solidFill>
          <a:ln w="9525">
            <a:solidFill>
              <a:schemeClr val="tx1"/>
            </a:solidFill>
            <a:miter lim="800000"/>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CC"/>
              </a:solidFill>
              <a:effectLst/>
              <a:uLnTx/>
              <a:uFillTx/>
              <a:latin typeface="Arial" panose="020B0604020202020204" pitchFamily="34" charset="0"/>
              <a:ea typeface="ＭＳ Ｐゴシック" charset="0"/>
              <a:cs typeface="Arial" panose="020B0604020202020204" pitchFamily="34" charset="0"/>
            </a:endParaRPr>
          </a:p>
        </p:txBody>
      </p:sp>
      <p:sp>
        <p:nvSpPr>
          <p:cNvPr id="136197" name="Rectangle 8"/>
          <p:cNvSpPr>
            <a:spLocks noGrp="1" noChangeArrowheads="1"/>
          </p:cNvSpPr>
          <p:nvPr>
            <p:ph type="title" idx="4294967295"/>
          </p:nvPr>
        </p:nvSpPr>
        <p:spPr>
          <a:xfrm>
            <a:off x="457200" y="228600"/>
            <a:ext cx="4191000" cy="2362200"/>
          </a:xfrm>
        </p:spPr>
        <p:txBody>
          <a:bodyPr/>
          <a:lstStyle/>
          <a:p>
            <a:pPr algn="ctr"/>
            <a:r>
              <a:rPr lang="ar-JO" sz="6000" b="1" i="0" dirty="0">
                <a:latin typeface="Arial" panose="020B0604020202020204" pitchFamily="34" charset="0"/>
                <a:ea typeface="ＭＳ Ｐゴシック" charset="0"/>
                <a:cs typeface="Arial" panose="020B0604020202020204" pitchFamily="34" charset="0"/>
              </a:rPr>
              <a:t>هل أنت</a:t>
            </a:r>
            <a:br>
              <a:rPr lang="ar-JO" sz="6000" b="1" i="0" dirty="0">
                <a:latin typeface="Arial" panose="020B0604020202020204" pitchFamily="34" charset="0"/>
                <a:ea typeface="ＭＳ Ｐゴシック" charset="0"/>
                <a:cs typeface="Arial" panose="020B0604020202020204" pitchFamily="34" charset="0"/>
              </a:rPr>
            </a:br>
            <a:r>
              <a:rPr lang="ar-JO" sz="6000" b="1" i="0" dirty="0">
                <a:latin typeface="Arial" panose="020B0604020202020204" pitchFamily="34" charset="0"/>
                <a:ea typeface="ＭＳ Ｐゴシック" charset="0"/>
                <a:cs typeface="Arial" panose="020B0604020202020204" pitchFamily="34" charset="0"/>
              </a:rPr>
              <a:t>محرج؟</a:t>
            </a:r>
            <a:endParaRPr lang="en-US" i="0" dirty="0">
              <a:latin typeface="Arial" panose="020B0604020202020204" pitchFamily="34" charset="0"/>
              <a:ea typeface="ＭＳ Ｐゴシック" charset="0"/>
              <a:cs typeface="Arial" panose="020B0604020202020204" pitchFamily="34" charset="0"/>
            </a:endParaRPr>
          </a:p>
        </p:txBody>
      </p:sp>
      <p:sp>
        <p:nvSpPr>
          <p:cNvPr id="136198" name="Text Box 5"/>
          <p:cNvSpPr txBox="1">
            <a:spLocks noChangeArrowheads="1"/>
          </p:cNvSpPr>
          <p:nvPr/>
        </p:nvSpPr>
        <p:spPr bwMode="auto">
          <a:xfrm rot="-292092">
            <a:off x="2645592" y="5559368"/>
            <a:ext cx="6032500" cy="1323439"/>
          </a:xfrm>
          <a:prstGeom prst="rect">
            <a:avLst/>
          </a:prstGeom>
          <a:no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أرى أن الراعي سوف يعظ من نشيد الأنشاد ثانية</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9588686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0" y="0"/>
            <a:ext cx="2613025" cy="3886200"/>
          </a:xfrm>
        </p:spPr>
        <p:txBody>
          <a:bodyPr/>
          <a:lstStyle/>
          <a:p>
            <a:pPr algn="ctr"/>
            <a:r>
              <a:rPr lang="ar-JO" sz="4000" b="1" i="0" dirty="0">
                <a:latin typeface="Arial" panose="020B0604020202020204" pitchFamily="34" charset="0"/>
                <a:ea typeface="ＭＳ Ｐゴシック" charset="0"/>
                <a:cs typeface="Arial" panose="020B0604020202020204" pitchFamily="34" charset="0"/>
              </a:rPr>
              <a:t>نحن    مخلوقات جنسية</a:t>
            </a:r>
            <a:endParaRPr lang="en-US" sz="4000" b="1" i="0" dirty="0">
              <a:latin typeface="Arial" panose="020B0604020202020204" pitchFamily="34" charset="0"/>
              <a:ea typeface="ＭＳ Ｐゴシック" charset="0"/>
              <a:cs typeface="Arial" panose="020B0604020202020204" pitchFamily="34" charset="0"/>
            </a:endParaRPr>
          </a:p>
        </p:txBody>
      </p:sp>
      <p:pic>
        <p:nvPicPr>
          <p:cNvPr id="70658" name="Picture 4" descr="SongHonesty"/>
          <p:cNvPicPr>
            <a:picLocks noChangeAspect="1" noChangeArrowheads="1"/>
          </p:cNvPicPr>
          <p:nvPr/>
        </p:nvPicPr>
        <p:blipFill>
          <a:blip r:embed="rId3">
            <a:extLst>
              <a:ext uri="{28A0092B-C50C-407E-A947-70E740481C1C}">
                <a14:useLocalDpi xmlns:a14="http://schemas.microsoft.com/office/drawing/2010/main" val="0"/>
              </a:ext>
            </a:extLst>
          </a:blip>
          <a:srcRect l="22778" r="16705" b="45122"/>
          <a:stretch>
            <a:fillRect/>
          </a:stretch>
        </p:blipFill>
        <p:spPr bwMode="auto">
          <a:xfrm>
            <a:off x="2613025" y="-1524000"/>
            <a:ext cx="6530975" cy="838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9" name="Text Box 5"/>
          <p:cNvSpPr txBox="1">
            <a:spLocks noChangeArrowheads="1"/>
          </p:cNvSpPr>
          <p:nvPr/>
        </p:nvSpPr>
        <p:spPr bwMode="auto">
          <a:xfrm>
            <a:off x="0" y="6035675"/>
            <a:ext cx="9144000" cy="83026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r>
              <a:rPr lang="ar-JO" altLang="ja-JP" b="1" dirty="0">
                <a:solidFill>
                  <a:srgbClr val="000000"/>
                </a:solidFill>
                <a:latin typeface="Arial" panose="020B0604020202020204" pitchFamily="34" charset="0"/>
                <a:cs typeface="Arial" panose="020B0604020202020204" pitchFamily="34" charset="0"/>
              </a:rPr>
              <a:t>أيها الراعي أريدك أن تعلم أن هذه الدراسة الجماعية الصغيرة حول الصدق كان لها تأثير كبير على حياتي</a:t>
            </a:r>
            <a:endParaRPr lang="en-US" b="1" dirty="0">
              <a:solidFill>
                <a:srgbClr val="000000"/>
              </a:solidFill>
              <a:latin typeface="Arial" panose="020B0604020202020204" pitchFamily="34" charset="0"/>
              <a:cs typeface="Arial" panose="020B0604020202020204" pitchFamily="34" charset="0"/>
            </a:endParaRPr>
          </a:p>
        </p:txBody>
      </p:sp>
      <p:grpSp>
        <p:nvGrpSpPr>
          <p:cNvPr id="70660" name="Group 2"/>
          <p:cNvGrpSpPr>
            <a:grpSpLocks/>
          </p:cNvGrpSpPr>
          <p:nvPr/>
        </p:nvGrpSpPr>
        <p:grpSpPr bwMode="auto">
          <a:xfrm>
            <a:off x="9309100" y="1771650"/>
            <a:ext cx="1079500" cy="1200329"/>
            <a:chOff x="9271000" y="1130300"/>
            <a:chExt cx="1079500" cy="1200329"/>
          </a:xfrm>
        </p:grpSpPr>
        <p:sp>
          <p:nvSpPr>
            <p:cNvPr id="2" name="Rounded Rectangle 1"/>
            <p:cNvSpPr/>
            <p:nvPr/>
          </p:nvSpPr>
          <p:spPr bwMode="auto">
            <a:xfrm>
              <a:off x="9309100" y="1244600"/>
              <a:ext cx="914400" cy="1054100"/>
            </a:xfrm>
            <a:prstGeom prst="round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wrap="none"/>
            <a:lstStyle/>
            <a:p>
              <a:pPr defTabSz="914400" eaLnBrk="0" hangingPunct="0">
                <a:defRPr/>
              </a:pPr>
              <a:endParaRPr lang="en-US" sz="2400">
                <a:latin typeface="Arial" panose="020B0604020202020204" pitchFamily="34" charset="0"/>
                <a:cs typeface="Arial" panose="020B0604020202020204" pitchFamily="34" charset="0"/>
              </a:endParaRPr>
            </a:p>
          </p:txBody>
        </p:sp>
        <p:sp>
          <p:nvSpPr>
            <p:cNvPr id="70662" name="Text Box 5"/>
            <p:cNvSpPr txBox="1">
              <a:spLocks noChangeArrowheads="1"/>
            </p:cNvSpPr>
            <p:nvPr/>
          </p:nvSpPr>
          <p:spPr bwMode="auto">
            <a:xfrm>
              <a:off x="9271000" y="1130300"/>
              <a:ext cx="10795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r>
                <a:rPr lang="ar-JO" altLang="ja-JP" sz="1800" b="1" dirty="0">
                  <a:solidFill>
                    <a:srgbClr val="000000"/>
                  </a:solidFill>
                  <a:latin typeface="Arial" panose="020B0604020202020204" pitchFamily="34" charset="0"/>
                  <a:cs typeface="Arial" panose="020B0604020202020204" pitchFamily="34" charset="0"/>
                </a:rPr>
                <a:t>موجود   هنا    لمقابلة النساء</a:t>
              </a:r>
              <a:endParaRPr lang="en-US" sz="1800" b="1" dirty="0">
                <a:solidFill>
                  <a:srgbClr val="000000"/>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89" name="Rectangle 3"/>
          <p:cNvSpPr>
            <a:spLocks noGrp="1" noChangeArrowheads="1"/>
          </p:cNvSpPr>
          <p:nvPr>
            <p:ph type="body" sz="half" idx="1"/>
          </p:nvPr>
        </p:nvSpPr>
        <p:spPr>
          <a:xfrm>
            <a:off x="152400" y="533400"/>
            <a:ext cx="8915400" cy="1371600"/>
          </a:xfrm>
          <a:solidFill>
            <a:schemeClr val="tx1"/>
          </a:solidFill>
        </p:spPr>
        <p:txBody>
          <a:bodyPr/>
          <a:lstStyle/>
          <a:p>
            <a:pPr marL="0" indent="0" algn="r">
              <a:lnSpc>
                <a:spcPct val="90000"/>
              </a:lnSpc>
              <a:buFontTx/>
              <a:buNone/>
            </a:pPr>
            <a:r>
              <a:rPr lang="ar-JO" altLang="zh-CN" sz="2400" b="1" dirty="0">
                <a:solidFill>
                  <a:schemeClr val="bg1"/>
                </a:solidFill>
                <a:latin typeface="Arial" panose="020B0604020202020204" pitchFamily="34" charset="0"/>
                <a:ea typeface="SimSun" charset="0"/>
                <a:cs typeface="Arial" panose="020B0604020202020204" pitchFamily="34" charset="0"/>
              </a:rPr>
              <a:t>لقد كان هذا السفر هو الأكثر تنوعاً في التفسير في كل الكتاب المقدس، وفي الواقع كان الكتاب المقدس الأكثر دراسة في العصور الوسطى. ويلخص ما يلي بشكل عام المناهج التفسيرية المختلفة والتي تمس أيضاً قضايا النوع الأدبي والوحدة:</a:t>
            </a:r>
            <a:endParaRPr lang="en-US" altLang="zh-CN" sz="2400" b="1" dirty="0">
              <a:solidFill>
                <a:schemeClr val="bg1"/>
              </a:solidFill>
              <a:latin typeface="Arial" panose="020B0604020202020204" pitchFamily="34" charset="0"/>
              <a:ea typeface="SimSun" charset="0"/>
              <a:cs typeface="Arial" panose="020B0604020202020204" pitchFamily="34" charset="0"/>
            </a:endParaRPr>
          </a:p>
        </p:txBody>
      </p:sp>
      <p:sp>
        <p:nvSpPr>
          <p:cNvPr id="140290" name="Rectangle 2"/>
          <p:cNvSpPr>
            <a:spLocks noGrp="1" noChangeArrowheads="1"/>
          </p:cNvSpPr>
          <p:nvPr>
            <p:ph type="title"/>
          </p:nvPr>
        </p:nvSpPr>
        <p:spPr>
          <a:xfrm>
            <a:off x="2057400" y="0"/>
            <a:ext cx="5029200" cy="533400"/>
          </a:xfrm>
        </p:spPr>
        <p:txBody>
          <a:bodyPr anchor="ctr" anchorCtr="1"/>
          <a:lstStyle/>
          <a:p>
            <a:pPr algn="ctr"/>
            <a:r>
              <a:rPr lang="ar-JO" b="1" i="0" dirty="0">
                <a:latin typeface="Arial" panose="020B0604020202020204" pitchFamily="34" charset="0"/>
                <a:ea typeface="ＭＳ Ｐゴシック" charset="0"/>
                <a:cs typeface="Arial" panose="020B0604020202020204" pitchFamily="34" charset="0"/>
              </a:rPr>
              <a:t>الخصائص</a:t>
            </a:r>
            <a:endParaRPr lang="en-US" b="1" i="0" dirty="0">
              <a:latin typeface="Arial" panose="020B0604020202020204" pitchFamily="34" charset="0"/>
              <a:ea typeface="ＭＳ Ｐゴシック" charset="0"/>
              <a:cs typeface="Arial" panose="020B0604020202020204" pitchFamily="34" charset="0"/>
            </a:endParaRPr>
          </a:p>
        </p:txBody>
      </p:sp>
      <p:sp>
        <p:nvSpPr>
          <p:cNvPr id="29701" name="Rectangle 5"/>
          <p:cNvSpPr>
            <a:spLocks noGrp="1" noChangeArrowheads="1"/>
          </p:cNvSpPr>
          <p:nvPr>
            <p:ph type="body" sz="half" idx="2"/>
          </p:nvPr>
        </p:nvSpPr>
        <p:spPr>
          <a:xfrm>
            <a:off x="0" y="2362200"/>
            <a:ext cx="9144000" cy="3352800"/>
          </a:xfrm>
        </p:spPr>
        <p:txBody>
          <a:bodyPr/>
          <a:lstStyle/>
          <a:p>
            <a:pPr algn="r" rtl="1">
              <a:buFontTx/>
              <a:buNone/>
            </a:pPr>
            <a:r>
              <a:rPr lang="ar-JO" b="1" dirty="0">
                <a:latin typeface="Arial" panose="020B0604020202020204" pitchFamily="34" charset="0"/>
                <a:ea typeface="ＭＳ Ｐゴシック" charset="0"/>
                <a:cs typeface="Arial" panose="020B0604020202020204" pitchFamily="34" charset="0"/>
              </a:rPr>
              <a:t>1. </a:t>
            </a:r>
            <a:r>
              <a:rPr lang="ar-JO" b="1" u="sng" dirty="0">
                <a:latin typeface="Arial" panose="020B0604020202020204" pitchFamily="34" charset="0"/>
                <a:ea typeface="ＭＳ Ｐゴシック" charset="0"/>
                <a:cs typeface="Arial" panose="020B0604020202020204" pitchFamily="34" charset="0"/>
              </a:rPr>
              <a:t>وجهات النظر المجازية </a:t>
            </a:r>
            <a:r>
              <a:rPr lang="ar-JO" b="1" dirty="0">
                <a:latin typeface="Arial" panose="020B0604020202020204" pitchFamily="34" charset="0"/>
                <a:ea typeface="ＭＳ Ｐゴシック" charset="0"/>
                <a:cs typeface="Arial" panose="020B0604020202020204" pitchFamily="34" charset="0"/>
              </a:rPr>
              <a:t>لا ترى أي موقف تاريخي (الحب البشري) وتربط السفر فقط بالحب الإلهي. ومع ذلك فإن جميع الرموز هي تخمينية وليست مستندة إلى نص وقد أدت إلى العديد من التجاوزات.</a:t>
            </a:r>
            <a:endParaRPr lang="en-US" b="1" dirty="0">
              <a:latin typeface="Arial" panose="020B0604020202020204" pitchFamily="34" charset="0"/>
              <a:ea typeface="ＭＳ Ｐゴシック" charset="0"/>
              <a:cs typeface="Arial" panose="020B0604020202020204" pitchFamily="34" charset="0"/>
            </a:endParaRPr>
          </a:p>
          <a:p>
            <a:pPr algn="r" rtl="1">
              <a:buFontTx/>
              <a:buNone/>
            </a:pPr>
            <a:endParaRPr lang="ar-JO" b="1" dirty="0">
              <a:latin typeface="Arial" panose="020B0604020202020204" pitchFamily="34" charset="0"/>
              <a:ea typeface="ＭＳ Ｐゴシック" charset="0"/>
              <a:cs typeface="Arial" panose="020B0604020202020204" pitchFamily="34" charset="0"/>
            </a:endParaRPr>
          </a:p>
          <a:p>
            <a:pPr algn="r" rtl="1">
              <a:buFontTx/>
              <a:buNone/>
            </a:pPr>
            <a:r>
              <a:rPr lang="en-US" b="1" dirty="0">
                <a:latin typeface="Arial" panose="020B0604020202020204" pitchFamily="34" charset="0"/>
                <a:ea typeface="ＭＳ Ｐゴシック" charset="0"/>
                <a:cs typeface="Arial" panose="020B0604020202020204" pitchFamily="34" charset="0"/>
              </a:rPr>
              <a:t>	</a:t>
            </a:r>
            <a:r>
              <a:rPr lang="ar-JO" b="1" dirty="0">
                <a:latin typeface="Arial" panose="020B0604020202020204" pitchFamily="34" charset="0"/>
                <a:ea typeface="ＭＳ Ｐゴシック" charset="0"/>
                <a:cs typeface="Arial" panose="020B0604020202020204" pitchFamily="34" charset="0"/>
              </a:rPr>
              <a:t>أصبحت وجهة النظر المجازية شائعة جداً في العصور الوسطى لدرجة أنه تمت كتابة تفاسير على النشيد أكثر من أي سفر آخر.</a:t>
            </a:r>
            <a:endParaRPr lang="en-US" b="1" dirty="0">
              <a:latin typeface="Arial" panose="020B0604020202020204" pitchFamily="34" charset="0"/>
              <a:ea typeface="ＭＳ Ｐゴシック" charset="0"/>
              <a:cs typeface="Arial" panose="020B0604020202020204" pitchFamily="34" charset="0"/>
            </a:endParaRPr>
          </a:p>
        </p:txBody>
      </p:sp>
      <p:sp>
        <p:nvSpPr>
          <p:cNvPr id="140292" name="Text Box 4"/>
          <p:cNvSpPr txBox="1">
            <a:spLocks noChangeArrowheads="1"/>
          </p:cNvSpPr>
          <p:nvPr/>
        </p:nvSpPr>
        <p:spPr bwMode="auto">
          <a:xfrm>
            <a:off x="8305800" y="76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428</a:t>
            </a:r>
            <a:endParaRPr kumimoji="0" lang="en-US" sz="24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box(in)">
                                      <p:cBhvr>
                                        <p:cTn id="7" dur="500"/>
                                        <p:tgtEl>
                                          <p:spTgt spid="297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1">
                                            <p:txEl>
                                              <p:pRg st="2" end="2"/>
                                            </p:txEl>
                                          </p:spTgt>
                                        </p:tgtEl>
                                        <p:attrNameLst>
                                          <p:attrName>style.visibility</p:attrName>
                                        </p:attrNameLst>
                                      </p:cBhvr>
                                      <p:to>
                                        <p:strVal val="visible"/>
                                      </p:to>
                                    </p:set>
                                    <p:animEffect transition="in" filter="box(in)">
                                      <p:cBhvr>
                                        <p:cTn id="12" dur="500"/>
                                        <p:tgtEl>
                                          <p:spTgt spid="29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2337" name="Rectangle 2"/>
          <p:cNvSpPr>
            <a:spLocks noGrp="1" noChangeArrowheads="1"/>
          </p:cNvSpPr>
          <p:nvPr>
            <p:ph type="body" sz="half" idx="1"/>
          </p:nvPr>
        </p:nvSpPr>
        <p:spPr>
          <a:xfrm>
            <a:off x="152400" y="533400"/>
            <a:ext cx="8915400" cy="1371600"/>
          </a:xfrm>
          <a:solidFill>
            <a:schemeClr val="tx1"/>
          </a:solidFill>
        </p:spPr>
        <p:txBody>
          <a:bodyPr/>
          <a:lstStyle/>
          <a:p>
            <a:pPr marL="0" indent="0" algn="r">
              <a:lnSpc>
                <a:spcPct val="90000"/>
              </a:lnSpc>
              <a:buFontTx/>
              <a:buNone/>
            </a:pPr>
            <a:r>
              <a:rPr lang="ar-JO" altLang="zh-CN" sz="2400" b="1" dirty="0">
                <a:solidFill>
                  <a:schemeClr val="bg1"/>
                </a:solidFill>
                <a:latin typeface="Arial" panose="020B0604020202020204" pitchFamily="34" charset="0"/>
                <a:ea typeface="SimSun" charset="0"/>
                <a:cs typeface="Arial" panose="020B0604020202020204" pitchFamily="34" charset="0"/>
              </a:rPr>
              <a:t>لقد كان هذا السفر هو الأكثر تنوعاً في التفسير في كل الكتاب المقدس، وفي الواقع كان الكتاب المقدس الأكثر دراسة في العصور الوسطى. ويلخص ما يلي بشكل عام المناهج التفسيرية المختلفة والتي تمس أيضاً قضايا النوع الأدبي والوحدة:</a:t>
            </a:r>
          </a:p>
        </p:txBody>
      </p:sp>
      <p:sp>
        <p:nvSpPr>
          <p:cNvPr id="142338" name="Rectangle 3"/>
          <p:cNvSpPr>
            <a:spLocks noGrp="1" noChangeArrowheads="1"/>
          </p:cNvSpPr>
          <p:nvPr>
            <p:ph type="title"/>
          </p:nvPr>
        </p:nvSpPr>
        <p:spPr>
          <a:xfrm>
            <a:off x="2057400" y="0"/>
            <a:ext cx="5029200" cy="533400"/>
          </a:xfrm>
        </p:spPr>
        <p:txBody>
          <a:bodyPr anchor="ctr" anchorCtr="1"/>
          <a:lstStyle/>
          <a:p>
            <a:pPr algn="ctr"/>
            <a:r>
              <a:rPr lang="ar-JO" b="1" i="0" dirty="0">
                <a:latin typeface="Arial" panose="020B0604020202020204" pitchFamily="34" charset="0"/>
                <a:ea typeface="ＭＳ Ｐゴシック" charset="0"/>
                <a:cs typeface="Arial" panose="020B0604020202020204" pitchFamily="34" charset="0"/>
              </a:rPr>
              <a:t>الخصائص</a:t>
            </a:r>
            <a:endParaRPr lang="en-US" b="1" i="0" dirty="0">
              <a:latin typeface="Arial" panose="020B0604020202020204" pitchFamily="34" charset="0"/>
              <a:ea typeface="ＭＳ Ｐゴシック" charset="0"/>
              <a:cs typeface="Arial" panose="020B0604020202020204" pitchFamily="34" charset="0"/>
            </a:endParaRPr>
          </a:p>
        </p:txBody>
      </p:sp>
      <p:sp>
        <p:nvSpPr>
          <p:cNvPr id="32772" name="Rectangle 4"/>
          <p:cNvSpPr>
            <a:spLocks noGrp="1" noChangeArrowheads="1"/>
          </p:cNvSpPr>
          <p:nvPr>
            <p:ph type="body" sz="half" idx="2"/>
          </p:nvPr>
        </p:nvSpPr>
        <p:spPr>
          <a:xfrm>
            <a:off x="0" y="2133600"/>
            <a:ext cx="9144000" cy="3429000"/>
          </a:xfrm>
        </p:spPr>
        <p:txBody>
          <a:bodyPr/>
          <a:lstStyle/>
          <a:p>
            <a:pPr marL="403225" indent="-403225" algn="r" rtl="1">
              <a:lnSpc>
                <a:spcPct val="90000"/>
              </a:lnSpc>
              <a:buFontTx/>
              <a:buNone/>
            </a:pPr>
            <a:r>
              <a:rPr lang="ar-JO" altLang="zh-CN" b="1" dirty="0">
                <a:latin typeface="Arial" panose="020B0604020202020204" pitchFamily="34" charset="0"/>
                <a:ea typeface="SimSun" charset="0"/>
                <a:cs typeface="Arial" panose="020B0604020202020204" pitchFamily="34" charset="0"/>
              </a:rPr>
              <a:t>2. </a:t>
            </a:r>
            <a:r>
              <a:rPr lang="ar-JO" altLang="zh-CN" b="1" u="sng" dirty="0">
                <a:latin typeface="Arial" panose="020B0604020202020204" pitchFamily="34" charset="0"/>
                <a:ea typeface="SimSun" charset="0"/>
                <a:cs typeface="Arial" panose="020B0604020202020204" pitchFamily="34" charset="0"/>
              </a:rPr>
              <a:t>وجهات النظر النموذجية </a:t>
            </a:r>
            <a:r>
              <a:rPr lang="ar-JO" altLang="zh-CN" b="1" dirty="0">
                <a:latin typeface="Arial" panose="020B0604020202020204" pitchFamily="34" charset="0"/>
                <a:ea typeface="SimSun" charset="0"/>
                <a:cs typeface="Arial" panose="020B0604020202020204" pitchFamily="34" charset="0"/>
              </a:rPr>
              <a:t>ترى أن الوضع التاريخي (الحب الإنساني) هو نوع من الحب الإلهي. وتشمل هذه النظر إلى النشيد على أنه رمز إلى العلاقة بين الله وإسرائيل أو الكنيسة، أو بين المسيح والكنيسة، أو بين المسيح والفرد.</a:t>
            </a:r>
            <a:endParaRPr lang="en-US" altLang="zh-CN" b="1" dirty="0">
              <a:latin typeface="Arial" panose="020B0604020202020204" pitchFamily="34" charset="0"/>
              <a:ea typeface="SimSun" charset="0"/>
              <a:cs typeface="Arial" panose="020B0604020202020204" pitchFamily="34" charset="0"/>
            </a:endParaRPr>
          </a:p>
          <a:p>
            <a:pPr marL="403225" indent="-403225" algn="r" rtl="1">
              <a:lnSpc>
                <a:spcPct val="90000"/>
              </a:lnSpc>
              <a:buFontTx/>
              <a:buNone/>
            </a:pPr>
            <a:endParaRPr lang="ar-JO" altLang="zh-CN" b="1" dirty="0">
              <a:latin typeface="Arial" panose="020B0604020202020204" pitchFamily="34" charset="0"/>
              <a:ea typeface="SimSun" charset="0"/>
              <a:cs typeface="Arial" panose="020B0604020202020204" pitchFamily="34" charset="0"/>
            </a:endParaRPr>
          </a:p>
          <a:p>
            <a:pPr marL="403225" indent="-403225" algn="r" rtl="1">
              <a:lnSpc>
                <a:spcPct val="90000"/>
              </a:lnSpc>
              <a:buFontTx/>
              <a:buNone/>
            </a:pPr>
            <a:r>
              <a:rPr lang="en-US" altLang="zh-CN" b="1" dirty="0">
                <a:latin typeface="Arial" panose="020B0604020202020204" pitchFamily="34" charset="0"/>
                <a:ea typeface="SimSun" charset="0"/>
                <a:cs typeface="Arial" panose="020B0604020202020204" pitchFamily="34" charset="0"/>
              </a:rPr>
              <a:t>	</a:t>
            </a:r>
            <a:r>
              <a:rPr lang="ar-JO" altLang="zh-CN" b="1" dirty="0">
                <a:latin typeface="Arial" panose="020B0604020202020204" pitchFamily="34" charset="0"/>
                <a:ea typeface="SimSun" charset="0"/>
                <a:cs typeface="Arial" panose="020B0604020202020204" pitchFamily="34" charset="0"/>
              </a:rPr>
              <a:t>رداً على ذلك يمكن القول إنهم أيضاً تخمينيون لأنهم يفتقرون إلى الدعم من السفر نفسه ومن العهد الجديد.</a:t>
            </a:r>
            <a:endParaRPr lang="en-US" altLang="zh-CN" b="1" dirty="0">
              <a:latin typeface="Arial" panose="020B0604020202020204" pitchFamily="34" charset="0"/>
              <a:ea typeface="SimSun" charset="0"/>
              <a:cs typeface="Arial" panose="020B0604020202020204" pitchFamily="34" charset="0"/>
            </a:endParaRPr>
          </a:p>
        </p:txBody>
      </p:sp>
      <p:sp>
        <p:nvSpPr>
          <p:cNvPr id="142340"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429</a:t>
            </a:r>
            <a:endParaRPr kumimoji="0" lang="en-US" sz="24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box(in)">
                                      <p:cBhvr>
                                        <p:cTn id="7" dur="500"/>
                                        <p:tgtEl>
                                          <p:spTgt spid="327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2">
                                            <p:txEl>
                                              <p:pRg st="2" end="2"/>
                                            </p:txEl>
                                          </p:spTgt>
                                        </p:tgtEl>
                                        <p:attrNameLst>
                                          <p:attrName>style.visibility</p:attrName>
                                        </p:attrNameLst>
                                      </p:cBhvr>
                                      <p:to>
                                        <p:strVal val="visible"/>
                                      </p:to>
                                    </p:set>
                                    <p:animEffect transition="in" filter="box(in)">
                                      <p:cBhvr>
                                        <p:cTn id="12" dur="500"/>
                                        <p:tgtEl>
                                          <p:spTgt spid="327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5" name="Rectangle 2"/>
          <p:cNvSpPr>
            <a:spLocks noGrp="1" noChangeArrowheads="1"/>
          </p:cNvSpPr>
          <p:nvPr>
            <p:ph type="body" sz="half" idx="1"/>
          </p:nvPr>
        </p:nvSpPr>
        <p:spPr>
          <a:xfrm>
            <a:off x="152400" y="533400"/>
            <a:ext cx="8915400" cy="1371600"/>
          </a:xfrm>
          <a:solidFill>
            <a:schemeClr val="tx1"/>
          </a:solidFill>
        </p:spPr>
        <p:txBody>
          <a:bodyPr/>
          <a:lstStyle/>
          <a:p>
            <a:pPr marL="0" indent="0" algn="r">
              <a:lnSpc>
                <a:spcPct val="90000"/>
              </a:lnSpc>
              <a:buFontTx/>
              <a:buNone/>
            </a:pPr>
            <a:r>
              <a:rPr lang="ar-JO" altLang="zh-CN" sz="2400" b="1" dirty="0">
                <a:solidFill>
                  <a:schemeClr val="bg1"/>
                </a:solidFill>
                <a:latin typeface="Arial" panose="020B0604020202020204" pitchFamily="34" charset="0"/>
                <a:ea typeface="SimSun" charset="0"/>
                <a:cs typeface="Arial" panose="020B0604020202020204" pitchFamily="34" charset="0"/>
              </a:rPr>
              <a:t>لقد كان هذا السفر هو الأكثر تنوعاً في التفسير في كل الكتاب المقدس، وفي الواقع كان الكتاب المقدس الأكثر دراسة في العصور الوسطى. ويلخص ما يلي بشكل عام المناهج التفسيرية المختلفة والتي تمس أيضاً قضايا النوع الأدبي والوحدة:</a:t>
            </a:r>
          </a:p>
        </p:txBody>
      </p:sp>
      <p:sp>
        <p:nvSpPr>
          <p:cNvPr id="144386" name="Rectangle 3"/>
          <p:cNvSpPr>
            <a:spLocks noGrp="1" noChangeArrowheads="1"/>
          </p:cNvSpPr>
          <p:nvPr>
            <p:ph type="title"/>
          </p:nvPr>
        </p:nvSpPr>
        <p:spPr>
          <a:xfrm>
            <a:off x="2057400" y="0"/>
            <a:ext cx="5029200" cy="533400"/>
          </a:xfrm>
        </p:spPr>
        <p:txBody>
          <a:bodyPr anchor="ctr" anchorCtr="1"/>
          <a:lstStyle/>
          <a:p>
            <a:pPr algn="ctr"/>
            <a:r>
              <a:rPr lang="ar-JO" b="1" i="0" dirty="0">
                <a:latin typeface="Arial" panose="020B0604020202020204" pitchFamily="34" charset="0"/>
                <a:ea typeface="ＭＳ Ｐゴシック" charset="0"/>
                <a:cs typeface="Arial" panose="020B0604020202020204" pitchFamily="34" charset="0"/>
              </a:rPr>
              <a:t>الخصائص</a:t>
            </a:r>
            <a:endParaRPr lang="en-US" b="1" i="0" dirty="0">
              <a:latin typeface="Arial" panose="020B0604020202020204" pitchFamily="34" charset="0"/>
              <a:ea typeface="ＭＳ Ｐゴシック" charset="0"/>
              <a:cs typeface="Arial" panose="020B0604020202020204" pitchFamily="34" charset="0"/>
            </a:endParaRPr>
          </a:p>
        </p:txBody>
      </p:sp>
      <p:sp>
        <p:nvSpPr>
          <p:cNvPr id="33796" name="Rectangle 4"/>
          <p:cNvSpPr>
            <a:spLocks noGrp="1" noChangeArrowheads="1"/>
          </p:cNvSpPr>
          <p:nvPr>
            <p:ph type="body" sz="half" idx="2"/>
          </p:nvPr>
        </p:nvSpPr>
        <p:spPr>
          <a:xfrm>
            <a:off x="0" y="2133600"/>
            <a:ext cx="9144000" cy="3733800"/>
          </a:xfrm>
        </p:spPr>
        <p:txBody>
          <a:bodyPr/>
          <a:lstStyle/>
          <a:p>
            <a:pPr marL="0" indent="0" algn="r">
              <a:lnSpc>
                <a:spcPct val="90000"/>
              </a:lnSpc>
              <a:buNone/>
            </a:pPr>
            <a:r>
              <a:rPr lang="ar-JO" altLang="zh-CN" b="1" dirty="0">
                <a:latin typeface="Arial" panose="020B0604020202020204" pitchFamily="34" charset="0"/>
                <a:ea typeface="SimSun" charset="0"/>
                <a:cs typeface="Arial" panose="020B0604020202020204" pitchFamily="34" charset="0"/>
              </a:rPr>
              <a:t>3. </a:t>
            </a:r>
            <a:r>
              <a:rPr lang="ar-JO" altLang="zh-CN" b="1" u="sng" dirty="0">
                <a:latin typeface="Arial" panose="020B0604020202020204" pitchFamily="34" charset="0"/>
                <a:ea typeface="SimSun" charset="0"/>
                <a:cs typeface="Arial" panose="020B0604020202020204" pitchFamily="34" charset="0"/>
              </a:rPr>
              <a:t>وجهات النظر الحرفية </a:t>
            </a:r>
            <a:r>
              <a:rPr lang="ar-JO" altLang="zh-CN" b="1" dirty="0">
                <a:latin typeface="Arial" panose="020B0604020202020204" pitchFamily="34" charset="0"/>
                <a:ea typeface="SimSun" charset="0"/>
                <a:cs typeface="Arial" panose="020B0604020202020204" pitchFamily="34" charset="0"/>
              </a:rPr>
              <a:t>ترى الوضع التاريخي للحب الإنساني دون أي معنى </a:t>
            </a:r>
          </a:p>
          <a:p>
            <a:pPr marL="0" indent="0" algn="r">
              <a:lnSpc>
                <a:spcPct val="90000"/>
              </a:lnSpc>
              <a:buNone/>
            </a:pPr>
            <a:r>
              <a:rPr lang="ar-JO" altLang="zh-CN" b="1" dirty="0">
                <a:latin typeface="Arial" panose="020B0604020202020204" pitchFamily="34" charset="0"/>
                <a:ea typeface="SimSun" charset="0"/>
                <a:cs typeface="Arial" panose="020B0604020202020204" pitchFamily="34" charset="0"/>
              </a:rPr>
              <a:t>    مخفي</a:t>
            </a:r>
            <a:endParaRPr lang="en-US" altLang="zh-CN" b="1" dirty="0">
              <a:latin typeface="Arial" panose="020B0604020202020204" pitchFamily="34" charset="0"/>
              <a:ea typeface="SimSun" charset="0"/>
              <a:cs typeface="Arial" panose="020B0604020202020204" pitchFamily="34" charset="0"/>
            </a:endParaRPr>
          </a:p>
          <a:p>
            <a:pPr marL="533400" indent="-533400" algn="r">
              <a:lnSpc>
                <a:spcPct val="90000"/>
              </a:lnSpc>
              <a:buFontTx/>
              <a:buNone/>
            </a:pPr>
            <a:r>
              <a:rPr lang="ar-JO" altLang="zh-CN" b="1" dirty="0">
                <a:latin typeface="Arial" panose="020B0604020202020204" pitchFamily="34" charset="0"/>
                <a:ea typeface="SimSun" charset="0"/>
                <a:cs typeface="Arial" panose="020B0604020202020204" pitchFamily="34" charset="0"/>
              </a:rPr>
              <a:t>    أ. نظرية </a:t>
            </a:r>
            <a:r>
              <a:rPr lang="ar-JO" altLang="zh-CN" b="1" u="sng" dirty="0">
                <a:latin typeface="Arial" panose="020B0604020202020204" pitchFamily="34" charset="0"/>
                <a:ea typeface="SimSun" charset="0"/>
                <a:cs typeface="Arial" panose="020B0604020202020204" pitchFamily="34" charset="0"/>
              </a:rPr>
              <a:t>أغنية الزفاف الريفية</a:t>
            </a:r>
            <a:endParaRPr lang="en-US" altLang="zh-CN" b="1" u="sng" dirty="0">
              <a:latin typeface="Arial" panose="020B0604020202020204" pitchFamily="34" charset="0"/>
              <a:ea typeface="SimSun" charset="0"/>
              <a:cs typeface="Arial" panose="020B0604020202020204" pitchFamily="34" charset="0"/>
            </a:endParaRPr>
          </a:p>
          <a:p>
            <a:pPr marL="533400" indent="-533400" algn="r">
              <a:lnSpc>
                <a:spcPct val="90000"/>
              </a:lnSpc>
              <a:buFontTx/>
              <a:buNone/>
            </a:pPr>
            <a:r>
              <a:rPr lang="ar-JO" altLang="zh-CN" b="1" dirty="0">
                <a:latin typeface="Arial" panose="020B0604020202020204" pitchFamily="34" charset="0"/>
                <a:ea typeface="SimSun" charset="0"/>
                <a:cs typeface="Arial" panose="020B0604020202020204" pitchFamily="34" charset="0"/>
              </a:rPr>
              <a:t>    ب. النظرية </a:t>
            </a:r>
            <a:r>
              <a:rPr lang="ar-JO" altLang="zh-CN" b="1" u="sng" dirty="0">
                <a:latin typeface="Arial" panose="020B0604020202020204" pitchFamily="34" charset="0"/>
                <a:ea typeface="SimSun" charset="0"/>
                <a:cs typeface="Arial" panose="020B0604020202020204" pitchFamily="34" charset="0"/>
              </a:rPr>
              <a:t>الأنطولوجية</a:t>
            </a:r>
            <a:endParaRPr lang="en-US" altLang="zh-CN" b="1" u="sng" dirty="0">
              <a:latin typeface="Arial" panose="020B0604020202020204" pitchFamily="34" charset="0"/>
              <a:ea typeface="SimSun" charset="0"/>
              <a:cs typeface="Arial" panose="020B0604020202020204" pitchFamily="34" charset="0"/>
            </a:endParaRPr>
          </a:p>
          <a:p>
            <a:pPr marL="533400" indent="-533400" algn="r">
              <a:lnSpc>
                <a:spcPct val="90000"/>
              </a:lnSpc>
              <a:buFontTx/>
              <a:buNone/>
            </a:pPr>
            <a:r>
              <a:rPr lang="ar-JO" altLang="zh-CN" b="1" dirty="0">
                <a:latin typeface="Arial" panose="020B0604020202020204" pitchFamily="34" charset="0"/>
                <a:ea typeface="SimSun" charset="0"/>
                <a:cs typeface="Arial" panose="020B0604020202020204" pitchFamily="34" charset="0"/>
              </a:rPr>
              <a:t>    ت. نظرية </a:t>
            </a:r>
            <a:r>
              <a:rPr lang="ar-JO" altLang="zh-CN" b="1" u="sng" dirty="0">
                <a:latin typeface="Arial" panose="020B0604020202020204" pitchFamily="34" charset="0"/>
                <a:ea typeface="SimSun" charset="0"/>
                <a:cs typeface="Arial" panose="020B0604020202020204" pitchFamily="34" charset="0"/>
              </a:rPr>
              <a:t>وليمة الحب الجنائزية</a:t>
            </a:r>
            <a:endParaRPr lang="en-US" altLang="zh-CN" b="1" u="sng" dirty="0">
              <a:latin typeface="Arial" panose="020B0604020202020204" pitchFamily="34" charset="0"/>
              <a:ea typeface="SimSun" charset="0"/>
              <a:cs typeface="Arial" panose="020B0604020202020204" pitchFamily="34" charset="0"/>
            </a:endParaRPr>
          </a:p>
          <a:p>
            <a:pPr marL="533400" indent="-533400" algn="r">
              <a:lnSpc>
                <a:spcPct val="90000"/>
              </a:lnSpc>
              <a:buFontTx/>
              <a:buNone/>
            </a:pPr>
            <a:r>
              <a:rPr lang="ar-JO" altLang="zh-CN" b="1" dirty="0">
                <a:latin typeface="Arial" panose="020B0604020202020204" pitchFamily="34" charset="0"/>
                <a:ea typeface="SimSun" charset="0"/>
                <a:cs typeface="Arial" panose="020B0604020202020204" pitchFamily="34" charset="0"/>
              </a:rPr>
              <a:t>    ث. النظرية </a:t>
            </a:r>
            <a:r>
              <a:rPr lang="ar-JO" altLang="zh-CN" b="1" u="sng" dirty="0">
                <a:latin typeface="Arial" panose="020B0604020202020204" pitchFamily="34" charset="0"/>
                <a:ea typeface="SimSun" charset="0"/>
                <a:cs typeface="Arial" panose="020B0604020202020204" pitchFamily="34" charset="0"/>
              </a:rPr>
              <a:t>التمثيلية</a:t>
            </a:r>
            <a:r>
              <a:rPr lang="ar-JO" altLang="zh-CN" b="1" dirty="0">
                <a:latin typeface="Arial" panose="020B0604020202020204" pitchFamily="34" charset="0"/>
                <a:ea typeface="SimSun" charset="0"/>
                <a:cs typeface="Arial" panose="020B0604020202020204" pitchFamily="34" charset="0"/>
              </a:rPr>
              <a:t>   </a:t>
            </a:r>
            <a:endParaRPr lang="en-US" altLang="zh-CN" b="1" dirty="0">
              <a:latin typeface="Arial" panose="020B0604020202020204" pitchFamily="34" charset="0"/>
              <a:ea typeface="SimSun" charset="0"/>
              <a:cs typeface="Arial" panose="020B0604020202020204" pitchFamily="34" charset="0"/>
            </a:endParaRPr>
          </a:p>
          <a:p>
            <a:pPr marL="533400" indent="-533400" algn="r">
              <a:lnSpc>
                <a:spcPct val="90000"/>
              </a:lnSpc>
              <a:buFontTx/>
              <a:buNone/>
            </a:pPr>
            <a:r>
              <a:rPr lang="ar-JO" altLang="zh-CN" b="1" dirty="0">
                <a:latin typeface="Arial" panose="020B0604020202020204" pitchFamily="34" charset="0"/>
                <a:ea typeface="SimSun" charset="0"/>
                <a:cs typeface="Arial" panose="020B0604020202020204" pitchFamily="34" charset="0"/>
              </a:rPr>
              <a:t>    ج. نظرية </a:t>
            </a:r>
            <a:r>
              <a:rPr lang="ar-JO" altLang="zh-CN" b="1" u="sng" dirty="0">
                <a:latin typeface="Arial" panose="020B0604020202020204" pitchFamily="34" charset="0"/>
                <a:ea typeface="SimSun" charset="0"/>
                <a:cs typeface="Arial" panose="020B0604020202020204" pitchFamily="34" charset="0"/>
              </a:rPr>
              <a:t>الحل الزوجي الطبيعي</a:t>
            </a:r>
            <a:endParaRPr lang="en-US" altLang="zh-CN" b="1" u="sng" dirty="0">
              <a:latin typeface="Arial" panose="020B0604020202020204" pitchFamily="34" charset="0"/>
              <a:ea typeface="SimSun" charset="0"/>
              <a:cs typeface="Arial" panose="020B0604020202020204" pitchFamily="34" charset="0"/>
            </a:endParaRPr>
          </a:p>
          <a:p>
            <a:pPr marL="533400" indent="-533400" algn="r">
              <a:lnSpc>
                <a:spcPct val="90000"/>
              </a:lnSpc>
              <a:buFontTx/>
              <a:buNone/>
            </a:pPr>
            <a:r>
              <a:rPr lang="ar-JO" altLang="zh-CN" b="1" dirty="0">
                <a:latin typeface="Arial" panose="020B0604020202020204" pitchFamily="34" charset="0"/>
                <a:ea typeface="SimSun" charset="0"/>
                <a:cs typeface="Arial" panose="020B0604020202020204" pitchFamily="34" charset="0"/>
              </a:rPr>
              <a:t>    ح. نظرية </a:t>
            </a:r>
            <a:r>
              <a:rPr lang="ar-JO" altLang="zh-CN" b="1" u="sng" dirty="0">
                <a:latin typeface="Arial" panose="020B0604020202020204" pitchFamily="34" charset="0"/>
                <a:ea typeface="SimSun" charset="0"/>
                <a:cs typeface="Arial" panose="020B0604020202020204" pitchFamily="34" charset="0"/>
              </a:rPr>
              <a:t>الجنس الزوجي</a:t>
            </a:r>
            <a:endParaRPr lang="en-US" altLang="zh-CN" b="1" u="sng" dirty="0">
              <a:latin typeface="Arial" panose="020B0604020202020204" pitchFamily="34" charset="0"/>
              <a:ea typeface="SimSun" charset="0"/>
              <a:cs typeface="Arial" panose="020B0604020202020204" pitchFamily="34" charset="0"/>
            </a:endParaRPr>
          </a:p>
          <a:p>
            <a:pPr marL="533400" indent="-533400">
              <a:lnSpc>
                <a:spcPct val="90000"/>
              </a:lnSpc>
              <a:buFontTx/>
              <a:buNone/>
            </a:pPr>
            <a:endParaRPr lang="en-US" altLang="zh-CN" b="1" dirty="0">
              <a:latin typeface="Arial" panose="020B0604020202020204" pitchFamily="34" charset="0"/>
              <a:ea typeface="SimSun" charset="0"/>
              <a:cs typeface="Arial" panose="020B0604020202020204" pitchFamily="34" charset="0"/>
            </a:endParaRPr>
          </a:p>
        </p:txBody>
      </p:sp>
      <p:sp>
        <p:nvSpPr>
          <p:cNvPr id="144388"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Times New Roman" charset="0"/>
                <a:ea typeface="ＭＳ Ｐゴシック" charset="0"/>
              </a:rPr>
              <a:t>429</a:t>
            </a:r>
            <a:endParaRPr kumimoji="0" lang="en-US" sz="2400" b="1" i="0" u="none" strike="noStrike" kern="1200" cap="none" spc="0" normalizeH="0" baseline="0" noProof="0" dirty="0">
              <a:ln>
                <a:noFill/>
              </a:ln>
              <a:solidFill>
                <a:srgbClr val="FFFFCC"/>
              </a:solidFill>
              <a:effectLst/>
              <a:uLnTx/>
              <a:uFillTx/>
              <a:latin typeface="Times New Roman" charset="0"/>
              <a:ea typeface="ＭＳ Ｐゴシック" charset="0"/>
            </a:endParaRPr>
          </a:p>
        </p:txBody>
      </p:sp>
      <p:sp>
        <p:nvSpPr>
          <p:cNvPr id="33798" name="Text Box 6"/>
          <p:cNvSpPr txBox="1">
            <a:spLocks noChangeArrowheads="1"/>
          </p:cNvSpPr>
          <p:nvPr/>
        </p:nvSpPr>
        <p:spPr bwMode="auto">
          <a:xfrm rot="600000">
            <a:off x="629788" y="3458542"/>
            <a:ext cx="8369717" cy="1643527"/>
          </a:xfrm>
          <a:prstGeom prst="rect">
            <a:avLst/>
          </a:prstGeom>
          <a:solidFill>
            <a:schemeClr val="tx2"/>
          </a:solidFill>
          <a:ln w="12700">
            <a:solidFill>
              <a:schemeClr val="bg1"/>
            </a:solidFill>
            <a:miter lim="800000"/>
            <a:headEnd type="none" w="sm" len="sm"/>
            <a:tailEnd type="none" w="sm" len="sm"/>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defTabSz="914400">
              <a:lnSpc>
                <a:spcPct val="90000"/>
              </a:lnSpc>
              <a:spcBef>
                <a:spcPct val="20000"/>
              </a:spcBef>
              <a:buClr>
                <a:srgbClr val="FFCC66"/>
              </a:buClr>
              <a:defRPr/>
            </a:pPr>
            <a:r>
              <a:rPr lang="ar-JO" sz="2800" b="1" dirty="0">
                <a:solidFill>
                  <a:srgbClr val="000000"/>
                </a:solidFill>
                <a:latin typeface="Arial Narrow" charset="0"/>
                <a:ea typeface="SimSun" charset="0"/>
                <a:cs typeface="SimSun" charset="0"/>
              </a:rPr>
              <a:t>يصور المعنى الطبيعي للنشيد </a:t>
            </a:r>
            <a:r>
              <a:rPr lang="ar-JO" sz="2800" b="1" u="sng" dirty="0">
                <a:solidFill>
                  <a:srgbClr val="000000"/>
                </a:solidFill>
                <a:latin typeface="Arial Narrow" charset="0"/>
                <a:ea typeface="SimSun" charset="0"/>
                <a:cs typeface="SimSun" charset="0"/>
              </a:rPr>
              <a:t>حوار الحب الزوجي </a:t>
            </a:r>
            <a:r>
              <a:rPr lang="ar-JO" sz="2800" b="1" dirty="0">
                <a:solidFill>
                  <a:srgbClr val="000000"/>
                </a:solidFill>
                <a:latin typeface="Arial Narrow" charset="0"/>
                <a:ea typeface="SimSun" charset="0"/>
                <a:cs typeface="SimSun" charset="0"/>
              </a:rPr>
              <a:t>المصمم لتشجيع مدح الشريك لشريكه باعتباره فريداً ومميزاً. ويدعم ذلك حقيقة أن السفر بأكمله عبارة عن محادثة وأن التدفق يتتبع تطور الحب الزوجي.</a:t>
            </a:r>
            <a:endParaRPr kumimoji="0" lang="en-US" sz="2800" b="1" i="0" u="none" strike="noStrike" kern="1200" cap="none" spc="0" normalizeH="0" baseline="0" noProof="0" dirty="0">
              <a:ln>
                <a:noFill/>
              </a:ln>
              <a:solidFill>
                <a:srgbClr val="000000"/>
              </a:solidFill>
              <a:effectLst/>
              <a:uLnTx/>
              <a:uFillTx/>
              <a:latin typeface="Arial Narrow" charset="0"/>
              <a:ea typeface="SimSun" charset="0"/>
              <a:cs typeface="SimSu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box(in)">
                                      <p:cBhvr>
                                        <p:cTn id="7" dur="500"/>
                                        <p:tgtEl>
                                          <p:spTgt spid="3379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6">
                                            <p:txEl>
                                              <p:pRg st="1" end="1"/>
                                            </p:txEl>
                                          </p:spTgt>
                                        </p:tgtEl>
                                        <p:attrNameLst>
                                          <p:attrName>style.visibility</p:attrName>
                                        </p:attrNameLst>
                                      </p:cBhvr>
                                      <p:to>
                                        <p:strVal val="visible"/>
                                      </p:to>
                                    </p:set>
                                    <p:animEffect transition="in" filter="box(in)">
                                      <p:cBhvr>
                                        <p:cTn id="10" dur="500"/>
                                        <p:tgtEl>
                                          <p:spTgt spid="3379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animEffect transition="in" filter="box(in)">
                                      <p:cBhvr>
                                        <p:cTn id="15" dur="500"/>
                                        <p:tgtEl>
                                          <p:spTgt spid="3379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3796">
                                            <p:txEl>
                                              <p:pRg st="3" end="3"/>
                                            </p:txEl>
                                          </p:spTgt>
                                        </p:tgtEl>
                                        <p:attrNameLst>
                                          <p:attrName>style.visibility</p:attrName>
                                        </p:attrNameLst>
                                      </p:cBhvr>
                                      <p:to>
                                        <p:strVal val="visible"/>
                                      </p:to>
                                    </p:set>
                                    <p:animEffect transition="in" filter="box(in)">
                                      <p:cBhvr>
                                        <p:cTn id="20" dur="500"/>
                                        <p:tgtEl>
                                          <p:spTgt spid="3379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3796">
                                            <p:txEl>
                                              <p:pRg st="4" end="4"/>
                                            </p:txEl>
                                          </p:spTgt>
                                        </p:tgtEl>
                                        <p:attrNameLst>
                                          <p:attrName>style.visibility</p:attrName>
                                        </p:attrNameLst>
                                      </p:cBhvr>
                                      <p:to>
                                        <p:strVal val="visible"/>
                                      </p:to>
                                    </p:set>
                                    <p:animEffect transition="in" filter="box(in)">
                                      <p:cBhvr>
                                        <p:cTn id="25" dur="500"/>
                                        <p:tgtEl>
                                          <p:spTgt spid="3379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3796">
                                            <p:txEl>
                                              <p:pRg st="5" end="5"/>
                                            </p:txEl>
                                          </p:spTgt>
                                        </p:tgtEl>
                                        <p:attrNameLst>
                                          <p:attrName>style.visibility</p:attrName>
                                        </p:attrNameLst>
                                      </p:cBhvr>
                                      <p:to>
                                        <p:strVal val="visible"/>
                                      </p:to>
                                    </p:set>
                                    <p:animEffect transition="in" filter="box(in)">
                                      <p:cBhvr>
                                        <p:cTn id="30" dur="500"/>
                                        <p:tgtEl>
                                          <p:spTgt spid="3379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3796">
                                            <p:txEl>
                                              <p:pRg st="6" end="6"/>
                                            </p:txEl>
                                          </p:spTgt>
                                        </p:tgtEl>
                                        <p:attrNameLst>
                                          <p:attrName>style.visibility</p:attrName>
                                        </p:attrNameLst>
                                      </p:cBhvr>
                                      <p:to>
                                        <p:strVal val="visible"/>
                                      </p:to>
                                    </p:set>
                                    <p:animEffect transition="in" filter="box(in)">
                                      <p:cBhvr>
                                        <p:cTn id="35" dur="500"/>
                                        <p:tgtEl>
                                          <p:spTgt spid="3379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3796">
                                            <p:txEl>
                                              <p:pRg st="7" end="7"/>
                                            </p:txEl>
                                          </p:spTgt>
                                        </p:tgtEl>
                                        <p:attrNameLst>
                                          <p:attrName>style.visibility</p:attrName>
                                        </p:attrNameLst>
                                      </p:cBhvr>
                                      <p:to>
                                        <p:strVal val="visible"/>
                                      </p:to>
                                    </p:set>
                                    <p:animEffect transition="in" filter="box(in)">
                                      <p:cBhvr>
                                        <p:cTn id="40" dur="500"/>
                                        <p:tgtEl>
                                          <p:spTgt spid="33796">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33798"/>
                                        </p:tgtEl>
                                        <p:attrNameLst>
                                          <p:attrName>style.visibility</p:attrName>
                                        </p:attrNameLst>
                                      </p:cBhvr>
                                      <p:to>
                                        <p:strVal val="visible"/>
                                      </p:to>
                                    </p:set>
                                    <p:anim calcmode="lin" valueType="num">
                                      <p:cBhvr>
                                        <p:cTn id="45" dur="1000" fill="hold"/>
                                        <p:tgtEl>
                                          <p:spTgt spid="33798"/>
                                        </p:tgtEl>
                                        <p:attrNameLst>
                                          <p:attrName>ppt_w</p:attrName>
                                        </p:attrNameLst>
                                      </p:cBhvr>
                                      <p:tavLst>
                                        <p:tav tm="0">
                                          <p:val>
                                            <p:fltVal val="0"/>
                                          </p:val>
                                        </p:tav>
                                        <p:tav tm="100000">
                                          <p:val>
                                            <p:strVal val="#ppt_w"/>
                                          </p:val>
                                        </p:tav>
                                      </p:tavLst>
                                    </p:anim>
                                    <p:anim calcmode="lin" valueType="num">
                                      <p:cBhvr>
                                        <p:cTn id="46" dur="1000" fill="hold"/>
                                        <p:tgtEl>
                                          <p:spTgt spid="33798"/>
                                        </p:tgtEl>
                                        <p:attrNameLst>
                                          <p:attrName>ppt_h</p:attrName>
                                        </p:attrNameLst>
                                      </p:cBhvr>
                                      <p:tavLst>
                                        <p:tav tm="0">
                                          <p:val>
                                            <p:fltVal val="0"/>
                                          </p:val>
                                        </p:tav>
                                        <p:tav tm="100000">
                                          <p:val>
                                            <p:strVal val="#ppt_h"/>
                                          </p:val>
                                        </p:tav>
                                      </p:tavLst>
                                    </p:anim>
                                    <p:anim calcmode="lin" valueType="num">
                                      <p:cBhvr>
                                        <p:cTn id="47"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uiExpand="1" build="p" autoUpdateAnimBg="0"/>
      <p:bldP spid="3379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6433" name="Picture 8" descr="Flowers 204"/>
          <p:cNvPicPr>
            <a:picLocks noChangeAspect="1" noChangeArrowheads="1"/>
          </p:cNvPicPr>
          <p:nvPr/>
        </p:nvPicPr>
        <p:blipFill>
          <a:blip r:embed="rId3">
            <a:lum bright="-18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6434" name="Rectangle 3"/>
          <p:cNvSpPr>
            <a:spLocks noGrp="1" noChangeArrowheads="1"/>
          </p:cNvSpPr>
          <p:nvPr>
            <p:ph type="title"/>
          </p:nvPr>
        </p:nvSpPr>
        <p:spPr>
          <a:xfrm>
            <a:off x="2057400" y="0"/>
            <a:ext cx="5029200" cy="533400"/>
          </a:xfrm>
        </p:spPr>
        <p:txBody>
          <a:bodyPr anchor="ctr" anchorCtr="1"/>
          <a:lstStyle/>
          <a:p>
            <a:pPr algn="ctr"/>
            <a:r>
              <a:rPr lang="ar-JO" b="1" i="0" dirty="0">
                <a:latin typeface="Arial" charset="0"/>
                <a:ea typeface="ＭＳ Ｐゴシック" charset="0"/>
              </a:rPr>
              <a:t>الخصائص</a:t>
            </a:r>
            <a:endParaRPr lang="en-US" b="1" i="0" dirty="0">
              <a:latin typeface="Arial" charset="0"/>
              <a:ea typeface="ＭＳ Ｐゴシック" charset="0"/>
            </a:endParaRPr>
          </a:p>
        </p:txBody>
      </p:sp>
      <p:sp>
        <p:nvSpPr>
          <p:cNvPr id="34820" name="Rectangle 4"/>
          <p:cNvSpPr>
            <a:spLocks noGrp="1" noChangeArrowheads="1"/>
          </p:cNvSpPr>
          <p:nvPr>
            <p:ph type="body" sz="half" idx="2"/>
          </p:nvPr>
        </p:nvSpPr>
        <p:spPr>
          <a:xfrm>
            <a:off x="152400" y="990600"/>
            <a:ext cx="8726557" cy="609600"/>
          </a:xfrm>
        </p:spPr>
        <p:txBody>
          <a:bodyPr/>
          <a:lstStyle/>
          <a:p>
            <a:pPr marL="533400" indent="-533400" algn="r">
              <a:buFontTx/>
              <a:buNone/>
              <a:defRPr/>
            </a:pPr>
            <a:r>
              <a:rPr lang="ar-JO" altLang="zh-CN" sz="3200" b="1" dirty="0">
                <a:effectLst>
                  <a:outerShdw blurRad="38100" dist="38100" dir="2700000" algn="tl">
                    <a:srgbClr val="000000">
                      <a:alpha val="43137"/>
                    </a:srgbClr>
                  </a:outerShdw>
                </a:effectLst>
                <a:latin typeface="Arial" charset="0"/>
                <a:ea typeface="SimSun" charset="0"/>
                <a:cs typeface="SimSun" charset="0"/>
              </a:rPr>
              <a:t>لماذا يوجد تفسيرات كثيرة لهذا السفر؟</a:t>
            </a:r>
            <a:endParaRPr lang="en-US" altLang="zh-CN" sz="3200" b="1" dirty="0">
              <a:effectLst>
                <a:outerShdw blurRad="38100" dist="38100" dir="2700000" algn="tl">
                  <a:srgbClr val="000000">
                    <a:alpha val="43137"/>
                  </a:srgbClr>
                </a:outerShdw>
              </a:effectLst>
              <a:latin typeface="Arial" charset="0"/>
              <a:ea typeface="SimSun" charset="0"/>
              <a:cs typeface="SimSun" charset="0"/>
            </a:endParaRPr>
          </a:p>
        </p:txBody>
      </p:sp>
      <p:sp>
        <p:nvSpPr>
          <p:cNvPr id="146436"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430</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
        <p:nvSpPr>
          <p:cNvPr id="34825" name="Rectangle 9"/>
          <p:cNvSpPr>
            <a:spLocks noChangeArrowheads="1"/>
          </p:cNvSpPr>
          <p:nvPr/>
        </p:nvSpPr>
        <p:spPr bwMode="auto">
          <a:xfrm>
            <a:off x="0" y="1676400"/>
            <a:ext cx="8726557" cy="4343400"/>
          </a:xfrm>
          <a:prstGeom prst="rect">
            <a:avLst/>
          </a:prstGeom>
          <a:noFill/>
          <a:ln w="9525">
            <a:noFill/>
            <a:miter lim="800000"/>
            <a:headEnd/>
            <a:tailEnd/>
          </a:ln>
        </p:spPr>
        <p:txBody>
          <a:bodyPr lIns="92075" tIns="46038" rIns="92075" bIns="46038"/>
          <a:lstStyle/>
          <a:p>
            <a:pPr marL="514350" marR="0" lvl="0" indent="-514350" algn="r" defTabSz="914400" rtl="1" eaLnBrk="0" fontAlgn="base" latinLnBrk="0" hangingPunct="0">
              <a:lnSpc>
                <a:spcPct val="90000"/>
              </a:lnSpc>
              <a:spcBef>
                <a:spcPct val="20000"/>
              </a:spcBef>
              <a:spcAft>
                <a:spcPct val="0"/>
              </a:spcAft>
              <a:buClr>
                <a:srgbClr val="FFFFFF"/>
              </a:buClr>
              <a:buSzTx/>
              <a:buFont typeface="+mj-lt"/>
              <a:buAutoNum type="arabicPeriod"/>
              <a:tabLst/>
              <a:defRPr/>
            </a:pPr>
            <a:r>
              <a:rPr lang="ar-JO" altLang="zh-CN" sz="3200" b="1" dirty="0">
                <a:solidFill>
                  <a:srgbClr val="FFFFCC"/>
                </a:solidFill>
                <a:effectLst>
                  <a:outerShdw blurRad="38100" dist="38100" dir="2700000" algn="tl">
                    <a:srgbClr val="000000">
                      <a:alpha val="43137"/>
                    </a:srgbClr>
                  </a:outerShdw>
                </a:effectLst>
                <a:ea typeface="Arial" charset="0"/>
                <a:cs typeface="Arial" charset="0"/>
              </a:rPr>
              <a:t>نقص الهيكلية</a:t>
            </a:r>
            <a:endParaRPr kumimoji="0" lang="en-US" altLang="zh-CN" sz="32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charset="0"/>
              <a:ea typeface="Arial" charset="0"/>
              <a:cs typeface="Arial" charset="0"/>
            </a:endParaRPr>
          </a:p>
          <a:p>
            <a:pPr marL="514350" marR="0" lvl="0" indent="-514350" algn="r" defTabSz="914400" rtl="1" eaLnBrk="0" fontAlgn="base" latinLnBrk="0" hangingPunct="0">
              <a:lnSpc>
                <a:spcPct val="90000"/>
              </a:lnSpc>
              <a:spcBef>
                <a:spcPct val="20000"/>
              </a:spcBef>
              <a:spcAft>
                <a:spcPct val="0"/>
              </a:spcAft>
              <a:buClr>
                <a:srgbClr val="FFFFFF"/>
              </a:buClr>
              <a:buSzTx/>
              <a:buFont typeface="+mj-lt"/>
              <a:buAutoNum type="arabicPeriod"/>
              <a:tabLst/>
              <a:defRPr/>
            </a:pPr>
            <a:r>
              <a:rPr lang="ar-JO" altLang="zh-CN" sz="3200" b="1" dirty="0">
                <a:solidFill>
                  <a:srgbClr val="FFFFCC"/>
                </a:solidFill>
                <a:effectLst>
                  <a:outerShdw blurRad="38100" dist="38100" dir="2700000" algn="tl">
                    <a:srgbClr val="000000">
                      <a:alpha val="43137"/>
                    </a:srgbClr>
                  </a:outerShdw>
                </a:effectLst>
                <a:ea typeface="Arial" charset="0"/>
                <a:cs typeface="Arial" charset="0"/>
              </a:rPr>
              <a:t>صعوبة تحديد عدد الشخصيات ومن هو المتكلم؟</a:t>
            </a:r>
            <a:endParaRPr kumimoji="0" lang="en-US" altLang="zh-CN" sz="32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charset="0"/>
              <a:ea typeface="Arial" charset="0"/>
              <a:cs typeface="Arial" charset="0"/>
            </a:endParaRPr>
          </a:p>
          <a:p>
            <a:pPr marL="514350" lvl="0" indent="-514350" algn="r" defTabSz="914400" rtl="1" eaLnBrk="0" hangingPunct="0">
              <a:lnSpc>
                <a:spcPct val="90000"/>
              </a:lnSpc>
              <a:spcBef>
                <a:spcPct val="20000"/>
              </a:spcBef>
              <a:buClr>
                <a:srgbClr val="FFFFFF"/>
              </a:buClr>
              <a:buFont typeface="+mj-lt"/>
              <a:buAutoNum type="arabicPeriod"/>
              <a:defRPr/>
            </a:pPr>
            <a:r>
              <a:rPr lang="ar-JO" altLang="zh-CN" sz="3200" b="1" dirty="0">
                <a:solidFill>
                  <a:srgbClr val="FFFFCC"/>
                </a:solidFill>
                <a:effectLst>
                  <a:outerShdw blurRad="38100" dist="38100" dir="2700000" algn="tl">
                    <a:srgbClr val="000000">
                      <a:alpha val="43137"/>
                    </a:srgbClr>
                  </a:outerShdw>
                </a:effectLst>
                <a:ea typeface="Arial" charset="0"/>
                <a:cs typeface="Arial" charset="0"/>
              </a:rPr>
              <a:t>إحراج المفسر الذي يحاول أن يأخذ هذا كإشارة للحب الجنسي</a:t>
            </a:r>
            <a:endParaRPr kumimoji="0" lang="en-US" altLang="zh-CN" sz="32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charset="0"/>
              <a:ea typeface="Arial" charset="0"/>
              <a:cs typeface="Arial" charset="0"/>
            </a:endParaRPr>
          </a:p>
          <a:p>
            <a:pPr marL="514350" marR="0" lvl="0" indent="-514350" algn="r" defTabSz="914400" rtl="1" eaLnBrk="0" fontAlgn="base" latinLnBrk="0" hangingPunct="0">
              <a:lnSpc>
                <a:spcPct val="90000"/>
              </a:lnSpc>
              <a:spcBef>
                <a:spcPct val="20000"/>
              </a:spcBef>
              <a:spcAft>
                <a:spcPct val="0"/>
              </a:spcAft>
              <a:buClr>
                <a:srgbClr val="FFFFFF"/>
              </a:buClr>
              <a:buSzTx/>
              <a:buFont typeface="+mj-lt"/>
              <a:buAutoNum type="arabicPeriod"/>
              <a:tabLst/>
              <a:defRPr/>
            </a:pPr>
            <a:r>
              <a:rPr lang="ar-JO" altLang="zh-CN" sz="3200" b="1" dirty="0">
                <a:solidFill>
                  <a:srgbClr val="FFFFCC"/>
                </a:solidFill>
                <a:effectLst>
                  <a:outerShdw blurRad="38100" dist="38100" dir="2700000" algn="tl">
                    <a:srgbClr val="000000">
                      <a:alpha val="43137"/>
                    </a:srgbClr>
                  </a:outerShdw>
                </a:effectLst>
                <a:ea typeface="Arial" charset="0"/>
                <a:cs typeface="Arial" charset="0"/>
              </a:rPr>
              <a:t>اللغة الرمزية ليست دائماً سهلة التفسير</a:t>
            </a:r>
            <a:endParaRPr kumimoji="0" lang="en-US" altLang="zh-CN" sz="32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charset="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4825">
                                            <p:txEl>
                                              <p:pRg st="0" end="0"/>
                                            </p:txEl>
                                          </p:spTgt>
                                        </p:tgtEl>
                                        <p:attrNameLst>
                                          <p:attrName>style.visibility</p:attrName>
                                        </p:attrNameLst>
                                      </p:cBhvr>
                                      <p:to>
                                        <p:strVal val="visible"/>
                                      </p:to>
                                    </p:set>
                                    <p:anim calcmode="lin" valueType="num">
                                      <p:cBhvr additive="base">
                                        <p:cTn id="13" dur="500" fill="hold"/>
                                        <p:tgtEl>
                                          <p:spTgt spid="348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2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4825">
                                            <p:txEl>
                                              <p:pRg st="1" end="1"/>
                                            </p:txEl>
                                          </p:spTgt>
                                        </p:tgtEl>
                                        <p:attrNameLst>
                                          <p:attrName>style.visibility</p:attrName>
                                        </p:attrNameLst>
                                      </p:cBhvr>
                                      <p:to>
                                        <p:strVal val="visible"/>
                                      </p:to>
                                    </p:set>
                                    <p:anim calcmode="lin" valueType="num">
                                      <p:cBhvr additive="base">
                                        <p:cTn id="19" dur="500" fill="hold"/>
                                        <p:tgtEl>
                                          <p:spTgt spid="3482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2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4825">
                                            <p:txEl>
                                              <p:pRg st="2" end="2"/>
                                            </p:txEl>
                                          </p:spTgt>
                                        </p:tgtEl>
                                        <p:attrNameLst>
                                          <p:attrName>style.visibility</p:attrName>
                                        </p:attrNameLst>
                                      </p:cBhvr>
                                      <p:to>
                                        <p:strVal val="visible"/>
                                      </p:to>
                                    </p:set>
                                    <p:anim calcmode="lin" valueType="num">
                                      <p:cBhvr additive="base">
                                        <p:cTn id="25" dur="500" fill="hold"/>
                                        <p:tgtEl>
                                          <p:spTgt spid="3482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2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4825">
                                            <p:txEl>
                                              <p:pRg st="3" end="3"/>
                                            </p:txEl>
                                          </p:spTgt>
                                        </p:tgtEl>
                                        <p:attrNameLst>
                                          <p:attrName>style.visibility</p:attrName>
                                        </p:attrNameLst>
                                      </p:cBhvr>
                                      <p:to>
                                        <p:strVal val="visible"/>
                                      </p:to>
                                    </p:set>
                                    <p:anim calcmode="lin" valueType="num">
                                      <p:cBhvr additive="base">
                                        <p:cTn id="31" dur="500" fill="hold"/>
                                        <p:tgtEl>
                                          <p:spTgt spid="3482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2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utoUpdateAnimBg="0"/>
      <p:bldP spid="3482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4"/>
          <p:cNvSpPr>
            <a:spLocks noChangeArrowheads="1"/>
          </p:cNvSpPr>
          <p:nvPr/>
        </p:nvSpPr>
        <p:spPr bwMode="auto">
          <a:xfrm>
            <a:off x="1938338" y="147638"/>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pic>
        <p:nvPicPr>
          <p:cNvPr id="103426"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975" y="76200"/>
            <a:ext cx="5508625"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03427" name="Rectangle 5"/>
          <p:cNvSpPr>
            <a:spLocks noGrp="1" noChangeArrowheads="1"/>
          </p:cNvSpPr>
          <p:nvPr>
            <p:ph type="ctrTitle"/>
          </p:nvPr>
        </p:nvSpPr>
        <p:spPr>
          <a:xfrm>
            <a:off x="2286000" y="228600"/>
            <a:ext cx="4876800" cy="1676400"/>
          </a:xfrm>
          <a:solidFill>
            <a:schemeClr val="bg1"/>
          </a:solidFill>
        </p:spPr>
        <p:txBody>
          <a:bodyPr anchor="ctr" anchorCtr="1"/>
          <a:lstStyle/>
          <a:p>
            <a:pPr algn="ctr"/>
            <a:r>
              <a:rPr lang="ar-SA" sz="6000" b="1" i="0" dirty="0">
                <a:latin typeface="Arial" panose="020B0604020202020204" pitchFamily="34" charset="0"/>
                <a:ea typeface="ＭＳ Ｐゴシック" charset="0"/>
                <a:cs typeface="Arial" panose="020B0604020202020204" pitchFamily="34" charset="0"/>
              </a:rPr>
              <a:t>نشيد </a:t>
            </a:r>
            <a:r>
              <a:rPr lang="ar-SA" sz="6000" b="1" i="0" dirty="0" err="1">
                <a:latin typeface="Arial" panose="020B0604020202020204" pitchFamily="34" charset="0"/>
                <a:ea typeface="ＭＳ Ｐゴシック" charset="0"/>
                <a:cs typeface="Arial" panose="020B0604020202020204" pitchFamily="34" charset="0"/>
              </a:rPr>
              <a:t>الأنشاد</a:t>
            </a:r>
            <a:endParaRPr lang="ar-SA" sz="6000" b="1" i="0" dirty="0">
              <a:latin typeface="Arial" panose="020B0604020202020204" pitchFamily="34" charset="0"/>
              <a:ea typeface="ＭＳ Ｐゴシック" charset="0"/>
              <a:cs typeface="Arial" panose="020B0604020202020204" pitchFamily="34" charset="0"/>
            </a:endParaRPr>
          </a:p>
        </p:txBody>
      </p:sp>
      <p:sp>
        <p:nvSpPr>
          <p:cNvPr id="103428" name="Rectangle 6"/>
          <p:cNvSpPr>
            <a:spLocks noGrp="1" noChangeArrowheads="1"/>
          </p:cNvSpPr>
          <p:nvPr>
            <p:ph type="subTitle" idx="1"/>
          </p:nvPr>
        </p:nvSpPr>
        <p:spPr>
          <a:xfrm>
            <a:off x="5791200" y="5105400"/>
            <a:ext cx="3200400" cy="1752600"/>
          </a:xfrm>
          <a:solidFill>
            <a:schemeClr val="bg1"/>
          </a:solidFill>
        </p:spPr>
        <p:txBody>
          <a:bodyPr anchor="ctr" anchorCtr="1"/>
          <a:lstStyle/>
          <a:p>
            <a:pPr lvl="0" defTabSz="457200" rtl="1">
              <a:spcBef>
                <a:spcPct val="0"/>
              </a:spcBef>
              <a:buClrTx/>
              <a:defRPr/>
            </a:pPr>
            <a:r>
              <a:rPr lang="ar-SA" b="1" kern="120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حوار الحب الزوجي</a:t>
            </a:r>
            <a:endParaRPr lang="en-US" b="1" kern="120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26557766"/>
      </p:ext>
    </p:extLst>
  </p:cSld>
  <p:clrMapOvr>
    <a:overrideClrMapping bg1="dk2" tx1="lt1" bg2="dk1"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5345" name="Picture 6" descr="orangeflrs1"/>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144000" cy="687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AutoShape 5"/>
          <p:cNvSpPr>
            <a:spLocks noChangeArrowheads="1"/>
          </p:cNvSpPr>
          <p:nvPr/>
        </p:nvSpPr>
        <p:spPr bwMode="auto">
          <a:xfrm>
            <a:off x="2209800" y="0"/>
            <a:ext cx="4495800" cy="3505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2514600" y="304800"/>
            <a:ext cx="3886200" cy="685800"/>
          </a:xfrm>
          <a:effectLst>
            <a:outerShdw blurRad="63500" dist="35921" dir="2700000" algn="ctr" rotWithShape="0">
              <a:schemeClr val="bg1">
                <a:alpha val="74998"/>
              </a:schemeClr>
            </a:outerShdw>
          </a:effectLst>
        </p:spPr>
        <p:txBody>
          <a:bodyPr anchor="ctr" anchorCtr="1"/>
          <a:lstStyle/>
          <a:p>
            <a:pPr algn="ctr">
              <a:defRPr/>
            </a:pPr>
            <a:r>
              <a:rPr lang="ar-SA" b="1" i="0" dirty="0">
                <a:latin typeface="Arial" panose="020B0604020202020204" pitchFamily="34" charset="0"/>
                <a:ea typeface="+mj-ea"/>
                <a:cs typeface="Arial" panose="020B0604020202020204" pitchFamily="34" charset="0"/>
              </a:rPr>
              <a:t>والآن ماذا ؟</a:t>
            </a:r>
            <a:endParaRPr lang="en-US" b="1" i="0" dirty="0">
              <a:latin typeface="Arial" panose="020B0604020202020204" pitchFamily="34" charset="0"/>
              <a:ea typeface="+mj-ea"/>
              <a:cs typeface="Arial" panose="020B0604020202020204" pitchFamily="34" charset="0"/>
            </a:endParaRPr>
          </a:p>
        </p:txBody>
      </p:sp>
      <p:sp>
        <p:nvSpPr>
          <p:cNvPr id="14339" name="Rectangle 3"/>
          <p:cNvSpPr>
            <a:spLocks noGrp="1" noChangeArrowheads="1"/>
          </p:cNvSpPr>
          <p:nvPr>
            <p:ph type="body" idx="1"/>
          </p:nvPr>
        </p:nvSpPr>
        <p:spPr>
          <a:xfrm>
            <a:off x="0" y="990600"/>
            <a:ext cx="9144000" cy="5257800"/>
          </a:xfrm>
          <a:noFill/>
          <a:ln>
            <a:noFill/>
          </a:ln>
        </p:spPr>
        <p:txBody>
          <a:bodyPr vert="horz" wrap="square" lIns="92075" tIns="46038" rIns="92075" bIns="46038" numCol="1" anchor="ctr" anchorCtr="0" compatLnSpc="1">
            <a:prstTxWarp prst="textNoShape">
              <a:avLst/>
            </a:prstTxWarp>
          </a:bodyPr>
          <a:lstStyle/>
          <a:p>
            <a:pPr algn="r" defTabSz="457200" rtl="1">
              <a:buClr>
                <a:srgbClr val="FFCC66"/>
              </a:buClr>
            </a:pPr>
            <a:r>
              <a:rPr lang="ar-SA" sz="4000" b="1" kern="1200" dirty="0">
                <a:solidFill>
                  <a:srgbClr val="FFFFCC"/>
                </a:solidFill>
                <a:effectLst>
                  <a:glow rad="101600">
                    <a:srgbClr val="000000"/>
                  </a:glow>
                  <a:outerShdw blurRad="38100" dist="38100" dir="2700000" algn="tl">
                    <a:srgbClr val="000000"/>
                  </a:outerShdw>
                </a:effectLst>
                <a:latin typeface="Arial" panose="020B0604020202020204" pitchFamily="34" charset="0"/>
                <a:cs typeface="Arial" panose="020B0604020202020204" pitchFamily="34" charset="0"/>
              </a:rPr>
              <a:t>مارس ضبط النفس الجنسي قبل الزواج حتى يمكن ال</a:t>
            </a:r>
            <a:r>
              <a:rPr lang="ar-JO" sz="4000" b="1" kern="1200" dirty="0">
                <a:solidFill>
                  <a:srgbClr val="FFFFCC"/>
                </a:solidFill>
                <a:effectLst>
                  <a:glow rad="101600">
                    <a:srgbClr val="000000"/>
                  </a:glow>
                  <a:outerShdw blurRad="38100" dist="38100" dir="2700000" algn="tl">
                    <a:srgbClr val="000000"/>
                  </a:outerShdw>
                </a:effectLst>
                <a:latin typeface="Arial" panose="020B0604020202020204" pitchFamily="34" charset="0"/>
                <a:cs typeface="Arial" panose="020B0604020202020204" pitchFamily="34" charset="0"/>
              </a:rPr>
              <a:t>إ</a:t>
            </a:r>
            <a:r>
              <a:rPr lang="ar-SA" sz="4000" b="1" kern="1200" dirty="0">
                <a:solidFill>
                  <a:srgbClr val="FFFFCC"/>
                </a:solidFill>
                <a:effectLst>
                  <a:glow rad="101600">
                    <a:srgbClr val="000000"/>
                  </a:glow>
                  <a:outerShdw blurRad="38100" dist="38100" dir="2700000" algn="tl">
                    <a:srgbClr val="000000"/>
                  </a:outerShdw>
                </a:effectLst>
                <a:latin typeface="Arial" panose="020B0604020202020204" pitchFamily="34" charset="0"/>
                <a:cs typeface="Arial" panose="020B0604020202020204" pitchFamily="34" charset="0"/>
              </a:rPr>
              <a:t>ستمتاع بالزواج على أكمل وجه (أي السماح للحب أن يزدهر في وقته</a:t>
            </a:r>
          </a:p>
          <a:p>
            <a:pPr algn="r" defTabSz="457200" rtl="1">
              <a:buClr>
                <a:srgbClr val="FFCC66"/>
              </a:buClr>
            </a:pPr>
            <a:r>
              <a:rPr lang="ar-SA" sz="4000" b="1" kern="1200" dirty="0">
                <a:solidFill>
                  <a:srgbClr val="FFFFCC"/>
                </a:solidFill>
                <a:effectLst>
                  <a:glow rad="101600">
                    <a:srgbClr val="000000"/>
                  </a:glow>
                  <a:outerShdw blurRad="38100" dist="38100" dir="2700000" algn="tl">
                    <a:srgbClr val="000000"/>
                  </a:outerShdw>
                </a:effectLst>
                <a:latin typeface="Arial" panose="020B0604020202020204" pitchFamily="34" charset="0"/>
                <a:cs typeface="Arial" panose="020B0604020202020204" pitchFamily="34" charset="0"/>
              </a:rPr>
              <a:t>توقع الزواج الجيد ثم اعمل فيه.</a:t>
            </a:r>
          </a:p>
          <a:p>
            <a:pPr algn="r" defTabSz="457200" rtl="1">
              <a:buClr>
                <a:srgbClr val="FFCC66"/>
              </a:buClr>
            </a:pPr>
            <a:r>
              <a:rPr lang="ar-SA" sz="4000" b="1" kern="1200" dirty="0">
                <a:solidFill>
                  <a:srgbClr val="FFFFCC"/>
                </a:solidFill>
                <a:effectLst>
                  <a:glow rad="101600">
                    <a:srgbClr val="000000"/>
                  </a:glow>
                  <a:outerShdw blurRad="38100" dist="38100" dir="2700000" algn="tl">
                    <a:srgbClr val="000000"/>
                  </a:outerShdw>
                </a:effectLst>
                <a:latin typeface="Arial" panose="020B0604020202020204" pitchFamily="34" charset="0"/>
                <a:cs typeface="Arial" panose="020B0604020202020204" pitchFamily="34" charset="0"/>
              </a:rPr>
              <a:t>امدح كل من الفضائل الجسدية وغير الجسدية لزوجتك</a:t>
            </a:r>
            <a:r>
              <a:rPr lang="en-US" altLang="zh-CN" sz="4000" b="1" kern="1200" dirty="0">
                <a:solidFill>
                  <a:srgbClr val="FFFFCC"/>
                </a:solidFill>
                <a:effectLst>
                  <a:glow rad="101600">
                    <a:srgbClr val="000000"/>
                  </a:glow>
                  <a:outerShdw blurRad="38100" dist="38100" dir="2700000" algn="tl">
                    <a:srgbClr val="000000"/>
                  </a:outerShdw>
                </a:effectLst>
                <a:latin typeface="Arial" panose="020B0604020202020204" pitchFamily="34" charset="0"/>
                <a:cs typeface="Arial" panose="020B0604020202020204" pitchFamily="34" charset="0"/>
              </a:rPr>
              <a:t>. </a:t>
            </a:r>
          </a:p>
        </p:txBody>
      </p:sp>
      <p:sp>
        <p:nvSpPr>
          <p:cNvPr id="14340" name="Text Box 4"/>
          <p:cNvSpPr txBox="1">
            <a:spLocks noChangeArrowheads="1"/>
          </p:cNvSpPr>
          <p:nvPr/>
        </p:nvSpPr>
        <p:spPr bwMode="auto">
          <a:xfrm>
            <a:off x="8229600" y="0"/>
            <a:ext cx="838200" cy="457200"/>
          </a:xfrm>
          <a:prstGeom prst="rect">
            <a:avLst/>
          </a:prstGeom>
          <a:noFill/>
          <a:ln w="12700">
            <a:noFill/>
            <a:miter lim="800000"/>
            <a:headEnd type="none" w="sm" len="sm"/>
            <a:tailEnd type="none" w="sm" len="sm"/>
          </a:ln>
          <a:effectLst>
            <a:outerShdw blurRad="63500" dist="35921" dir="2700000" algn="ctr" rotWithShape="0">
              <a:schemeClr val="bg1">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٤٢٥</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924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7" descr="Romans 200 Blu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ctrTitle"/>
          </p:nvPr>
        </p:nvSpPr>
        <p:spPr>
          <a:xfrm>
            <a:off x="395536" y="404664"/>
            <a:ext cx="4680520" cy="914400"/>
          </a:xfrm>
        </p:spPr>
        <p:txBody>
          <a:bodyPr/>
          <a:lstStyle/>
          <a:p>
            <a:pPr eaLnBrk="1" hangingPunct="1">
              <a:defRPr/>
            </a:pPr>
            <a:r>
              <a:rPr lang="ar-JO" dirty="0">
                <a:solidFill>
                  <a:schemeClr val="hlink"/>
                </a:solidFill>
                <a:latin typeface="Arial" panose="020B0604020202020204" pitchFamily="34" charset="0"/>
                <a:ea typeface="ＭＳ Ｐゴシック" charset="0"/>
                <a:cs typeface="Arial" panose="020B0604020202020204" pitchFamily="34" charset="0"/>
              </a:rPr>
              <a:t>أعياد الكتاب المقدس</a:t>
            </a:r>
            <a:endParaRPr lang="en-US" dirty="0">
              <a:solidFill>
                <a:schemeClr val="hlink"/>
              </a:solidFill>
              <a:latin typeface="Arial" panose="020B0604020202020204" pitchFamily="34" charset="0"/>
              <a:ea typeface="ＭＳ Ｐゴシック" charset="0"/>
              <a:cs typeface="Arial" panose="020B0604020202020204" pitchFamily="34" charset="0"/>
            </a:endParaRPr>
          </a:p>
        </p:txBody>
      </p:sp>
      <p:sp>
        <p:nvSpPr>
          <p:cNvPr id="2051" name="Rectangle 3"/>
          <p:cNvSpPr>
            <a:spLocks noGrp="1" noChangeArrowheads="1"/>
          </p:cNvSpPr>
          <p:nvPr>
            <p:ph type="subTitle" idx="1"/>
          </p:nvPr>
        </p:nvSpPr>
        <p:spPr>
          <a:xfrm>
            <a:off x="0" y="1547664"/>
            <a:ext cx="5076056" cy="1752600"/>
          </a:xfrm>
        </p:spPr>
        <p:txBody>
          <a:bodyPr/>
          <a:lstStyle/>
          <a:p>
            <a:pPr eaLnBrk="1" hangingPunct="1">
              <a:buFont typeface="Wingdings" charset="0"/>
              <a:buNone/>
              <a:defRPr/>
            </a:pPr>
            <a:r>
              <a:rPr lang="ar-JO" sz="3600" dirty="0">
                <a:latin typeface="Arial" panose="020B0604020202020204" pitchFamily="34" charset="0"/>
                <a:ea typeface="ＭＳ Ｐゴシック" charset="0"/>
                <a:cs typeface="Arial" panose="020B0604020202020204" pitchFamily="34" charset="0"/>
              </a:rPr>
              <a:t>احتفالات اليوم المقدس</a:t>
            </a:r>
          </a:p>
          <a:p>
            <a:pPr eaLnBrk="1" hangingPunct="1">
              <a:buFont typeface="Wingdings" charset="0"/>
              <a:buNone/>
              <a:defRPr/>
            </a:pPr>
            <a:r>
              <a:rPr lang="ar-JO" sz="3600" dirty="0">
                <a:latin typeface="Arial" panose="020B0604020202020204" pitchFamily="34" charset="0"/>
                <a:ea typeface="ＭＳ Ｐゴシック" charset="0"/>
                <a:cs typeface="Arial" panose="020B0604020202020204" pitchFamily="34" charset="0"/>
              </a:rPr>
              <a:t>في العهد القديم</a:t>
            </a:r>
            <a:endParaRPr lang="en-US" sz="3600" dirty="0">
              <a:latin typeface="Arial" panose="020B0604020202020204" pitchFamily="34" charset="0"/>
              <a:ea typeface="ＭＳ Ｐゴシック" charset="0"/>
              <a:cs typeface="Arial" panose="020B0604020202020204" pitchFamily="34" charset="0"/>
            </a:endParaRPr>
          </a:p>
        </p:txBody>
      </p:sp>
      <p:pic>
        <p:nvPicPr>
          <p:cNvPr id="205829" name="Picture 5" descr="s_priest">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49427" y="476672"/>
            <a:ext cx="2994981" cy="4293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6" name="Text Box 8"/>
          <p:cNvSpPr txBox="1">
            <a:spLocks noChangeArrowheads="1"/>
          </p:cNvSpPr>
          <p:nvPr/>
        </p:nvSpPr>
        <p:spPr bwMode="auto">
          <a:xfrm>
            <a:off x="8301038" y="73025"/>
            <a:ext cx="704039" cy="461665"/>
          </a:xfrm>
          <a:prstGeom prst="rect">
            <a:avLst/>
          </a:prstGeom>
          <a:no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134</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stretch>
            <a:fillRect/>
          </a:stretch>
        </p:blipFill>
        <p:spPr>
          <a:xfrm>
            <a:off x="0" y="4607224"/>
            <a:ext cx="9144000" cy="2350168"/>
          </a:xfrm>
          <a:prstGeom prst="rect">
            <a:avLst/>
          </a:prstGeom>
        </p:spPr>
      </p:pic>
      <p:sp>
        <p:nvSpPr>
          <p:cNvPr id="3" name="TextBox 2">
            <a:extLst>
              <a:ext uri="{FF2B5EF4-FFF2-40B4-BE49-F238E27FC236}">
                <a16:creationId xmlns:a16="http://schemas.microsoft.com/office/drawing/2014/main" id="{B49168F5-7478-39DB-A378-B37FE43B3129}"/>
              </a:ext>
            </a:extLst>
          </p:cNvPr>
          <p:cNvSpPr txBox="1"/>
          <p:nvPr/>
        </p:nvSpPr>
        <p:spPr>
          <a:xfrm>
            <a:off x="5987845" y="-1268361"/>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50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8410575" y="4445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161616"/>
                </a:solidFill>
                <a:effectLst/>
                <a:uLnTx/>
                <a:uFillTx/>
                <a:latin typeface="Arial" panose="020B0604020202020204" pitchFamily="34" charset="0"/>
                <a:cs typeface="Arial" panose="020B0604020202020204" pitchFamily="34" charset="0"/>
              </a:rPr>
              <a:t>184</a:t>
            </a:r>
            <a:endParaRPr kumimoji="0" lang="en-US" altLang="en-US" sz="2400" b="1" i="0" u="none" strike="noStrike" kern="1200" cap="none" spc="0" normalizeH="0" baseline="0" noProof="0" dirty="0">
              <a:ln>
                <a:noFill/>
              </a:ln>
              <a:solidFill>
                <a:srgbClr val="161616"/>
              </a:solidFill>
              <a:effectLst/>
              <a:uLnTx/>
              <a:uFillTx/>
              <a:latin typeface="Arial" panose="020B0604020202020204" pitchFamily="34" charset="0"/>
              <a:cs typeface="Arial" panose="020B0604020202020204" pitchFamily="34" charset="0"/>
            </a:endParaRPr>
          </a:p>
        </p:txBody>
      </p:sp>
      <p:sp>
        <p:nvSpPr>
          <p:cNvPr id="207875" name="Text Box 5"/>
          <p:cNvSpPr>
            <a:spLocks noGrp="1" noChangeArrowheads="1"/>
          </p:cNvSpPr>
          <p:nvPr>
            <p:ph type="title"/>
          </p:nvPr>
        </p:nvSpPr>
        <p:spPr>
          <a:xfrm>
            <a:off x="304800" y="152400"/>
            <a:ext cx="7772400" cy="533400"/>
          </a:xfrm>
          <a:solidFill>
            <a:srgbClr val="000000"/>
          </a:solidFill>
        </p:spPr>
        <p:txBody>
          <a:bodyPr/>
          <a:lstStyle/>
          <a:p>
            <a:r>
              <a:rPr kumimoji="0" lang="ar-JO" altLang="zh-CN" sz="3200" b="1" dirty="0">
                <a:solidFill>
                  <a:schemeClr val="tx1"/>
                </a:solidFill>
                <a:latin typeface="Arial" panose="020B0604020202020204" pitchFamily="34" charset="0"/>
                <a:cs typeface="Arial" panose="020B0604020202020204" pitchFamily="34" charset="0"/>
              </a:rPr>
              <a:t>أخروية الأعياد اليهودية (لا 23)</a:t>
            </a:r>
            <a:r>
              <a:rPr kumimoji="0" lang="en-US" altLang="zh-CN" sz="3200" b="1" dirty="0">
                <a:solidFill>
                  <a:schemeClr val="tx1"/>
                </a:solidFill>
                <a:latin typeface="Arial" panose="020B0604020202020204" pitchFamily="34" charset="0"/>
                <a:cs typeface="Arial" panose="020B0604020202020204" pitchFamily="34" charset="0"/>
              </a:rPr>
              <a:t> </a:t>
            </a:r>
            <a:endParaRPr kumimoji="0" lang="en-US" altLang="en-US" sz="3200" b="1" dirty="0">
              <a:solidFill>
                <a:schemeClr val="tx1"/>
              </a:solidFill>
              <a:latin typeface="Arial" panose="020B0604020202020204" pitchFamily="34" charset="0"/>
              <a:cs typeface="Arial" panose="020B0604020202020204" pitchFamily="34" charset="0"/>
            </a:endParaRPr>
          </a:p>
        </p:txBody>
      </p:sp>
      <p:grpSp>
        <p:nvGrpSpPr>
          <p:cNvPr id="207876" name="Group 36"/>
          <p:cNvGrpSpPr>
            <a:grpSpLocks/>
          </p:cNvGrpSpPr>
          <p:nvPr/>
        </p:nvGrpSpPr>
        <p:grpSpPr bwMode="auto">
          <a:xfrm>
            <a:off x="0" y="762000"/>
            <a:ext cx="9144000" cy="6096000"/>
            <a:chOff x="32" y="0"/>
            <a:chExt cx="3720" cy="5063"/>
          </a:xfrm>
        </p:grpSpPr>
        <p:sp>
          <p:nvSpPr>
            <p:cNvPr id="207877" name="Rectangle 6"/>
            <p:cNvSpPr>
              <a:spLocks noChangeArrowheads="1"/>
            </p:cNvSpPr>
            <p:nvPr/>
          </p:nvSpPr>
          <p:spPr bwMode="auto">
            <a:xfrm>
              <a:off x="32" y="0"/>
              <a:ext cx="5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التاريخ</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78" name="Rectangle 7"/>
            <p:cNvSpPr>
              <a:spLocks noChangeArrowheads="1"/>
            </p:cNvSpPr>
            <p:nvPr/>
          </p:nvSpPr>
          <p:spPr bwMode="auto">
            <a:xfrm>
              <a:off x="548" y="0"/>
              <a:ext cx="49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الفترة</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79" name="Rectangle 8"/>
            <p:cNvSpPr>
              <a:spLocks noChangeArrowheads="1"/>
            </p:cNvSpPr>
            <p:nvPr/>
          </p:nvSpPr>
          <p:spPr bwMode="auto">
            <a:xfrm>
              <a:off x="1044" y="0"/>
              <a:ext cx="58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العيد</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80" name="Rectangle 9"/>
            <p:cNvSpPr>
              <a:spLocks noChangeArrowheads="1"/>
            </p:cNvSpPr>
            <p:nvPr/>
          </p:nvSpPr>
          <p:spPr bwMode="auto">
            <a:xfrm>
              <a:off x="1628" y="0"/>
              <a:ext cx="10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الأهمية (الماضي)</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81" name="Rectangle 10"/>
            <p:cNvSpPr>
              <a:spLocks noChangeArrowheads="1"/>
            </p:cNvSpPr>
            <p:nvPr/>
          </p:nvSpPr>
          <p:spPr bwMode="auto">
            <a:xfrm>
              <a:off x="2704" y="0"/>
              <a:ext cx="104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النوع (المستقبل)</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82" name="Rectangle 11"/>
            <p:cNvSpPr>
              <a:spLocks noChangeArrowheads="1"/>
            </p:cNvSpPr>
            <p:nvPr/>
          </p:nvSpPr>
          <p:spPr bwMode="auto">
            <a:xfrm>
              <a:off x="32" y="518"/>
              <a:ext cx="51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أسبوعي</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83" name="Rectangle 12"/>
            <p:cNvSpPr>
              <a:spLocks noChangeArrowheads="1"/>
            </p:cNvSpPr>
            <p:nvPr/>
          </p:nvSpPr>
          <p:spPr bwMode="auto">
            <a:xfrm>
              <a:off x="548" y="518"/>
              <a:ext cx="49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واحد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84" name="Rectangle 13"/>
            <p:cNvSpPr>
              <a:spLocks noChangeArrowheads="1"/>
            </p:cNvSpPr>
            <p:nvPr/>
          </p:nvSpPr>
          <p:spPr bwMode="auto">
            <a:xfrm>
              <a:off x="1044" y="518"/>
              <a:ext cx="58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السبت *</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شافاط</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7885" name="Rectangle 14"/>
            <p:cNvSpPr>
              <a:spLocks noChangeArrowheads="1"/>
            </p:cNvSpPr>
            <p:nvPr/>
          </p:nvSpPr>
          <p:spPr bwMode="auto">
            <a:xfrm>
              <a:off x="1628" y="518"/>
              <a:ext cx="107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1"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تذكار :</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راحة الله في الخليقة</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النجاة من مصر علامة العهد الموسوي (خروج 20 ، 31 ؛  تثنية 5)</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86" name="Rectangle 15"/>
            <p:cNvSpPr>
              <a:spLocks noChangeArrowheads="1"/>
            </p:cNvSpPr>
            <p:nvPr/>
          </p:nvSpPr>
          <p:spPr bwMode="auto">
            <a:xfrm>
              <a:off x="2704" y="518"/>
              <a:ext cx="1048"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الراحة الألفية</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(عب 4: 1-11)</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87" name="Rectangle 16"/>
            <p:cNvSpPr>
              <a:spLocks noChangeArrowheads="1"/>
            </p:cNvSpPr>
            <p:nvPr/>
          </p:nvSpPr>
          <p:spPr bwMode="auto">
            <a:xfrm>
              <a:off x="32" y="1726"/>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1-14    نيسان</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88" name="Rectangle 17"/>
            <p:cNvSpPr>
              <a:spLocks noChangeArrowheads="1"/>
            </p:cNvSpPr>
            <p:nvPr/>
          </p:nvSpPr>
          <p:spPr bwMode="auto">
            <a:xfrm>
              <a:off x="548" y="1726"/>
              <a:ext cx="49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واحد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(قراءة نشيد الأنشاد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89" name="Rectangle 18"/>
            <p:cNvSpPr>
              <a:spLocks noChangeArrowheads="1"/>
            </p:cNvSpPr>
            <p:nvPr/>
          </p:nvSpPr>
          <p:spPr bwMode="auto">
            <a:xfrm>
              <a:off x="1044" y="1726"/>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الفصح</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بصاخ</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7890" name="Rectangle 19"/>
            <p:cNvSpPr>
              <a:spLocks noChangeArrowheads="1"/>
            </p:cNvSpPr>
            <p:nvPr/>
          </p:nvSpPr>
          <p:spPr bwMode="auto">
            <a:xfrm>
              <a:off x="1628" y="1726"/>
              <a:ext cx="10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الفداء من مصر من خلال دم حمل الكفارة (خر 12)</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91" name="Rectangle 20"/>
            <p:cNvSpPr>
              <a:spLocks noChangeArrowheads="1"/>
            </p:cNvSpPr>
            <p:nvPr/>
          </p:nvSpPr>
          <p:spPr bwMode="auto">
            <a:xfrm>
              <a:off x="2704" y="1726"/>
              <a:ext cx="104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الفداء من الخطية من خلال موت المسيح كحمل (1 كو 5: 7ب)</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92" name="Rectangle 21"/>
            <p:cNvSpPr>
              <a:spLocks noChangeArrowheads="1"/>
            </p:cNvSpPr>
            <p:nvPr/>
          </p:nvSpPr>
          <p:spPr bwMode="auto">
            <a:xfrm>
              <a:off x="32" y="2589"/>
              <a:ext cx="5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1-15</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إلى 1-21</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7893" name="Rectangle 22"/>
            <p:cNvSpPr>
              <a:spLocks noChangeArrowheads="1"/>
            </p:cNvSpPr>
            <p:nvPr/>
          </p:nvSpPr>
          <p:spPr bwMode="auto">
            <a:xfrm>
              <a:off x="548" y="2589"/>
              <a:ext cx="49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 أيام</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94" name="Rectangle 23"/>
            <p:cNvSpPr>
              <a:spLocks noChangeArrowheads="1"/>
            </p:cNvSpPr>
            <p:nvPr/>
          </p:nvSpPr>
          <p:spPr bwMode="auto">
            <a:xfrm>
              <a:off x="1044" y="2589"/>
              <a:ext cx="5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الخبز غير المختمر</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95" name="Rectangle 24"/>
            <p:cNvSpPr>
              <a:spLocks noChangeArrowheads="1"/>
            </p:cNvSpPr>
            <p:nvPr/>
          </p:nvSpPr>
          <p:spPr bwMode="auto">
            <a:xfrm>
              <a:off x="1628" y="2589"/>
              <a:ext cx="107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الإنفصال / الإنقطاع عن التبعية على مصر إلى الإعتماد على الله</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96" name="Rectangle 25"/>
            <p:cNvSpPr>
              <a:spLocks noChangeArrowheads="1"/>
            </p:cNvSpPr>
            <p:nvPr/>
          </p:nvSpPr>
          <p:spPr bwMode="auto">
            <a:xfrm>
              <a:off x="2704" y="2589"/>
              <a:ext cx="104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حياة المفديين المنفصلة لله </a:t>
              </a:r>
            </a:p>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كو 5: 7 أ ، 8)</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97" name="Rectangle 26"/>
            <p:cNvSpPr>
              <a:spLocks noChangeArrowheads="1"/>
            </p:cNvSpPr>
            <p:nvPr/>
          </p:nvSpPr>
          <p:spPr bwMode="auto">
            <a:xfrm>
              <a:off x="32" y="3337"/>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1-16</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بعد سبت الحصاد)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98" name="Rectangle 27"/>
            <p:cNvSpPr>
              <a:spLocks noChangeArrowheads="1"/>
            </p:cNvSpPr>
            <p:nvPr/>
          </p:nvSpPr>
          <p:spPr bwMode="auto">
            <a:xfrm>
              <a:off x="548" y="3337"/>
              <a:ext cx="49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واحد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899" name="Rectangle 28"/>
            <p:cNvSpPr>
              <a:spLocks noChangeArrowheads="1"/>
            </p:cNvSpPr>
            <p:nvPr/>
          </p:nvSpPr>
          <p:spPr bwMode="auto">
            <a:xfrm>
              <a:off x="1044" y="3337"/>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الباكورة</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(احتفال حزم الشعير)</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900" name="Rectangle 29"/>
            <p:cNvSpPr>
              <a:spLocks noChangeArrowheads="1"/>
            </p:cNvSpPr>
            <p:nvPr/>
          </p:nvSpPr>
          <p:spPr bwMode="auto">
            <a:xfrm>
              <a:off x="1628" y="3337"/>
              <a:ext cx="10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توقع أحكام الله المادية المستقبلية - يبدأ حصاد الحبوب</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901" name="Rectangle 30"/>
            <p:cNvSpPr>
              <a:spLocks noChangeArrowheads="1"/>
            </p:cNvSpPr>
            <p:nvPr/>
          </p:nvSpPr>
          <p:spPr bwMode="auto">
            <a:xfrm>
              <a:off x="2704" y="3337"/>
              <a:ext cx="104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قيامة المسيح</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كو 15: 20)</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902" name="Rectangle 31"/>
            <p:cNvSpPr>
              <a:spLocks noChangeArrowheads="1"/>
            </p:cNvSpPr>
            <p:nvPr/>
          </p:nvSpPr>
          <p:spPr bwMode="auto">
            <a:xfrm>
              <a:off x="32" y="4200"/>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3-6</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سيفان</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7903" name="Rectangle 32"/>
            <p:cNvSpPr>
              <a:spLocks noChangeArrowheads="1"/>
            </p:cNvSpPr>
            <p:nvPr/>
          </p:nvSpPr>
          <p:spPr bwMode="auto">
            <a:xfrm>
              <a:off x="548" y="4200"/>
              <a:ext cx="49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واحد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(قراءة راعوث)</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904" name="Rectangle 33"/>
            <p:cNvSpPr>
              <a:spLocks noChangeArrowheads="1"/>
            </p:cNvSpPr>
            <p:nvPr/>
          </p:nvSpPr>
          <p:spPr bwMode="auto">
            <a:xfrm>
              <a:off x="1044" y="4200"/>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الخمسين</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شافوط</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الأسابيع</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الحصاد</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7905" name="Rectangle 34"/>
            <p:cNvSpPr>
              <a:spLocks noChangeArrowheads="1"/>
            </p:cNvSpPr>
            <p:nvPr/>
          </p:nvSpPr>
          <p:spPr bwMode="auto">
            <a:xfrm>
              <a:off x="1628" y="4200"/>
              <a:ext cx="10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الشكر على مؤن الله ماضيًا - ينهي حصاد الحبوب (تثنية 16: 9-12)</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7906" name="Rectangle 35"/>
            <p:cNvSpPr>
              <a:spLocks noChangeArrowheads="1"/>
            </p:cNvSpPr>
            <p:nvPr/>
          </p:nvSpPr>
          <p:spPr bwMode="auto">
            <a:xfrm>
              <a:off x="2704" y="4200"/>
              <a:ext cx="104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مجيء الروح القدس لإكمال قيامة المسيح (أع 2)</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350228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itle 1"/>
          <p:cNvSpPr>
            <a:spLocks noGrp="1"/>
          </p:cNvSpPr>
          <p:nvPr>
            <p:ph type="title"/>
          </p:nvPr>
        </p:nvSpPr>
        <p:spPr>
          <a:xfrm>
            <a:off x="0" y="36064"/>
            <a:ext cx="8019949" cy="1165337"/>
          </a:xfrm>
          <a:solidFill>
            <a:srgbClr val="660066"/>
          </a:solidFill>
        </p:spPr>
        <p:txBody>
          <a:bodyPr/>
          <a:lstStyle/>
          <a:p>
            <a:pPr defTabSz="457200">
              <a:defRPr/>
            </a:pPr>
            <a:r>
              <a:rPr lang="ar-JO" sz="6000" b="1" kern="1200" dirty="0">
                <a:solidFill>
                  <a:srgbClr val="FFFFFF"/>
                </a:solidFill>
                <a:effectLst>
                  <a:glow rad="266700">
                    <a:srgbClr val="000000">
                      <a:alpha val="89000"/>
                    </a:srgbClr>
                  </a:glow>
                </a:effectLst>
                <a:latin typeface="Arial" charset="0"/>
                <a:ea typeface="ＭＳ Ｐゴシック" charset="0"/>
              </a:rPr>
              <a:t>تعريف المصطلحات</a:t>
            </a:r>
            <a:endParaRPr lang="en-US" sz="6000" b="1" kern="1200" dirty="0">
              <a:solidFill>
                <a:srgbClr val="FFFFFF"/>
              </a:solidFill>
              <a:effectLst>
                <a:glow rad="266700">
                  <a:srgbClr val="000000">
                    <a:alpha val="89000"/>
                  </a:srgbClr>
                </a:glow>
              </a:effectLst>
              <a:latin typeface="Arial" charset="0"/>
              <a:ea typeface="ＭＳ Ｐゴシック" charset="0"/>
            </a:endParaRPr>
          </a:p>
        </p:txBody>
      </p:sp>
      <p:sp>
        <p:nvSpPr>
          <p:cNvPr id="759810" name="Text Box 5"/>
          <p:cNvSpPr txBox="1">
            <a:spLocks noChangeArrowheads="1"/>
          </p:cNvSpPr>
          <p:nvPr/>
        </p:nvSpPr>
        <p:spPr bwMode="auto">
          <a:xfrm>
            <a:off x="8317475" y="76200"/>
            <a:ext cx="7837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ar-JO" sz="2400" dirty="0"/>
              <a:t>45أ</a:t>
            </a:r>
            <a:endParaRPr lang="en-US" sz="2400" dirty="0"/>
          </a:p>
        </p:txBody>
      </p:sp>
      <p:pic>
        <p:nvPicPr>
          <p:cNvPr id="563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08125"/>
            <a:ext cx="3560762" cy="356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bwMode="auto">
          <a:xfrm>
            <a:off x="4118660" y="1507948"/>
            <a:ext cx="4982577" cy="5242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algn="r">
              <a:defRPr/>
            </a:pPr>
            <a:r>
              <a:rPr lang="ar-JO" b="1" dirty="0">
                <a:solidFill>
                  <a:srgbClr val="FFFFFF"/>
                </a:solidFill>
                <a:effectLst>
                  <a:glow rad="266700">
                    <a:srgbClr val="000000">
                      <a:alpha val="89000"/>
                    </a:srgbClr>
                  </a:glow>
                </a:effectLst>
                <a:latin typeface="Arial" charset="0"/>
                <a:ea typeface="ＭＳ Ｐゴシック" charset="0"/>
              </a:rPr>
              <a:t>1. الرمز</a:t>
            </a:r>
          </a:p>
          <a:p>
            <a:pPr algn="r">
              <a:defRPr/>
            </a:pPr>
            <a:r>
              <a:rPr lang="ar-JO" b="1" dirty="0">
                <a:solidFill>
                  <a:srgbClr val="FFFFFF"/>
                </a:solidFill>
                <a:effectLst>
                  <a:glow rad="266700">
                    <a:srgbClr val="000000">
                      <a:alpha val="89000"/>
                    </a:srgbClr>
                  </a:glow>
                </a:effectLst>
                <a:latin typeface="Arial" charset="0"/>
                <a:ea typeface="ＭＳ Ｐゴシック" charset="0"/>
              </a:rPr>
              <a:t>2. المرموز إليه</a:t>
            </a:r>
          </a:p>
          <a:p>
            <a:pPr algn="r">
              <a:defRPr/>
            </a:pPr>
            <a:r>
              <a:rPr lang="ar-JO" b="1" dirty="0">
                <a:solidFill>
                  <a:srgbClr val="FFFFFF"/>
                </a:solidFill>
                <a:effectLst>
                  <a:glow rad="266700">
                    <a:srgbClr val="000000">
                      <a:alpha val="89000"/>
                    </a:srgbClr>
                  </a:glow>
                </a:effectLst>
                <a:latin typeface="Arial" charset="0"/>
                <a:ea typeface="ＭＳ Ｐゴシック" charset="0"/>
              </a:rPr>
              <a:t>3. المثال</a:t>
            </a:r>
          </a:p>
          <a:p>
            <a:pPr algn="r">
              <a:defRPr/>
            </a:pPr>
            <a:r>
              <a:rPr lang="ar-JO" b="1" dirty="0">
                <a:solidFill>
                  <a:srgbClr val="FFFFFF"/>
                </a:solidFill>
                <a:effectLst>
                  <a:glow rad="266700">
                    <a:srgbClr val="000000">
                      <a:alpha val="89000"/>
                    </a:srgbClr>
                  </a:glow>
                </a:effectLst>
                <a:latin typeface="Arial" charset="0"/>
                <a:ea typeface="ＭＳ Ｐゴシック" charset="0"/>
              </a:rPr>
              <a:t>4. الخيال</a:t>
            </a:r>
          </a:p>
          <a:p>
            <a:pPr algn="r">
              <a:defRPr/>
            </a:pPr>
            <a:r>
              <a:rPr lang="ar-JO" b="1" dirty="0">
                <a:solidFill>
                  <a:srgbClr val="FFFFFF"/>
                </a:solidFill>
                <a:effectLst>
                  <a:glow rad="266700">
                    <a:srgbClr val="000000">
                      <a:alpha val="89000"/>
                    </a:srgbClr>
                  </a:glow>
                </a:effectLst>
                <a:latin typeface="Arial" charset="0"/>
                <a:ea typeface="ＭＳ Ｐゴシック" charset="0"/>
              </a:rPr>
              <a:t>5. الإستعارة</a:t>
            </a:r>
          </a:p>
          <a:p>
            <a:pPr algn="r">
              <a:defRPr/>
            </a:pPr>
            <a:endParaRPr lang="en-US" b="1" dirty="0">
              <a:solidFill>
                <a:srgbClr val="FFFFFF"/>
              </a:solidFill>
              <a:effectLst>
                <a:glow rad="266700">
                  <a:srgbClr val="000000">
                    <a:alpha val="89000"/>
                  </a:srgbClr>
                </a:glow>
              </a:effectLst>
              <a:latin typeface="Arial" charset="0"/>
              <a:ea typeface="ＭＳ Ｐゴシック"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209922" name="Text Box 3"/>
          <p:cNvSpPr>
            <a:spLocks noGrp="1" noChangeArrowheads="1"/>
          </p:cNvSpPr>
          <p:nvPr>
            <p:ph type="title"/>
          </p:nvPr>
        </p:nvSpPr>
        <p:spPr>
          <a:xfrm>
            <a:off x="304800" y="152400"/>
            <a:ext cx="7772400" cy="609600"/>
          </a:xfrm>
          <a:solidFill>
            <a:srgbClr val="000000"/>
          </a:solidFill>
        </p:spPr>
        <p:txBody>
          <a:bodyPr/>
          <a:lstStyle/>
          <a:p>
            <a:r>
              <a:rPr kumimoji="0" lang="ar-JO" altLang="zh-CN" sz="3200" b="1" dirty="0">
                <a:solidFill>
                  <a:schemeClr val="tx1"/>
                </a:solidFill>
                <a:latin typeface="Arial" panose="020B0604020202020204" pitchFamily="34" charset="0"/>
                <a:cs typeface="Arial" panose="020B0604020202020204" pitchFamily="34" charset="0"/>
              </a:rPr>
              <a:t>أخروية الأعياد اليهودية (لا 23)</a:t>
            </a:r>
            <a:r>
              <a:rPr kumimoji="0" lang="en-US" altLang="zh-CN" sz="3200" b="1" dirty="0">
                <a:solidFill>
                  <a:schemeClr val="tx1"/>
                </a:solidFill>
                <a:latin typeface="Arial" panose="020B0604020202020204" pitchFamily="34" charset="0"/>
                <a:cs typeface="Arial" panose="020B0604020202020204" pitchFamily="34" charset="0"/>
              </a:rPr>
              <a:t> </a:t>
            </a:r>
            <a:endParaRPr kumimoji="0" lang="en-US" altLang="en-US" sz="2400" b="1" dirty="0">
              <a:solidFill>
                <a:schemeClr val="tx1"/>
              </a:solidFill>
              <a:latin typeface="Arial" panose="020B0604020202020204" pitchFamily="34" charset="0"/>
              <a:ea typeface="SimSun" pitchFamily="2" charset="-122"/>
              <a:cs typeface="Arial" panose="020B0604020202020204" pitchFamily="34" charset="0"/>
            </a:endParaRPr>
          </a:p>
        </p:txBody>
      </p:sp>
      <p:grpSp>
        <p:nvGrpSpPr>
          <p:cNvPr id="209923" name="Group 65"/>
          <p:cNvGrpSpPr>
            <a:grpSpLocks/>
          </p:cNvGrpSpPr>
          <p:nvPr/>
        </p:nvGrpSpPr>
        <p:grpSpPr bwMode="auto">
          <a:xfrm>
            <a:off x="0" y="838200"/>
            <a:ext cx="9144000" cy="6019800"/>
            <a:chOff x="32" y="0"/>
            <a:chExt cx="3693" cy="4719"/>
          </a:xfrm>
        </p:grpSpPr>
        <p:sp>
          <p:nvSpPr>
            <p:cNvPr id="209925" name="Rectangle 35"/>
            <p:cNvSpPr>
              <a:spLocks noChangeArrowheads="1"/>
            </p:cNvSpPr>
            <p:nvPr/>
          </p:nvSpPr>
          <p:spPr bwMode="auto">
            <a:xfrm>
              <a:off x="32" y="0"/>
              <a:ext cx="5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التاريخ</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26" name="Rectangle 36"/>
            <p:cNvSpPr>
              <a:spLocks noChangeArrowheads="1"/>
            </p:cNvSpPr>
            <p:nvPr/>
          </p:nvSpPr>
          <p:spPr bwMode="auto">
            <a:xfrm>
              <a:off x="548" y="0"/>
              <a:ext cx="46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الفترة</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27" name="Rectangle 37"/>
            <p:cNvSpPr>
              <a:spLocks noChangeArrowheads="1"/>
            </p:cNvSpPr>
            <p:nvPr/>
          </p:nvSpPr>
          <p:spPr bwMode="auto">
            <a:xfrm>
              <a:off x="1017" y="0"/>
              <a:ext cx="58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العيد</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28" name="Rectangle 38"/>
            <p:cNvSpPr>
              <a:spLocks noChangeArrowheads="1"/>
            </p:cNvSpPr>
            <p:nvPr/>
          </p:nvSpPr>
          <p:spPr bwMode="auto">
            <a:xfrm>
              <a:off x="1601" y="0"/>
              <a:ext cx="10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الأهمية (الماضي)</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29" name="Rectangle 39"/>
            <p:cNvSpPr>
              <a:spLocks noChangeArrowheads="1"/>
            </p:cNvSpPr>
            <p:nvPr/>
          </p:nvSpPr>
          <p:spPr bwMode="auto">
            <a:xfrm>
              <a:off x="2677" y="0"/>
              <a:ext cx="104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النوع (المستقبل)</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30" name="Rectangle 40"/>
            <p:cNvSpPr>
              <a:spLocks noChangeArrowheads="1"/>
            </p:cNvSpPr>
            <p:nvPr/>
          </p:nvSpPr>
          <p:spPr bwMode="auto">
            <a:xfrm>
              <a:off x="32" y="518"/>
              <a:ext cx="51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الربيع-الصيف</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31" name="Rectangle 41"/>
            <p:cNvSpPr>
              <a:spLocks noChangeArrowheads="1"/>
            </p:cNvSpPr>
            <p:nvPr/>
          </p:nvSpPr>
          <p:spPr bwMode="auto">
            <a:xfrm>
              <a:off x="548" y="518"/>
              <a:ext cx="469"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أعياد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32" name="Rectangle 42"/>
            <p:cNvSpPr>
              <a:spLocks noChangeArrowheads="1"/>
            </p:cNvSpPr>
            <p:nvPr/>
          </p:nvSpPr>
          <p:spPr bwMode="auto">
            <a:xfrm>
              <a:off x="1017" y="518"/>
              <a:ext cx="584"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sp>
          <p:nvSpPr>
            <p:cNvPr id="209933" name="Rectangle 43"/>
            <p:cNvSpPr>
              <a:spLocks noChangeArrowheads="1"/>
            </p:cNvSpPr>
            <p:nvPr/>
          </p:nvSpPr>
          <p:spPr bwMode="auto">
            <a:xfrm>
              <a:off x="1601" y="518"/>
              <a:ext cx="107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فرح الحصاد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34" name="Rectangle 44"/>
            <p:cNvSpPr>
              <a:spLocks noChangeArrowheads="1"/>
            </p:cNvSpPr>
            <p:nvPr/>
          </p:nvSpPr>
          <p:spPr bwMode="auto">
            <a:xfrm>
              <a:off x="2677" y="518"/>
              <a:ext cx="1048"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عصر الكنيسة</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35" name="Rectangle 45"/>
            <p:cNvSpPr>
              <a:spLocks noChangeArrowheads="1"/>
            </p:cNvSpPr>
            <p:nvPr/>
          </p:nvSpPr>
          <p:spPr bwMode="auto">
            <a:xfrm>
              <a:off x="32" y="1093"/>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1-7</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تشري</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9936" name="Rectangle 46"/>
            <p:cNvSpPr>
              <a:spLocks noChangeArrowheads="1"/>
            </p:cNvSpPr>
            <p:nvPr/>
          </p:nvSpPr>
          <p:spPr bwMode="auto">
            <a:xfrm>
              <a:off x="548" y="1093"/>
              <a:ext cx="469"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واحد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37" name="Rectangle 47"/>
            <p:cNvSpPr>
              <a:spLocks noChangeArrowheads="1"/>
            </p:cNvSpPr>
            <p:nvPr/>
          </p:nvSpPr>
          <p:spPr bwMode="auto">
            <a:xfrm>
              <a:off x="1017" y="1093"/>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الأبواق</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السنة الجديدة</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روش هاشاناه</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9938" name="Rectangle 48"/>
            <p:cNvSpPr>
              <a:spLocks noChangeArrowheads="1"/>
            </p:cNvSpPr>
            <p:nvPr/>
          </p:nvSpPr>
          <p:spPr bwMode="auto">
            <a:xfrm>
              <a:off x="1601" y="1093"/>
              <a:ext cx="10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التحضير للفداء الوطني والتطهير يوم الكفارة</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39" name="Rectangle 49"/>
            <p:cNvSpPr>
              <a:spLocks noChangeArrowheads="1"/>
            </p:cNvSpPr>
            <p:nvPr/>
          </p:nvSpPr>
          <p:spPr bwMode="auto">
            <a:xfrm>
              <a:off x="2677" y="1093"/>
              <a:ext cx="104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الإختطاف (1 تس 4: 13) الإعلان (مت 24: 31) – تحضير الملكوت</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40" name="Rectangle 50"/>
            <p:cNvSpPr>
              <a:spLocks noChangeArrowheads="1"/>
            </p:cNvSpPr>
            <p:nvPr/>
          </p:nvSpPr>
          <p:spPr bwMode="auto">
            <a:xfrm>
              <a:off x="32" y="1956"/>
              <a:ext cx="5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7-10</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تشري</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9941" name="Rectangle 51"/>
            <p:cNvSpPr>
              <a:spLocks noChangeArrowheads="1"/>
            </p:cNvSpPr>
            <p:nvPr/>
          </p:nvSpPr>
          <p:spPr bwMode="auto">
            <a:xfrm>
              <a:off x="548" y="1956"/>
              <a:ext cx="469"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واحد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42" name="Rectangle 52"/>
            <p:cNvSpPr>
              <a:spLocks noChangeArrowheads="1"/>
            </p:cNvSpPr>
            <p:nvPr/>
          </p:nvSpPr>
          <p:spPr bwMode="auto">
            <a:xfrm>
              <a:off x="1017" y="1956"/>
              <a:ext cx="5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الكفارة</a:t>
              </a:r>
            </a:p>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كيبور</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9943" name="Rectangle 53"/>
            <p:cNvSpPr>
              <a:spLocks noChangeArrowheads="1"/>
            </p:cNvSpPr>
            <p:nvPr/>
          </p:nvSpPr>
          <p:spPr bwMode="auto">
            <a:xfrm>
              <a:off x="1601" y="1956"/>
              <a:ext cx="107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التوبة القومية والتطهير من خطايا الشعب (لاويين 16)</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44" name="Rectangle 54"/>
            <p:cNvSpPr>
              <a:spLocks noChangeArrowheads="1"/>
            </p:cNvSpPr>
            <p:nvPr/>
          </p:nvSpPr>
          <p:spPr bwMode="auto">
            <a:xfrm>
              <a:off x="2677" y="1956"/>
              <a:ext cx="104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التوبة القومية لإسرائيل في الضيقة (رو 11: 26-27)</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45" name="Rectangle 55"/>
            <p:cNvSpPr>
              <a:spLocks noChangeArrowheads="1"/>
            </p:cNvSpPr>
            <p:nvPr/>
          </p:nvSpPr>
          <p:spPr bwMode="auto">
            <a:xfrm>
              <a:off x="32" y="2704"/>
              <a:ext cx="516"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7-15</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إلى 7-21</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تشري</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9946" name="Rectangle 56"/>
            <p:cNvSpPr>
              <a:spLocks noChangeArrowheads="1"/>
            </p:cNvSpPr>
            <p:nvPr/>
          </p:nvSpPr>
          <p:spPr bwMode="auto">
            <a:xfrm>
              <a:off x="548" y="2704"/>
              <a:ext cx="468"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 أيام</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(قراءة الجامعة)</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47" name="Rectangle 57"/>
            <p:cNvSpPr>
              <a:spLocks noChangeArrowheads="1"/>
            </p:cNvSpPr>
            <p:nvPr/>
          </p:nvSpPr>
          <p:spPr bwMode="auto">
            <a:xfrm>
              <a:off x="1016" y="2704"/>
              <a:ext cx="585"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المظال</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السقائف/الخيم</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سكوت</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الرب</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التجمع</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9948" name="Rectangle 58"/>
            <p:cNvSpPr>
              <a:spLocks noChangeArrowheads="1"/>
            </p:cNvSpPr>
            <p:nvPr/>
          </p:nvSpPr>
          <p:spPr bwMode="auto">
            <a:xfrm>
              <a:off x="1601" y="2704"/>
              <a:ext cx="1076"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الإيفاء المتوقع للعهد الإبراهيمي </a:t>
              </a:r>
            </a:p>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(نح .8)</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49" name="Rectangle 59"/>
            <p:cNvSpPr>
              <a:spLocks noChangeArrowheads="1"/>
            </p:cNvSpPr>
            <p:nvPr/>
          </p:nvSpPr>
          <p:spPr bwMode="auto">
            <a:xfrm>
              <a:off x="2677" y="2704"/>
              <a:ext cx="1048"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التتميم الفعلي للعهد الإبراهيمي – الملكوت (مت 17: 4)</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50" name="Rectangle 60"/>
            <p:cNvSpPr>
              <a:spLocks noChangeArrowheads="1"/>
            </p:cNvSpPr>
            <p:nvPr/>
          </p:nvSpPr>
          <p:spPr bwMode="auto">
            <a:xfrm>
              <a:off x="32" y="4027"/>
              <a:ext cx="516"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7-22</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تشري</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09951" name="Rectangle 61"/>
            <p:cNvSpPr>
              <a:spLocks noChangeArrowheads="1"/>
            </p:cNvSpPr>
            <p:nvPr/>
          </p:nvSpPr>
          <p:spPr bwMode="auto">
            <a:xfrm>
              <a:off x="548" y="4027"/>
              <a:ext cx="46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واحد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52" name="Rectangle 62"/>
            <p:cNvSpPr>
              <a:spLocks noChangeArrowheads="1"/>
            </p:cNvSpPr>
            <p:nvPr/>
          </p:nvSpPr>
          <p:spPr bwMode="auto">
            <a:xfrm>
              <a:off x="1016" y="4027"/>
              <a:ext cx="585"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شميني عتزيريت (سمخت توراة)</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53" name="Rectangle 63"/>
            <p:cNvSpPr>
              <a:spLocks noChangeArrowheads="1"/>
            </p:cNvSpPr>
            <p:nvPr/>
          </p:nvSpPr>
          <p:spPr bwMode="auto">
            <a:xfrm>
              <a:off x="1601" y="4027"/>
              <a:ext cx="1076"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اليوم الثامن من التجمع</a:t>
              </a:r>
            </a:p>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الفرح بالتوراة</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9954" name="Rectangle 64"/>
            <p:cNvSpPr>
              <a:spLocks noChangeArrowheads="1"/>
            </p:cNvSpPr>
            <p:nvPr/>
          </p:nvSpPr>
          <p:spPr bwMode="auto">
            <a:xfrm>
              <a:off x="2677" y="4027"/>
              <a:ext cx="104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09924" name="Text Box 2"/>
          <p:cNvSpPr txBox="1">
            <a:spLocks noChangeArrowheads="1"/>
          </p:cNvSpPr>
          <p:nvPr/>
        </p:nvSpPr>
        <p:spPr bwMode="auto">
          <a:xfrm>
            <a:off x="8410575" y="4445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161616"/>
                </a:solidFill>
                <a:effectLst/>
                <a:uLnTx/>
                <a:uFillTx/>
                <a:latin typeface="Arial" panose="020B0604020202020204" pitchFamily="34" charset="0"/>
                <a:cs typeface="Arial" panose="020B0604020202020204" pitchFamily="34" charset="0"/>
              </a:rPr>
              <a:t>184</a:t>
            </a:r>
            <a:endParaRPr kumimoji="0" lang="en-US" altLang="en-US" sz="2400" b="1" i="0" u="none" strike="noStrike" kern="1200" cap="none" spc="0" normalizeH="0" baseline="0" noProof="0" dirty="0">
              <a:ln>
                <a:noFill/>
              </a:ln>
              <a:solidFill>
                <a:srgbClr val="16161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5078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211970" name="Text Box 3"/>
          <p:cNvSpPr>
            <a:spLocks noGrp="1" noChangeArrowheads="1"/>
          </p:cNvSpPr>
          <p:nvPr>
            <p:ph type="title"/>
          </p:nvPr>
        </p:nvSpPr>
        <p:spPr>
          <a:xfrm>
            <a:off x="304800" y="152400"/>
            <a:ext cx="7772400" cy="609600"/>
          </a:xfrm>
          <a:solidFill>
            <a:srgbClr val="000000"/>
          </a:solidFill>
        </p:spPr>
        <p:txBody>
          <a:bodyPr/>
          <a:lstStyle/>
          <a:p>
            <a:r>
              <a:rPr kumimoji="0" lang="ar-JO" altLang="zh-CN" sz="3200" b="1" dirty="0">
                <a:solidFill>
                  <a:schemeClr val="tx1"/>
                </a:solidFill>
                <a:latin typeface="Arial" panose="020B0604020202020204" pitchFamily="34" charset="0"/>
                <a:cs typeface="Arial" panose="020B0604020202020204" pitchFamily="34" charset="0"/>
              </a:rPr>
              <a:t>أخروية الأعياد اليهودية (لا 23)</a:t>
            </a:r>
            <a:r>
              <a:rPr kumimoji="0" lang="en-US" altLang="zh-CN" sz="3200" b="1" dirty="0">
                <a:solidFill>
                  <a:schemeClr val="tx1"/>
                </a:solidFill>
                <a:latin typeface="Arial" panose="020B0604020202020204" pitchFamily="34" charset="0"/>
                <a:cs typeface="Arial" panose="020B0604020202020204" pitchFamily="34" charset="0"/>
              </a:rPr>
              <a:t> </a:t>
            </a:r>
            <a:endParaRPr kumimoji="0" lang="en-US" altLang="en-US" sz="3600" b="1" dirty="0">
              <a:solidFill>
                <a:schemeClr val="tx1"/>
              </a:solidFill>
              <a:latin typeface="Arial" panose="020B0604020202020204" pitchFamily="34" charset="0"/>
              <a:ea typeface="SimSun" pitchFamily="2" charset="-122"/>
              <a:cs typeface="Arial" panose="020B0604020202020204" pitchFamily="34" charset="0"/>
            </a:endParaRPr>
          </a:p>
        </p:txBody>
      </p:sp>
      <p:grpSp>
        <p:nvGrpSpPr>
          <p:cNvPr id="211971" name="Group 66"/>
          <p:cNvGrpSpPr>
            <a:grpSpLocks/>
          </p:cNvGrpSpPr>
          <p:nvPr/>
        </p:nvGrpSpPr>
        <p:grpSpPr bwMode="auto">
          <a:xfrm>
            <a:off x="0" y="838200"/>
            <a:ext cx="9144000" cy="6019800"/>
            <a:chOff x="96" y="576"/>
            <a:chExt cx="4274" cy="3840"/>
          </a:xfrm>
        </p:grpSpPr>
        <p:sp>
          <p:nvSpPr>
            <p:cNvPr id="211973" name="Rectangle 35"/>
            <p:cNvSpPr>
              <a:spLocks noChangeArrowheads="1"/>
            </p:cNvSpPr>
            <p:nvPr/>
          </p:nvSpPr>
          <p:spPr bwMode="auto">
            <a:xfrm>
              <a:off x="96" y="576"/>
              <a:ext cx="588"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التاريخ</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1974" name="Rectangle 36"/>
            <p:cNvSpPr>
              <a:spLocks noChangeArrowheads="1"/>
            </p:cNvSpPr>
            <p:nvPr/>
          </p:nvSpPr>
          <p:spPr bwMode="auto">
            <a:xfrm>
              <a:off x="684" y="576"/>
              <a:ext cx="565"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الفترة</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1975" name="Rectangle 37"/>
            <p:cNvSpPr>
              <a:spLocks noChangeArrowheads="1"/>
            </p:cNvSpPr>
            <p:nvPr/>
          </p:nvSpPr>
          <p:spPr bwMode="auto">
            <a:xfrm>
              <a:off x="1249" y="576"/>
              <a:ext cx="665"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العيد</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1976" name="Rectangle 38"/>
            <p:cNvSpPr>
              <a:spLocks noChangeArrowheads="1"/>
            </p:cNvSpPr>
            <p:nvPr/>
          </p:nvSpPr>
          <p:spPr bwMode="auto">
            <a:xfrm>
              <a:off x="1914" y="576"/>
              <a:ext cx="1226"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الأهمية (الماضي)</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1977" name="Rectangle 39"/>
            <p:cNvSpPr>
              <a:spLocks noChangeArrowheads="1"/>
            </p:cNvSpPr>
            <p:nvPr/>
          </p:nvSpPr>
          <p:spPr bwMode="auto">
            <a:xfrm>
              <a:off x="3140" y="576"/>
              <a:ext cx="1194"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4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النوع (المستقبل)</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1978" name="Rectangle 41"/>
            <p:cNvSpPr>
              <a:spLocks noChangeArrowheads="1"/>
            </p:cNvSpPr>
            <p:nvPr/>
          </p:nvSpPr>
          <p:spPr bwMode="auto">
            <a:xfrm>
              <a:off x="96" y="1113"/>
              <a:ext cx="422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الأيام التالية ليست موصوفة في الكتاب المقدس </a:t>
              </a:r>
            </a:p>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وربما ليس لها أهمية أخروية:</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1979" name="Rectangle 42"/>
            <p:cNvSpPr>
              <a:spLocks noChangeArrowheads="1"/>
            </p:cNvSpPr>
            <p:nvPr/>
          </p:nvSpPr>
          <p:spPr bwMode="auto">
            <a:xfrm>
              <a:off x="96" y="1631"/>
              <a:ext cx="588"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5-9</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آب</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11980" name="Rectangle 43"/>
            <p:cNvSpPr>
              <a:spLocks noChangeArrowheads="1"/>
            </p:cNvSpPr>
            <p:nvPr/>
          </p:nvSpPr>
          <p:spPr bwMode="auto">
            <a:xfrm>
              <a:off x="684" y="1631"/>
              <a:ext cx="565"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واحد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قراءة المراثي</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11981" name="Rectangle 44"/>
            <p:cNvSpPr>
              <a:spLocks noChangeArrowheads="1"/>
            </p:cNvSpPr>
            <p:nvPr/>
          </p:nvSpPr>
          <p:spPr bwMode="auto">
            <a:xfrm>
              <a:off x="1249" y="1631"/>
              <a:ext cx="665"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التاسع من آب</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تشعة بي آب</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11982" name="Rectangle 45"/>
            <p:cNvSpPr>
              <a:spLocks noChangeArrowheads="1"/>
            </p:cNvSpPr>
            <p:nvPr/>
          </p:nvSpPr>
          <p:spPr bwMode="auto">
            <a:xfrm>
              <a:off x="1914" y="1631"/>
              <a:ext cx="1226"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تدمير أورشليم</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586 ق.م و 70 م</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1983" name="Rectangle 48"/>
            <p:cNvSpPr>
              <a:spLocks noChangeArrowheads="1"/>
            </p:cNvSpPr>
            <p:nvPr/>
          </p:nvSpPr>
          <p:spPr bwMode="auto">
            <a:xfrm>
              <a:off x="96" y="2407"/>
              <a:ext cx="588"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9-25</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كسلو</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11984" name="Rectangle 49"/>
            <p:cNvSpPr>
              <a:spLocks noChangeArrowheads="1"/>
            </p:cNvSpPr>
            <p:nvPr/>
          </p:nvSpPr>
          <p:spPr bwMode="auto">
            <a:xfrm>
              <a:off x="684" y="2407"/>
              <a:ext cx="565"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 واحد</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 أيام إضافية من إشعال الشموع</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1985" name="Rectangle 50"/>
            <p:cNvSpPr>
              <a:spLocks noChangeArrowheads="1"/>
            </p:cNvSpPr>
            <p:nvPr/>
          </p:nvSpPr>
          <p:spPr bwMode="auto">
            <a:xfrm>
              <a:off x="1249" y="2407"/>
              <a:ext cx="665"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هانوكاه</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التجديد</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الأضواء</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الإضاءة</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المكابيين</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11986" name="Rectangle 51"/>
            <p:cNvSpPr>
              <a:spLocks noChangeArrowheads="1"/>
            </p:cNvSpPr>
            <p:nvPr/>
          </p:nvSpPr>
          <p:spPr bwMode="auto">
            <a:xfrm>
              <a:off x="1914" y="2407"/>
              <a:ext cx="1226"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خلاص الأمة تحت حكم يهوذا المكابي في 164 ق.م</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 10: 22)</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1987" name="Rectangle 54"/>
            <p:cNvSpPr>
              <a:spLocks noChangeArrowheads="1"/>
            </p:cNvSpPr>
            <p:nvPr/>
          </p:nvSpPr>
          <p:spPr bwMode="auto">
            <a:xfrm>
              <a:off x="96" y="3779"/>
              <a:ext cx="588"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12-14/ 15</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آذار</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11988" name="Rectangle 55"/>
            <p:cNvSpPr>
              <a:spLocks noChangeArrowheads="1"/>
            </p:cNvSpPr>
            <p:nvPr/>
          </p:nvSpPr>
          <p:spPr bwMode="auto">
            <a:xfrm>
              <a:off x="684" y="3779"/>
              <a:ext cx="565"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يومين</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قراءة أستير</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11989" name="Rectangle 56"/>
            <p:cNvSpPr>
              <a:spLocks noChangeArrowheads="1"/>
            </p:cNvSpPr>
            <p:nvPr/>
          </p:nvSpPr>
          <p:spPr bwMode="auto">
            <a:xfrm>
              <a:off x="1249" y="3779"/>
              <a:ext cx="665"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الفوريم</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1990" name="Rectangle 57"/>
            <p:cNvSpPr>
              <a:spLocks noChangeArrowheads="1"/>
            </p:cNvSpPr>
            <p:nvPr/>
          </p:nvSpPr>
          <p:spPr bwMode="auto">
            <a:xfrm>
              <a:off x="1914" y="3779"/>
              <a:ext cx="1226"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خلاص الأمة بقيادة أستير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ar-JO"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(9: 21)</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11991" name="Group 63"/>
            <p:cNvGrpSpPr>
              <a:grpSpLocks/>
            </p:cNvGrpSpPr>
            <p:nvPr/>
          </p:nvGrpSpPr>
          <p:grpSpPr bwMode="auto">
            <a:xfrm>
              <a:off x="3104" y="2407"/>
              <a:ext cx="1266" cy="1372"/>
              <a:chOff x="2672" y="1765"/>
              <a:chExt cx="1112" cy="1323"/>
            </a:xfrm>
          </p:grpSpPr>
          <p:sp>
            <p:nvSpPr>
              <p:cNvPr id="211992" name="Rectangle 52"/>
              <p:cNvSpPr>
                <a:spLocks noChangeArrowheads="1"/>
              </p:cNvSpPr>
              <p:nvPr/>
            </p:nvSpPr>
            <p:spPr bwMode="auto">
              <a:xfrm>
                <a:off x="2704" y="1765"/>
                <a:ext cx="1048"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يُظهر عمود التصنيف هذا أن ترتيب الأعياد السنوية في إسرائيل يوازي بشكل نبوي تجربتها كأمة عبر التاريخ</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1993" name="Rectangle 62"/>
              <p:cNvSpPr>
                <a:spLocks noChangeArrowheads="1"/>
              </p:cNvSpPr>
              <p:nvPr/>
            </p:nvSpPr>
            <p:spPr bwMode="auto">
              <a:xfrm>
                <a:off x="2672" y="1765"/>
                <a:ext cx="1112" cy="13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sp>
        <p:nvSpPr>
          <p:cNvPr id="211972" name="Text Box 2"/>
          <p:cNvSpPr txBox="1">
            <a:spLocks noChangeArrowheads="1"/>
          </p:cNvSpPr>
          <p:nvPr/>
        </p:nvSpPr>
        <p:spPr bwMode="auto">
          <a:xfrm>
            <a:off x="8410575" y="4445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161616"/>
                </a:solidFill>
                <a:effectLst/>
                <a:uLnTx/>
                <a:uFillTx/>
                <a:latin typeface="Arial" panose="020B0604020202020204" pitchFamily="34" charset="0"/>
                <a:cs typeface="Arial" panose="020B0604020202020204" pitchFamily="34" charset="0"/>
              </a:rPr>
              <a:t>184</a:t>
            </a:r>
            <a:endParaRPr kumimoji="0" lang="en-US" altLang="en-US" sz="2400" b="1" i="0" u="none" strike="noStrike" kern="1200" cap="none" spc="0" normalizeH="0" baseline="0" noProof="0" dirty="0">
              <a:ln>
                <a:noFill/>
              </a:ln>
              <a:solidFill>
                <a:srgbClr val="16161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44321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4" descr="Romans 200 Blu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3" y="0"/>
            <a:ext cx="9120187" cy="698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4018" name="Left Arrow 2"/>
          <p:cNvSpPr>
            <a:spLocks noChangeArrowheads="1"/>
          </p:cNvSpPr>
          <p:nvPr/>
        </p:nvSpPr>
        <p:spPr bwMode="auto">
          <a:xfrm rot="10800000">
            <a:off x="1546222" y="765175"/>
            <a:ext cx="4474743" cy="5543550"/>
          </a:xfrm>
          <a:prstGeom prst="leftArrow">
            <a:avLst>
              <a:gd name="adj1" fmla="val 50000"/>
              <a:gd name="adj2" fmla="val 50000"/>
            </a:avLst>
          </a:prstGeom>
          <a:solidFill>
            <a:srgbClr val="660066"/>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l" defTabSz="914400" rtl="1"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50" name="Diagram 49"/>
          <p:cNvGraphicFramePr/>
          <p:nvPr>
            <p:extLst>
              <p:ext uri="{D42A27DB-BD31-4B8C-83A1-F6EECF244321}">
                <p14:modId xmlns:p14="http://schemas.microsoft.com/office/powerpoint/2010/main" val="2461366072"/>
              </p:ext>
            </p:extLst>
          </p:nvPr>
        </p:nvGraphicFramePr>
        <p:xfrm>
          <a:off x="1117848" y="381000"/>
          <a:ext cx="7270576"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a:spLocks noGrp="1"/>
          </p:cNvSpPr>
          <p:nvPr>
            <p:ph type="title"/>
          </p:nvPr>
        </p:nvSpPr>
        <p:spPr>
          <a:xfrm>
            <a:off x="2267744" y="2420789"/>
            <a:ext cx="3240087" cy="2592387"/>
          </a:xfrm>
        </p:spPr>
        <p:txBody>
          <a:bodyPr/>
          <a:lstStyle/>
          <a:p>
            <a:pPr rtl="1">
              <a:defRPr/>
            </a:pPr>
            <a:r>
              <a:rPr kumimoji="1" lang="ar-JO"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rPr>
              <a:t>تنظر الأعياد تاريخيًّا إلى الوراء إلى ماضي إسرائيل</a:t>
            </a:r>
            <a:endParaRPr lang="en-US"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endParaRPr>
          </a:p>
        </p:txBody>
      </p:sp>
      <p:sp>
        <p:nvSpPr>
          <p:cNvPr id="30" name="Oval 4"/>
          <p:cNvSpPr>
            <a:spLocks noChangeArrowheads="1"/>
          </p:cNvSpPr>
          <p:nvPr/>
        </p:nvSpPr>
        <p:spPr bwMode="auto">
          <a:xfrm>
            <a:off x="6380163" y="6005513"/>
            <a:ext cx="2687637" cy="685800"/>
          </a:xfrm>
          <a:prstGeom prst="ellipse">
            <a:avLst/>
          </a:prstGeom>
          <a:noFill/>
          <a:ln w="38100">
            <a:solidFill>
              <a:srgbClr val="FF0000"/>
            </a:solidFill>
            <a:round/>
            <a:headEnd/>
            <a:tailEnd/>
          </a:ln>
        </p:spPr>
        <p:txBody>
          <a:bodyPr wrap="none" anchor="ct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Times New Roman" charset="0"/>
              <a:cs typeface="Arial" panose="020B0604020202020204" pitchFamily="34" charset="0"/>
            </a:endParaRPr>
          </a:p>
        </p:txBody>
      </p:sp>
      <p:sp>
        <p:nvSpPr>
          <p:cNvPr id="34" name="Text Box 8"/>
          <p:cNvSpPr txBox="1">
            <a:spLocks noChangeArrowheads="1"/>
          </p:cNvSpPr>
          <p:nvPr/>
        </p:nvSpPr>
        <p:spPr bwMode="auto">
          <a:xfrm>
            <a:off x="6758136" y="6120925"/>
            <a:ext cx="20050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أعيادٍ للحجّ</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2" name="Text Box 16"/>
          <p:cNvSpPr txBox="1">
            <a:spLocks noChangeArrowheads="1"/>
          </p:cNvSpPr>
          <p:nvPr/>
        </p:nvSpPr>
        <p:spPr bwMode="auto">
          <a:xfrm>
            <a:off x="3536914" y="5805264"/>
            <a:ext cx="1124026" cy="40011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rPr>
              <a:t>عيد الأبواق</a:t>
            </a:r>
            <a:endParaRPr kumimoji="0" lang="en-US"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endParaRPr>
          </a:p>
        </p:txBody>
      </p:sp>
      <p:sp>
        <p:nvSpPr>
          <p:cNvPr id="44" name="Text Box 18"/>
          <p:cNvSpPr txBox="1">
            <a:spLocks noChangeArrowheads="1"/>
          </p:cNvSpPr>
          <p:nvPr/>
        </p:nvSpPr>
        <p:spPr bwMode="auto">
          <a:xfrm>
            <a:off x="3983037" y="1327150"/>
            <a:ext cx="2038349" cy="400110"/>
          </a:xfrm>
          <a:prstGeom prst="rect">
            <a:avLst/>
          </a:prstGeom>
          <a:solidFill>
            <a:srgbClr val="FFFFFF"/>
          </a:solidFill>
          <a:ln w="9525">
            <a:noFill/>
            <a:miter lim="800000"/>
            <a:headEnd/>
            <a:tailEnd/>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rPr>
              <a:t>عيد الفطير</a:t>
            </a:r>
            <a:endParaRPr kumimoji="0" lang="en-US"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endParaRPr>
          </a:p>
        </p:txBody>
      </p:sp>
      <p:sp>
        <p:nvSpPr>
          <p:cNvPr id="46" name="Text Box 20"/>
          <p:cNvSpPr txBox="1">
            <a:spLocks noChangeArrowheads="1"/>
          </p:cNvSpPr>
          <p:nvPr/>
        </p:nvSpPr>
        <p:spPr bwMode="auto">
          <a:xfrm>
            <a:off x="5447506" y="1721645"/>
            <a:ext cx="1744388" cy="400110"/>
          </a:xfrm>
          <a:prstGeom prst="rect">
            <a:avLst/>
          </a:prstGeom>
          <a:solidFill>
            <a:srgbClr val="FFFFFF"/>
          </a:solidFill>
          <a:ln w="9525">
            <a:noFill/>
            <a:miter lim="800000"/>
            <a:headEnd/>
            <a:tailEnd/>
          </a:ln>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rPr>
              <a:t>عيد باكورة الحصاد</a:t>
            </a:r>
            <a:endParaRPr kumimoji="0" lang="en-US"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endParaRPr>
          </a:p>
        </p:txBody>
      </p:sp>
      <p:sp>
        <p:nvSpPr>
          <p:cNvPr id="47" name="Text Box 21"/>
          <p:cNvSpPr txBox="1">
            <a:spLocks noChangeArrowheads="1"/>
          </p:cNvSpPr>
          <p:nvPr/>
        </p:nvSpPr>
        <p:spPr bwMode="auto">
          <a:xfrm>
            <a:off x="6020965" y="3352800"/>
            <a:ext cx="1503363" cy="400110"/>
          </a:xfrm>
          <a:prstGeom prst="rect">
            <a:avLst/>
          </a:prstGeom>
          <a:solidFill>
            <a:srgbClr val="FFFFFF"/>
          </a:solidFill>
          <a:ln w="9525">
            <a:noFill/>
            <a:miter lim="800000"/>
            <a:headEnd/>
            <a:tailEnd/>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rPr>
              <a:t>عيد الخمسين</a:t>
            </a:r>
            <a:endParaRPr kumimoji="0" lang="en-US"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endParaRPr>
          </a:p>
        </p:txBody>
      </p:sp>
      <p:sp>
        <p:nvSpPr>
          <p:cNvPr id="48" name="Oval 22"/>
          <p:cNvSpPr>
            <a:spLocks noChangeArrowheads="1"/>
          </p:cNvSpPr>
          <p:nvPr/>
        </p:nvSpPr>
        <p:spPr bwMode="auto">
          <a:xfrm>
            <a:off x="6020964" y="3300840"/>
            <a:ext cx="1575371" cy="609600"/>
          </a:xfrm>
          <a:prstGeom prst="ellipse">
            <a:avLst/>
          </a:prstGeom>
          <a:noFill/>
          <a:ln w="38100">
            <a:solidFill>
              <a:srgbClr val="FF0000"/>
            </a:solidFill>
            <a:round/>
            <a:headEnd/>
            <a:tailEnd/>
          </a:ln>
        </p:spPr>
        <p:txBody>
          <a:bodyPr wrap="none" anchor="ct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Times New Roman" charset="0"/>
              <a:cs typeface="Arial" panose="020B0604020202020204" pitchFamily="34" charset="0"/>
            </a:endParaRPr>
          </a:p>
        </p:txBody>
      </p:sp>
      <p:sp>
        <p:nvSpPr>
          <p:cNvPr id="49" name="Text Box 23"/>
          <p:cNvSpPr txBox="1">
            <a:spLocks noChangeArrowheads="1"/>
          </p:cNvSpPr>
          <p:nvPr/>
        </p:nvSpPr>
        <p:spPr bwMode="auto">
          <a:xfrm>
            <a:off x="8388349" y="14288"/>
            <a:ext cx="704040" cy="461665"/>
          </a:xfrm>
          <a:prstGeom prst="rect">
            <a:avLst/>
          </a:prstGeom>
          <a:noFill/>
          <a:ln w="12700" cap="sq">
            <a:noFill/>
            <a:miter lim="800000"/>
            <a:headEnd type="none" w="sm" len="sm"/>
            <a:tailEnd type="none" w="sm" len="sm"/>
          </a:ln>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rPr>
              <a:t>134</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endParaRPr>
          </a:p>
        </p:txBody>
      </p:sp>
      <p:sp>
        <p:nvSpPr>
          <p:cNvPr id="51" name="Text Box 18"/>
          <p:cNvSpPr txBox="1">
            <a:spLocks noChangeArrowheads="1"/>
          </p:cNvSpPr>
          <p:nvPr/>
        </p:nvSpPr>
        <p:spPr bwMode="auto">
          <a:xfrm>
            <a:off x="3983037" y="914400"/>
            <a:ext cx="1103313" cy="40011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rPr>
              <a:t>عيد الفصح</a:t>
            </a:r>
            <a:endParaRPr kumimoji="0" lang="en-US"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endParaRPr>
          </a:p>
        </p:txBody>
      </p:sp>
      <p:sp>
        <p:nvSpPr>
          <p:cNvPr id="45" name="Oval 19"/>
          <p:cNvSpPr>
            <a:spLocks noChangeArrowheads="1"/>
          </p:cNvSpPr>
          <p:nvPr/>
        </p:nvSpPr>
        <p:spPr bwMode="auto">
          <a:xfrm>
            <a:off x="3733800" y="838200"/>
            <a:ext cx="1600200" cy="533400"/>
          </a:xfrm>
          <a:prstGeom prst="ellipse">
            <a:avLst/>
          </a:prstGeom>
          <a:noFill/>
          <a:ln w="38100">
            <a:solidFill>
              <a:srgbClr val="FF0000"/>
            </a:solidFill>
            <a:round/>
            <a:headEnd/>
            <a:tailEnd/>
          </a:ln>
        </p:spPr>
        <p:txBody>
          <a:bodyPr wrap="none" anchor="ct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Times New Roman" charset="0"/>
              <a:cs typeface="Arial" panose="020B0604020202020204" pitchFamily="34" charset="0"/>
            </a:endParaRPr>
          </a:p>
        </p:txBody>
      </p:sp>
      <p:sp>
        <p:nvSpPr>
          <p:cNvPr id="52" name="Text Box 16"/>
          <p:cNvSpPr txBox="1">
            <a:spLocks noChangeArrowheads="1"/>
          </p:cNvSpPr>
          <p:nvPr/>
        </p:nvSpPr>
        <p:spPr bwMode="auto">
          <a:xfrm>
            <a:off x="2490148" y="4869160"/>
            <a:ext cx="1582737" cy="400110"/>
          </a:xfrm>
          <a:prstGeom prst="rect">
            <a:avLst/>
          </a:prstGeom>
          <a:solidFill>
            <a:srgbClr val="FFFFFF"/>
          </a:solidFill>
          <a:ln w="9525">
            <a:noFill/>
            <a:miter lim="800000"/>
            <a:headEnd/>
            <a:tailEnd/>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rPr>
              <a:t>عيد المظالّ</a:t>
            </a:r>
            <a:endParaRPr kumimoji="0" lang="en-US"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endParaRPr>
          </a:p>
        </p:txBody>
      </p:sp>
      <p:sp>
        <p:nvSpPr>
          <p:cNvPr id="53" name="Text Box 16"/>
          <p:cNvSpPr txBox="1">
            <a:spLocks noChangeArrowheads="1"/>
          </p:cNvSpPr>
          <p:nvPr/>
        </p:nvSpPr>
        <p:spPr bwMode="auto">
          <a:xfrm>
            <a:off x="3160099" y="5373216"/>
            <a:ext cx="1079142" cy="40011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rPr>
              <a:t>يوم الكفَّارة</a:t>
            </a:r>
            <a:endParaRPr kumimoji="0" lang="en-US"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endParaRPr>
          </a:p>
        </p:txBody>
      </p:sp>
      <p:sp>
        <p:nvSpPr>
          <p:cNvPr id="31" name="Oval 5"/>
          <p:cNvSpPr>
            <a:spLocks noChangeArrowheads="1"/>
          </p:cNvSpPr>
          <p:nvPr/>
        </p:nvSpPr>
        <p:spPr bwMode="auto">
          <a:xfrm>
            <a:off x="1828800" y="4797152"/>
            <a:ext cx="2895600" cy="533400"/>
          </a:xfrm>
          <a:prstGeom prst="ellipse">
            <a:avLst/>
          </a:prstGeom>
          <a:noFill/>
          <a:ln w="38100">
            <a:solidFill>
              <a:srgbClr val="FF0000"/>
            </a:solidFill>
            <a:round/>
            <a:headEnd/>
            <a:tailEnd/>
          </a:ln>
        </p:spPr>
        <p:txBody>
          <a:bodyPr wrap="none" anchor="ct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Times New Roman" charset="0"/>
              <a:cs typeface="Arial" panose="020B0604020202020204" pitchFamily="34" charset="0"/>
            </a:endParaRPr>
          </a:p>
        </p:txBody>
      </p:sp>
    </p:spTree>
    <p:extLst>
      <p:ext uri="{BB962C8B-B14F-4D97-AF65-F5344CB8AC3E}">
        <p14:creationId xmlns:p14="http://schemas.microsoft.com/office/powerpoint/2010/main" val="192390386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dissolve">
                                      <p:cBhvr>
                                        <p:cTn id="17" dur="500"/>
                                        <p:tgtEl>
                                          <p:spTgt spid="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dissolve">
                                      <p:cBhvr>
                                        <p:cTn id="32" dur="500"/>
                                        <p:tgtEl>
                                          <p:spTgt spid="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dissolve">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edge">
                                      <p:cBhvr>
                                        <p:cTn id="42" dur="2000"/>
                                        <p:tgtEl>
                                          <p:spTgt spid="34"/>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edge">
                                      <p:cBhvr>
                                        <p:cTn id="45" dur="2000"/>
                                        <p:tgtEl>
                                          <p:spTgt spid="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edge">
                                      <p:cBhvr>
                                        <p:cTn id="50" dur="2000"/>
                                        <p:tgtEl>
                                          <p:spTgt spid="4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edge">
                                      <p:cBhvr>
                                        <p:cTn id="55" dur="2000"/>
                                        <p:tgtEl>
                                          <p:spTgt spid="4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edge">
                                      <p:cBhvr>
                                        <p:cTn id="6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42" grpId="0" animBg="1"/>
      <p:bldP spid="44" grpId="0" animBg="1"/>
      <p:bldP spid="46" grpId="0" animBg="1"/>
      <p:bldP spid="47" grpId="0" animBg="1"/>
      <p:bldP spid="48" grpId="0" animBg="1"/>
      <p:bldP spid="51" grpId="0" animBg="1"/>
      <p:bldP spid="45" grpId="0" animBg="1"/>
      <p:bldP spid="52" grpId="0" animBg="1"/>
      <p:bldP spid="53"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24" descr="Romans 200 Blu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42" name="Left Arrow 24"/>
          <p:cNvSpPr>
            <a:spLocks noChangeArrowheads="1"/>
          </p:cNvSpPr>
          <p:nvPr/>
        </p:nvSpPr>
        <p:spPr bwMode="auto">
          <a:xfrm>
            <a:off x="1907704" y="619623"/>
            <a:ext cx="5832475" cy="5545137"/>
          </a:xfrm>
          <a:prstGeom prst="leftArrow">
            <a:avLst>
              <a:gd name="adj1" fmla="val 50000"/>
              <a:gd name="adj2" fmla="val 49995"/>
            </a:avLst>
          </a:prstGeom>
          <a:solidFill>
            <a:srgbClr val="0000FF"/>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50" name="Diagram 49"/>
          <p:cNvGraphicFramePr/>
          <p:nvPr>
            <p:extLst>
              <p:ext uri="{D42A27DB-BD31-4B8C-83A1-F6EECF244321}">
                <p14:modId xmlns:p14="http://schemas.microsoft.com/office/powerpoint/2010/main" val="3852171361"/>
              </p:ext>
            </p:extLst>
          </p:nvPr>
        </p:nvGraphicFramePr>
        <p:xfrm>
          <a:off x="827584" y="312081"/>
          <a:ext cx="7620000" cy="65459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a:spLocks noGrp="1"/>
          </p:cNvSpPr>
          <p:nvPr>
            <p:ph type="title"/>
          </p:nvPr>
        </p:nvSpPr>
        <p:spPr>
          <a:xfrm>
            <a:off x="2339752" y="2006600"/>
            <a:ext cx="3692525" cy="2717800"/>
          </a:xfrm>
        </p:spPr>
        <p:txBody>
          <a:bodyPr/>
          <a:lstStyle/>
          <a:p>
            <a:pPr rtl="1">
              <a:defRPr/>
            </a:pPr>
            <a:r>
              <a:rPr kumimoji="1" lang="ar-JO"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rPr>
              <a:t>تتطلَّع الأعياد أيضًا نبويًّا إلى الأمام إلى مستقبل إسرائيل</a:t>
            </a:r>
            <a:endParaRPr lang="en-US"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endParaRPr>
          </a:p>
        </p:txBody>
      </p:sp>
      <p:sp>
        <p:nvSpPr>
          <p:cNvPr id="30" name="Oval 4"/>
          <p:cNvSpPr>
            <a:spLocks noChangeArrowheads="1"/>
          </p:cNvSpPr>
          <p:nvPr/>
        </p:nvSpPr>
        <p:spPr bwMode="auto">
          <a:xfrm>
            <a:off x="6372200" y="6055568"/>
            <a:ext cx="2687637" cy="685800"/>
          </a:xfrm>
          <a:prstGeom prst="ellipse">
            <a:avLst/>
          </a:prstGeom>
          <a:noFill/>
          <a:ln w="38100">
            <a:solidFill>
              <a:srgbClr val="FF0000"/>
            </a:solidFill>
            <a:round/>
            <a:headEnd/>
            <a:tailEnd/>
          </a:ln>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Times New Roman" charset="0"/>
              <a:cs typeface="Arial" panose="020B0604020202020204" pitchFamily="34" charset="0"/>
            </a:endParaRPr>
          </a:p>
        </p:txBody>
      </p:sp>
      <p:sp>
        <p:nvSpPr>
          <p:cNvPr id="215046" name="Text Box 8"/>
          <p:cNvSpPr txBox="1">
            <a:spLocks noChangeArrowheads="1"/>
          </p:cNvSpPr>
          <p:nvPr/>
        </p:nvSpPr>
        <p:spPr bwMode="auto">
          <a:xfrm>
            <a:off x="6553201" y="6172200"/>
            <a:ext cx="21885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أعيادٍ للحجّ</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Text Box 9"/>
          <p:cNvSpPr txBox="1">
            <a:spLocks noChangeArrowheads="1"/>
          </p:cNvSpPr>
          <p:nvPr/>
        </p:nvSpPr>
        <p:spPr bwMode="auto">
          <a:xfrm>
            <a:off x="5348287" y="838200"/>
            <a:ext cx="1204913" cy="461665"/>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الفداء</a:t>
            </a:r>
            <a:endParaRPr kumimoji="0" lang="en-US"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36" name="Text Box 10"/>
          <p:cNvSpPr txBox="1">
            <a:spLocks noChangeArrowheads="1"/>
          </p:cNvSpPr>
          <p:nvPr/>
        </p:nvSpPr>
        <p:spPr bwMode="auto">
          <a:xfrm>
            <a:off x="7025810" y="1196752"/>
            <a:ext cx="1506630" cy="461665"/>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الإنفصال</a:t>
            </a:r>
            <a:endParaRPr kumimoji="0" lang="en-US"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37" name="Text Box 11"/>
          <p:cNvSpPr txBox="1">
            <a:spLocks noChangeArrowheads="1"/>
          </p:cNvSpPr>
          <p:nvPr/>
        </p:nvSpPr>
        <p:spPr bwMode="auto">
          <a:xfrm>
            <a:off x="7061861" y="1752600"/>
            <a:ext cx="1679908" cy="461665"/>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القيامة</a:t>
            </a:r>
            <a:endParaRPr kumimoji="0" lang="en-US"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38" name="Text Box 12"/>
          <p:cNvSpPr txBox="1">
            <a:spLocks noChangeArrowheads="1"/>
          </p:cNvSpPr>
          <p:nvPr/>
        </p:nvSpPr>
        <p:spPr bwMode="auto">
          <a:xfrm>
            <a:off x="1763687" y="5854087"/>
            <a:ext cx="1114409" cy="461665"/>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الإختطاف</a:t>
            </a:r>
            <a:endParaRPr kumimoji="0" lang="en-US"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39" name="Text Box 13"/>
          <p:cNvSpPr txBox="1">
            <a:spLocks noChangeArrowheads="1"/>
          </p:cNvSpPr>
          <p:nvPr/>
        </p:nvSpPr>
        <p:spPr bwMode="auto">
          <a:xfrm>
            <a:off x="7793897" y="3276600"/>
            <a:ext cx="947871" cy="830997"/>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الروح القدس</a:t>
            </a:r>
            <a:endParaRPr kumimoji="0" lang="en-US"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40" name="Text Box 14"/>
          <p:cNvSpPr txBox="1">
            <a:spLocks noChangeArrowheads="1"/>
          </p:cNvSpPr>
          <p:nvPr/>
        </p:nvSpPr>
        <p:spPr bwMode="auto">
          <a:xfrm>
            <a:off x="533399" y="5373216"/>
            <a:ext cx="1379399" cy="461665"/>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التوبة</a:t>
            </a:r>
            <a:endParaRPr kumimoji="0" lang="en-US"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41" name="Text Box 15"/>
          <p:cNvSpPr txBox="1">
            <a:spLocks noChangeArrowheads="1"/>
          </p:cNvSpPr>
          <p:nvPr/>
        </p:nvSpPr>
        <p:spPr bwMode="auto">
          <a:xfrm>
            <a:off x="521196" y="4869160"/>
            <a:ext cx="1098167" cy="461665"/>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الملكوت</a:t>
            </a:r>
            <a:endParaRPr kumimoji="0" lang="en-US" sz="2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215054" name="Text Box 16"/>
          <p:cNvSpPr txBox="1">
            <a:spLocks noChangeArrowheads="1"/>
          </p:cNvSpPr>
          <p:nvPr/>
        </p:nvSpPr>
        <p:spPr bwMode="auto">
          <a:xfrm>
            <a:off x="3536914" y="5867400"/>
            <a:ext cx="1124026" cy="40011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rPr>
              <a:t>عيد الأبواق</a:t>
            </a:r>
            <a:endParaRPr kumimoji="0" lang="en-US"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endParaRPr>
          </a:p>
        </p:txBody>
      </p:sp>
      <p:sp>
        <p:nvSpPr>
          <p:cNvPr id="44" name="Text Box 18"/>
          <p:cNvSpPr txBox="1">
            <a:spLocks noChangeArrowheads="1"/>
          </p:cNvSpPr>
          <p:nvPr/>
        </p:nvSpPr>
        <p:spPr bwMode="auto">
          <a:xfrm>
            <a:off x="4503738" y="1327150"/>
            <a:ext cx="1381125" cy="400110"/>
          </a:xfrm>
          <a:prstGeom prst="rect">
            <a:avLst/>
          </a:prstGeom>
          <a:solidFill>
            <a:srgbClr val="FFFFFF"/>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rPr>
              <a:t>عيد الفطير</a:t>
            </a:r>
            <a:endParaRPr kumimoji="0" lang="en-US"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endParaRPr>
          </a:p>
        </p:txBody>
      </p:sp>
      <p:sp>
        <p:nvSpPr>
          <p:cNvPr id="46" name="Text Box 20"/>
          <p:cNvSpPr txBox="1">
            <a:spLocks noChangeArrowheads="1"/>
          </p:cNvSpPr>
          <p:nvPr/>
        </p:nvSpPr>
        <p:spPr bwMode="auto">
          <a:xfrm>
            <a:off x="5214285" y="1736725"/>
            <a:ext cx="1744388" cy="400110"/>
          </a:xfrm>
          <a:prstGeom prst="rect">
            <a:avLst/>
          </a:prstGeom>
          <a:solidFill>
            <a:srgbClr val="FFFFFF"/>
          </a:solid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rPr>
              <a:t>عيد باكورة الحصاد</a:t>
            </a:r>
            <a:endParaRPr kumimoji="0" lang="en-US"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endParaRPr>
          </a:p>
        </p:txBody>
      </p:sp>
      <p:sp>
        <p:nvSpPr>
          <p:cNvPr id="47" name="Text Box 21"/>
          <p:cNvSpPr txBox="1">
            <a:spLocks noChangeArrowheads="1"/>
          </p:cNvSpPr>
          <p:nvPr/>
        </p:nvSpPr>
        <p:spPr bwMode="auto">
          <a:xfrm>
            <a:off x="5938904" y="3352800"/>
            <a:ext cx="1266693" cy="400110"/>
          </a:xfrm>
          <a:prstGeom prst="rect">
            <a:avLst/>
          </a:prstGeom>
          <a:solidFill>
            <a:srgbClr val="FFFFFF"/>
          </a:solid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rPr>
              <a:t>عيد الخمسين</a:t>
            </a:r>
            <a:endParaRPr kumimoji="0" lang="en-US"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endParaRPr>
          </a:p>
        </p:txBody>
      </p:sp>
      <p:sp>
        <p:nvSpPr>
          <p:cNvPr id="48" name="Oval 22"/>
          <p:cNvSpPr>
            <a:spLocks noChangeArrowheads="1"/>
          </p:cNvSpPr>
          <p:nvPr/>
        </p:nvSpPr>
        <p:spPr bwMode="auto">
          <a:xfrm>
            <a:off x="5791200" y="3276600"/>
            <a:ext cx="1676400" cy="609600"/>
          </a:xfrm>
          <a:prstGeom prst="ellipse">
            <a:avLst/>
          </a:prstGeom>
          <a:noFill/>
          <a:ln w="38100">
            <a:solidFill>
              <a:srgbClr val="FF0000"/>
            </a:solidFill>
            <a:round/>
            <a:headEnd/>
            <a:tailEnd/>
          </a:ln>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Times New Roman" charset="0"/>
              <a:cs typeface="Arial" panose="020B0604020202020204" pitchFamily="34" charset="0"/>
            </a:endParaRPr>
          </a:p>
        </p:txBody>
      </p:sp>
      <p:sp>
        <p:nvSpPr>
          <p:cNvPr id="49" name="Text Box 23"/>
          <p:cNvSpPr txBox="1">
            <a:spLocks noChangeArrowheads="1"/>
          </p:cNvSpPr>
          <p:nvPr/>
        </p:nvSpPr>
        <p:spPr bwMode="auto">
          <a:xfrm>
            <a:off x="8388350" y="14288"/>
            <a:ext cx="704039" cy="461665"/>
          </a:xfrm>
          <a:prstGeom prst="rect">
            <a:avLst/>
          </a:prstGeom>
          <a:noFill/>
          <a:ln w="12700" cap="sq">
            <a:noFill/>
            <a:miter lim="800000"/>
            <a:headEnd type="none" w="sm" len="sm"/>
            <a:tailEnd type="none" w="sm" len="sm"/>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rPr>
              <a:t>134</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endParaRPr>
          </a:p>
        </p:txBody>
      </p:sp>
      <p:sp>
        <p:nvSpPr>
          <p:cNvPr id="215060" name="Text Box 18"/>
          <p:cNvSpPr txBox="1">
            <a:spLocks noChangeArrowheads="1"/>
          </p:cNvSpPr>
          <p:nvPr/>
        </p:nvSpPr>
        <p:spPr bwMode="auto">
          <a:xfrm>
            <a:off x="3956993" y="914400"/>
            <a:ext cx="1085554" cy="40011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rPr>
              <a:t>عيد الفصح</a:t>
            </a:r>
            <a:endParaRPr kumimoji="0" lang="en-US"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endParaRPr>
          </a:p>
        </p:txBody>
      </p:sp>
      <p:sp>
        <p:nvSpPr>
          <p:cNvPr id="45" name="Oval 19"/>
          <p:cNvSpPr>
            <a:spLocks noChangeArrowheads="1"/>
          </p:cNvSpPr>
          <p:nvPr/>
        </p:nvSpPr>
        <p:spPr bwMode="auto">
          <a:xfrm>
            <a:off x="3733800" y="879376"/>
            <a:ext cx="1600200" cy="533400"/>
          </a:xfrm>
          <a:prstGeom prst="ellipse">
            <a:avLst/>
          </a:prstGeom>
          <a:noFill/>
          <a:ln w="38100">
            <a:solidFill>
              <a:srgbClr val="FF0000"/>
            </a:solidFill>
            <a:round/>
            <a:headEnd/>
            <a:tailEnd/>
          </a:ln>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Times New Roman" charset="0"/>
              <a:cs typeface="Arial" panose="020B0604020202020204" pitchFamily="34" charset="0"/>
            </a:endParaRPr>
          </a:p>
        </p:txBody>
      </p:sp>
      <p:sp>
        <p:nvSpPr>
          <p:cNvPr id="52" name="Text Box 16"/>
          <p:cNvSpPr txBox="1">
            <a:spLocks noChangeArrowheads="1"/>
          </p:cNvSpPr>
          <p:nvPr/>
        </p:nvSpPr>
        <p:spPr bwMode="auto">
          <a:xfrm>
            <a:off x="2524125" y="5013176"/>
            <a:ext cx="1432867" cy="400110"/>
          </a:xfrm>
          <a:prstGeom prst="rect">
            <a:avLst/>
          </a:prstGeom>
          <a:solidFill>
            <a:srgbClr val="FFFFFF"/>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rPr>
              <a:t>عيد المظالّ</a:t>
            </a:r>
            <a:endParaRPr kumimoji="0" lang="en-US" sz="2000" b="1" i="0" u="none" strike="noStrike" kern="0" cap="none" spc="0" normalizeH="0" baseline="0" noProof="0" dirty="0">
              <a:ln>
                <a:noFill/>
              </a:ln>
              <a:solidFill>
                <a:srgbClr val="336600"/>
              </a:solidFill>
              <a:effectLst/>
              <a:uLnTx/>
              <a:uFillTx/>
              <a:latin typeface="Arial" panose="020B0604020202020204" pitchFamily="34" charset="0"/>
              <a:ea typeface="Times New Roman" charset="0"/>
              <a:cs typeface="Arial" panose="020B0604020202020204" pitchFamily="34" charset="0"/>
            </a:endParaRPr>
          </a:p>
        </p:txBody>
      </p:sp>
      <p:sp>
        <p:nvSpPr>
          <p:cNvPr id="215063" name="Text Box 16"/>
          <p:cNvSpPr txBox="1">
            <a:spLocks noChangeArrowheads="1"/>
          </p:cNvSpPr>
          <p:nvPr/>
        </p:nvSpPr>
        <p:spPr bwMode="auto">
          <a:xfrm>
            <a:off x="3160099" y="5446713"/>
            <a:ext cx="1079142" cy="40011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rPr>
              <a:t>يوم الكفَّارة</a:t>
            </a:r>
            <a:endParaRPr kumimoji="0" lang="en-US" sz="2000" b="1" i="0" u="none" strike="noStrike" kern="1200" cap="none" spc="0" normalizeH="0" baseline="0" noProof="0" dirty="0">
              <a:ln>
                <a:noFill/>
              </a:ln>
              <a:solidFill>
                <a:srgbClr val="336600"/>
              </a:solidFill>
              <a:effectLst/>
              <a:uLnTx/>
              <a:uFillTx/>
              <a:latin typeface="Arial" panose="020B0604020202020204" pitchFamily="34" charset="0"/>
              <a:cs typeface="Arial" panose="020B0604020202020204" pitchFamily="34" charset="0"/>
            </a:endParaRPr>
          </a:p>
        </p:txBody>
      </p:sp>
      <p:sp>
        <p:nvSpPr>
          <p:cNvPr id="31" name="Oval 5"/>
          <p:cNvSpPr>
            <a:spLocks noChangeArrowheads="1"/>
          </p:cNvSpPr>
          <p:nvPr/>
        </p:nvSpPr>
        <p:spPr bwMode="auto">
          <a:xfrm>
            <a:off x="1828800" y="4869160"/>
            <a:ext cx="2895600" cy="533400"/>
          </a:xfrm>
          <a:prstGeom prst="ellipse">
            <a:avLst/>
          </a:prstGeom>
          <a:noFill/>
          <a:ln w="38100">
            <a:solidFill>
              <a:srgbClr val="FF0000"/>
            </a:solidFill>
            <a:round/>
            <a:headEnd/>
            <a:tailEnd/>
          </a:ln>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Times New Roman" charset="0"/>
              <a:cs typeface="Arial" panose="020B0604020202020204" pitchFamily="34" charset="0"/>
            </a:endParaRPr>
          </a:p>
        </p:txBody>
      </p:sp>
    </p:spTree>
    <p:extLst>
      <p:ext uri="{BB962C8B-B14F-4D97-AF65-F5344CB8AC3E}">
        <p14:creationId xmlns:p14="http://schemas.microsoft.com/office/powerpoint/2010/main" val="294357667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anim calcmode="lin" valueType="num">
                                      <p:cBhvr>
                                        <p:cTn id="8" dur="2000" fill="hold"/>
                                        <p:tgtEl>
                                          <p:spTgt spid="35"/>
                                        </p:tgtEl>
                                        <p:attrNameLst>
                                          <p:attrName>style.rotation</p:attrName>
                                        </p:attrNameLst>
                                      </p:cBhvr>
                                      <p:tavLst>
                                        <p:tav tm="0">
                                          <p:val>
                                            <p:fltVal val="720"/>
                                          </p:val>
                                        </p:tav>
                                        <p:tav tm="100000">
                                          <p:val>
                                            <p:fltVal val="0"/>
                                          </p:val>
                                        </p:tav>
                                      </p:tavLst>
                                    </p:anim>
                                    <p:anim calcmode="lin" valueType="num">
                                      <p:cBhvr>
                                        <p:cTn id="9" dur="2000" fill="hold"/>
                                        <p:tgtEl>
                                          <p:spTgt spid="35"/>
                                        </p:tgtEl>
                                        <p:attrNameLst>
                                          <p:attrName>ppt_h</p:attrName>
                                        </p:attrNameLst>
                                      </p:cBhvr>
                                      <p:tavLst>
                                        <p:tav tm="0">
                                          <p:val>
                                            <p:fltVal val="0"/>
                                          </p:val>
                                        </p:tav>
                                        <p:tav tm="100000">
                                          <p:val>
                                            <p:strVal val="#ppt_h"/>
                                          </p:val>
                                        </p:tav>
                                      </p:tavLst>
                                    </p:anim>
                                    <p:anim calcmode="lin" valueType="num">
                                      <p:cBhvr>
                                        <p:cTn id="10" dur="2000" fill="hold"/>
                                        <p:tgtEl>
                                          <p:spTgt spid="35"/>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2000"/>
                                        <p:tgtEl>
                                          <p:spTgt spid="36"/>
                                        </p:tgtEl>
                                      </p:cBhvr>
                                    </p:animEffect>
                                    <p:anim calcmode="lin" valueType="num">
                                      <p:cBhvr>
                                        <p:cTn id="16" dur="2000" fill="hold"/>
                                        <p:tgtEl>
                                          <p:spTgt spid="36"/>
                                        </p:tgtEl>
                                        <p:attrNameLst>
                                          <p:attrName>style.rotation</p:attrName>
                                        </p:attrNameLst>
                                      </p:cBhvr>
                                      <p:tavLst>
                                        <p:tav tm="0">
                                          <p:val>
                                            <p:fltVal val="720"/>
                                          </p:val>
                                        </p:tav>
                                        <p:tav tm="100000">
                                          <p:val>
                                            <p:fltVal val="0"/>
                                          </p:val>
                                        </p:tav>
                                      </p:tavLst>
                                    </p:anim>
                                    <p:anim calcmode="lin" valueType="num">
                                      <p:cBhvr>
                                        <p:cTn id="17" dur="2000" fill="hold"/>
                                        <p:tgtEl>
                                          <p:spTgt spid="36"/>
                                        </p:tgtEl>
                                        <p:attrNameLst>
                                          <p:attrName>ppt_h</p:attrName>
                                        </p:attrNameLst>
                                      </p:cBhvr>
                                      <p:tavLst>
                                        <p:tav tm="0">
                                          <p:val>
                                            <p:fltVal val="0"/>
                                          </p:val>
                                        </p:tav>
                                        <p:tav tm="100000">
                                          <p:val>
                                            <p:strVal val="#ppt_h"/>
                                          </p:val>
                                        </p:tav>
                                      </p:tavLst>
                                    </p:anim>
                                    <p:anim calcmode="lin" valueType="num">
                                      <p:cBhvr>
                                        <p:cTn id="18" dur="20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000"/>
                                        <p:tgtEl>
                                          <p:spTgt spid="37"/>
                                        </p:tgtEl>
                                      </p:cBhvr>
                                    </p:animEffect>
                                    <p:anim calcmode="lin" valueType="num">
                                      <p:cBhvr>
                                        <p:cTn id="24" dur="2000" fill="hold"/>
                                        <p:tgtEl>
                                          <p:spTgt spid="37"/>
                                        </p:tgtEl>
                                        <p:attrNameLst>
                                          <p:attrName>style.rotation</p:attrName>
                                        </p:attrNameLst>
                                      </p:cBhvr>
                                      <p:tavLst>
                                        <p:tav tm="0">
                                          <p:val>
                                            <p:fltVal val="720"/>
                                          </p:val>
                                        </p:tav>
                                        <p:tav tm="100000">
                                          <p:val>
                                            <p:fltVal val="0"/>
                                          </p:val>
                                        </p:tav>
                                      </p:tavLst>
                                    </p:anim>
                                    <p:anim calcmode="lin" valueType="num">
                                      <p:cBhvr>
                                        <p:cTn id="25" dur="2000" fill="hold"/>
                                        <p:tgtEl>
                                          <p:spTgt spid="37"/>
                                        </p:tgtEl>
                                        <p:attrNameLst>
                                          <p:attrName>ppt_h</p:attrName>
                                        </p:attrNameLst>
                                      </p:cBhvr>
                                      <p:tavLst>
                                        <p:tav tm="0">
                                          <p:val>
                                            <p:fltVal val="0"/>
                                          </p:val>
                                        </p:tav>
                                        <p:tav tm="100000">
                                          <p:val>
                                            <p:strVal val="#ppt_h"/>
                                          </p:val>
                                        </p:tav>
                                      </p:tavLst>
                                    </p:anim>
                                    <p:anim calcmode="lin" valueType="num">
                                      <p:cBhvr>
                                        <p:cTn id="26" dur="20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000"/>
                                        <p:tgtEl>
                                          <p:spTgt spid="39"/>
                                        </p:tgtEl>
                                      </p:cBhvr>
                                    </p:animEffect>
                                    <p:anim calcmode="lin" valueType="num">
                                      <p:cBhvr>
                                        <p:cTn id="32" dur="2000" fill="hold"/>
                                        <p:tgtEl>
                                          <p:spTgt spid="39"/>
                                        </p:tgtEl>
                                        <p:attrNameLst>
                                          <p:attrName>style.rotation</p:attrName>
                                        </p:attrNameLst>
                                      </p:cBhvr>
                                      <p:tavLst>
                                        <p:tav tm="0">
                                          <p:val>
                                            <p:fltVal val="720"/>
                                          </p:val>
                                        </p:tav>
                                        <p:tav tm="100000">
                                          <p:val>
                                            <p:fltVal val="0"/>
                                          </p:val>
                                        </p:tav>
                                      </p:tavLst>
                                    </p:anim>
                                    <p:anim calcmode="lin" valueType="num">
                                      <p:cBhvr>
                                        <p:cTn id="33" dur="2000" fill="hold"/>
                                        <p:tgtEl>
                                          <p:spTgt spid="39"/>
                                        </p:tgtEl>
                                        <p:attrNameLst>
                                          <p:attrName>ppt_h</p:attrName>
                                        </p:attrNameLst>
                                      </p:cBhvr>
                                      <p:tavLst>
                                        <p:tav tm="0">
                                          <p:val>
                                            <p:fltVal val="0"/>
                                          </p:val>
                                        </p:tav>
                                        <p:tav tm="100000">
                                          <p:val>
                                            <p:strVal val="#ppt_h"/>
                                          </p:val>
                                        </p:tav>
                                      </p:tavLst>
                                    </p:anim>
                                    <p:anim calcmode="lin" valueType="num">
                                      <p:cBhvr>
                                        <p:cTn id="34" dur="2000" fill="hold"/>
                                        <p:tgtEl>
                                          <p:spTgt spid="39"/>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000"/>
                                        <p:tgtEl>
                                          <p:spTgt spid="38"/>
                                        </p:tgtEl>
                                      </p:cBhvr>
                                    </p:animEffect>
                                    <p:anim calcmode="lin" valueType="num">
                                      <p:cBhvr>
                                        <p:cTn id="40" dur="2000" fill="hold"/>
                                        <p:tgtEl>
                                          <p:spTgt spid="38"/>
                                        </p:tgtEl>
                                        <p:attrNameLst>
                                          <p:attrName>style.rotation</p:attrName>
                                        </p:attrNameLst>
                                      </p:cBhvr>
                                      <p:tavLst>
                                        <p:tav tm="0">
                                          <p:val>
                                            <p:fltVal val="720"/>
                                          </p:val>
                                        </p:tav>
                                        <p:tav tm="100000">
                                          <p:val>
                                            <p:fltVal val="0"/>
                                          </p:val>
                                        </p:tav>
                                      </p:tavLst>
                                    </p:anim>
                                    <p:anim calcmode="lin" valueType="num">
                                      <p:cBhvr>
                                        <p:cTn id="41" dur="2000" fill="hold"/>
                                        <p:tgtEl>
                                          <p:spTgt spid="38"/>
                                        </p:tgtEl>
                                        <p:attrNameLst>
                                          <p:attrName>ppt_h</p:attrName>
                                        </p:attrNameLst>
                                      </p:cBhvr>
                                      <p:tavLst>
                                        <p:tav tm="0">
                                          <p:val>
                                            <p:fltVal val="0"/>
                                          </p:val>
                                        </p:tav>
                                        <p:tav tm="100000">
                                          <p:val>
                                            <p:strVal val="#ppt_h"/>
                                          </p:val>
                                        </p:tav>
                                      </p:tavLst>
                                    </p:anim>
                                    <p:anim calcmode="lin" valueType="num">
                                      <p:cBhvr>
                                        <p:cTn id="42" dur="2000" fill="hold"/>
                                        <p:tgtEl>
                                          <p:spTgt spid="38"/>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000"/>
                                        <p:tgtEl>
                                          <p:spTgt spid="40"/>
                                        </p:tgtEl>
                                      </p:cBhvr>
                                    </p:animEffect>
                                    <p:anim calcmode="lin" valueType="num">
                                      <p:cBhvr>
                                        <p:cTn id="48" dur="2000" fill="hold"/>
                                        <p:tgtEl>
                                          <p:spTgt spid="40"/>
                                        </p:tgtEl>
                                        <p:attrNameLst>
                                          <p:attrName>style.rotation</p:attrName>
                                        </p:attrNameLst>
                                      </p:cBhvr>
                                      <p:tavLst>
                                        <p:tav tm="0">
                                          <p:val>
                                            <p:fltVal val="720"/>
                                          </p:val>
                                        </p:tav>
                                        <p:tav tm="100000">
                                          <p:val>
                                            <p:fltVal val="0"/>
                                          </p:val>
                                        </p:tav>
                                      </p:tavLst>
                                    </p:anim>
                                    <p:anim calcmode="lin" valueType="num">
                                      <p:cBhvr>
                                        <p:cTn id="49" dur="2000" fill="hold"/>
                                        <p:tgtEl>
                                          <p:spTgt spid="40"/>
                                        </p:tgtEl>
                                        <p:attrNameLst>
                                          <p:attrName>ppt_h</p:attrName>
                                        </p:attrNameLst>
                                      </p:cBhvr>
                                      <p:tavLst>
                                        <p:tav tm="0">
                                          <p:val>
                                            <p:fltVal val="0"/>
                                          </p:val>
                                        </p:tav>
                                        <p:tav tm="100000">
                                          <p:val>
                                            <p:strVal val="#ppt_h"/>
                                          </p:val>
                                        </p:tav>
                                      </p:tavLst>
                                    </p:anim>
                                    <p:anim calcmode="lin" valueType="num">
                                      <p:cBhvr>
                                        <p:cTn id="50" dur="2000" fill="hold"/>
                                        <p:tgtEl>
                                          <p:spTgt spid="40"/>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2000"/>
                                        <p:tgtEl>
                                          <p:spTgt spid="41"/>
                                        </p:tgtEl>
                                      </p:cBhvr>
                                    </p:animEffect>
                                    <p:anim calcmode="lin" valueType="num">
                                      <p:cBhvr>
                                        <p:cTn id="56" dur="2000" fill="hold"/>
                                        <p:tgtEl>
                                          <p:spTgt spid="41"/>
                                        </p:tgtEl>
                                        <p:attrNameLst>
                                          <p:attrName>style.rotation</p:attrName>
                                        </p:attrNameLst>
                                      </p:cBhvr>
                                      <p:tavLst>
                                        <p:tav tm="0">
                                          <p:val>
                                            <p:fltVal val="720"/>
                                          </p:val>
                                        </p:tav>
                                        <p:tav tm="100000">
                                          <p:val>
                                            <p:fltVal val="0"/>
                                          </p:val>
                                        </p:tav>
                                      </p:tavLst>
                                    </p:anim>
                                    <p:anim calcmode="lin" valueType="num">
                                      <p:cBhvr>
                                        <p:cTn id="57" dur="2000" fill="hold"/>
                                        <p:tgtEl>
                                          <p:spTgt spid="41"/>
                                        </p:tgtEl>
                                        <p:attrNameLst>
                                          <p:attrName>ppt_h</p:attrName>
                                        </p:attrNameLst>
                                      </p:cBhvr>
                                      <p:tavLst>
                                        <p:tav tm="0">
                                          <p:val>
                                            <p:fltVal val="0"/>
                                          </p:val>
                                        </p:tav>
                                        <p:tav tm="100000">
                                          <p:val>
                                            <p:strVal val="#ppt_h"/>
                                          </p:val>
                                        </p:tav>
                                      </p:tavLst>
                                    </p:anim>
                                    <p:anim calcmode="lin" valueType="num">
                                      <p:cBhvr>
                                        <p:cTn id="58" dur="2000" fill="hold"/>
                                        <p:tgtEl>
                                          <p:spTgt spid="4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199"/>
            <a:ext cx="9144000" cy="779191"/>
          </a:xfrm>
        </p:spPr>
        <p:txBody>
          <a:bodyPr/>
          <a:lstStyle/>
          <a:p>
            <a:pPr rtl="1" eaLnBrk="1" hangingPunct="1">
              <a:defRPr/>
            </a:pPr>
            <a:r>
              <a:rPr lang="ar-JO" sz="22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"دراسة </a:t>
            </a:r>
            <a:r>
              <a:rPr lang="ar-SA" sz="2200" b="1" dirty="0">
                <a:solidFill>
                  <a:srgbClr val="FFFFFF"/>
                </a:solidFill>
                <a:latin typeface="Arial" panose="020B0604020202020204" pitchFamily="34" charset="0"/>
                <a:ea typeface="ＭＳ Ｐゴシック" charset="0"/>
                <a:cs typeface="Arial" panose="020B0604020202020204" pitchFamily="34" charset="0"/>
              </a:rPr>
              <a:t>الكتاب المقدَّس</a:t>
            </a:r>
            <a:r>
              <a:rPr lang="ar-JO" sz="2200" b="1" dirty="0">
                <a:solidFill>
                  <a:srgbClr val="FFFFFF"/>
                </a:solidFill>
                <a:latin typeface="Arial" panose="020B0604020202020204" pitchFamily="34" charset="0"/>
                <a:ea typeface="ＭＳ Ｐゴシック" charset="0"/>
                <a:cs typeface="Arial" panose="020B0604020202020204" pitchFamily="34" charset="0"/>
              </a:rPr>
              <a:t> (علم التفسير)"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0659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itle 1"/>
          <p:cNvSpPr>
            <a:spLocks noGrp="1"/>
          </p:cNvSpPr>
          <p:nvPr>
            <p:ph type="title"/>
          </p:nvPr>
        </p:nvSpPr>
        <p:spPr>
          <a:xfrm>
            <a:off x="0" y="36064"/>
            <a:ext cx="9036050" cy="1314082"/>
          </a:xfrm>
          <a:solidFill>
            <a:srgbClr val="008000"/>
          </a:solidFill>
        </p:spPr>
        <p:txBody>
          <a:bodyPr/>
          <a:lstStyle/>
          <a:p>
            <a:pPr defTabSz="457200">
              <a:defRPr/>
            </a:pPr>
            <a:r>
              <a:rPr lang="ar-JO" sz="6000" b="1" kern="1200" dirty="0">
                <a:solidFill>
                  <a:srgbClr val="FFFFFF"/>
                </a:solidFill>
                <a:effectLst>
                  <a:glow rad="266700">
                    <a:srgbClr val="000000">
                      <a:alpha val="89000"/>
                    </a:srgbClr>
                  </a:glow>
                </a:effectLst>
                <a:latin typeface="Arial" charset="0"/>
                <a:ea typeface="ＭＳ Ｐゴシック" charset="0"/>
              </a:rPr>
              <a:t>متطلبات الرموز</a:t>
            </a:r>
            <a:endParaRPr lang="en-US" sz="6000" b="1" kern="1200" dirty="0">
              <a:solidFill>
                <a:srgbClr val="FFFFFF"/>
              </a:solidFill>
              <a:effectLst>
                <a:glow rad="266700">
                  <a:srgbClr val="000000">
                    <a:alpha val="89000"/>
                  </a:srgbClr>
                </a:glow>
              </a:effectLst>
              <a:latin typeface="Arial" charset="0"/>
              <a:ea typeface="ＭＳ Ｐゴシック" charset="0"/>
            </a:endParaRPr>
          </a:p>
        </p:txBody>
      </p:sp>
      <p:sp>
        <p:nvSpPr>
          <p:cNvPr id="759810" name="Text Box 5"/>
          <p:cNvSpPr txBox="1">
            <a:spLocks noChangeArrowheads="1"/>
          </p:cNvSpPr>
          <p:nvPr/>
        </p:nvSpPr>
        <p:spPr bwMode="auto">
          <a:xfrm>
            <a:off x="8317475" y="76200"/>
            <a:ext cx="7837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ar-JO" sz="2400" dirty="0"/>
              <a:t>45ب</a:t>
            </a:r>
            <a:endParaRPr lang="en-US" sz="2400" dirty="0"/>
          </a:p>
        </p:txBody>
      </p:sp>
      <p:sp>
        <p:nvSpPr>
          <p:cNvPr id="7" name="Title 1"/>
          <p:cNvSpPr txBox="1">
            <a:spLocks/>
          </p:cNvSpPr>
          <p:nvPr/>
        </p:nvSpPr>
        <p:spPr bwMode="auto">
          <a:xfrm>
            <a:off x="34321" y="1533218"/>
            <a:ext cx="9109679" cy="5034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algn="r">
              <a:defRPr/>
            </a:pPr>
            <a:r>
              <a:rPr lang="ar-JO" sz="3600" b="1" dirty="0">
                <a:solidFill>
                  <a:srgbClr val="FFFFFF"/>
                </a:solidFill>
                <a:effectLst>
                  <a:glow rad="266700">
                    <a:srgbClr val="000000">
                      <a:alpha val="89000"/>
                    </a:srgbClr>
                  </a:glow>
                </a:effectLst>
                <a:latin typeface="Arial" charset="0"/>
                <a:ea typeface="ＭＳ Ｐゴシック" charset="0"/>
              </a:rPr>
              <a:t>1. المراسلات الطبيعية / التشابه</a:t>
            </a:r>
          </a:p>
          <a:p>
            <a:pPr algn="r">
              <a:defRPr/>
            </a:pPr>
            <a:r>
              <a:rPr lang="ar-JO" sz="3600" b="1" dirty="0">
                <a:solidFill>
                  <a:srgbClr val="FFFFFF"/>
                </a:solidFill>
                <a:effectLst>
                  <a:glow rad="266700">
                    <a:srgbClr val="000000">
                      <a:alpha val="89000"/>
                    </a:srgbClr>
                  </a:glow>
                </a:effectLst>
                <a:latin typeface="Arial" charset="0"/>
                <a:ea typeface="ＭＳ Ｐゴシック" charset="0"/>
              </a:rPr>
              <a:t>2. الحقيقة التاريخية</a:t>
            </a:r>
          </a:p>
          <a:p>
            <a:pPr algn="r">
              <a:defRPr/>
            </a:pPr>
            <a:r>
              <a:rPr lang="ar-JO" sz="3600" b="1" dirty="0">
                <a:solidFill>
                  <a:srgbClr val="FFFFFF"/>
                </a:solidFill>
                <a:effectLst>
                  <a:glow rad="266700">
                    <a:srgbClr val="000000">
                      <a:alpha val="89000"/>
                    </a:srgbClr>
                  </a:glow>
                </a:effectLst>
                <a:latin typeface="Arial" charset="0"/>
                <a:ea typeface="ＭＳ Ｐゴシック" charset="0"/>
              </a:rPr>
              <a:t>3. التصور أو الإنذار</a:t>
            </a:r>
          </a:p>
          <a:p>
            <a:pPr algn="r">
              <a:defRPr/>
            </a:pPr>
            <a:r>
              <a:rPr lang="ar-JO" sz="3600" b="1" dirty="0">
                <a:solidFill>
                  <a:srgbClr val="FFFFFF"/>
                </a:solidFill>
                <a:effectLst>
                  <a:glow rad="266700">
                    <a:srgbClr val="000000">
                      <a:alpha val="89000"/>
                    </a:srgbClr>
                  </a:glow>
                </a:effectLst>
                <a:latin typeface="Arial" charset="0"/>
                <a:ea typeface="ＭＳ Ｐゴシック" charset="0"/>
              </a:rPr>
              <a:t>4. التتميم (المكتمل أو المتصاعد)</a:t>
            </a:r>
          </a:p>
          <a:p>
            <a:pPr algn="r">
              <a:defRPr/>
            </a:pPr>
            <a:r>
              <a:rPr lang="ar-JO" sz="3600" b="1" dirty="0">
                <a:solidFill>
                  <a:srgbClr val="FFFFFF"/>
                </a:solidFill>
                <a:effectLst>
                  <a:glow rad="266700">
                    <a:srgbClr val="000000">
                      <a:alpha val="89000"/>
                    </a:srgbClr>
                  </a:glow>
                </a:effectLst>
                <a:latin typeface="Arial" charset="0"/>
                <a:ea typeface="ＭＳ Ｐゴシック" charset="0"/>
              </a:rPr>
              <a:t>5. مصمم إلهياً</a:t>
            </a:r>
          </a:p>
          <a:p>
            <a:pPr algn="r">
              <a:defRPr/>
            </a:pPr>
            <a:r>
              <a:rPr lang="ar-JO" sz="3600" b="1" dirty="0">
                <a:solidFill>
                  <a:srgbClr val="FFFFFF"/>
                </a:solidFill>
                <a:effectLst>
                  <a:glow rad="266700">
                    <a:srgbClr val="000000">
                      <a:alpha val="89000"/>
                    </a:srgbClr>
                  </a:glow>
                </a:effectLst>
                <a:latin typeface="Arial" charset="0"/>
                <a:ea typeface="ＭＳ Ｐゴシック" charset="0"/>
              </a:rPr>
              <a:t>6. معيّن على هذا النحو</a:t>
            </a:r>
            <a:endParaRPr lang="en-US" sz="3600" b="1" dirty="0">
              <a:solidFill>
                <a:srgbClr val="FFFFFF"/>
              </a:solidFill>
              <a:effectLst>
                <a:glow rad="266700">
                  <a:srgbClr val="000000">
                    <a:alpha val="89000"/>
                  </a:srgbClr>
                </a:glow>
              </a:effectLst>
              <a:latin typeface="Arial" charset="0"/>
              <a:ea typeface="ＭＳ Ｐゴシック"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itle 1"/>
          <p:cNvSpPr>
            <a:spLocks noGrp="1"/>
          </p:cNvSpPr>
          <p:nvPr>
            <p:ph type="title"/>
          </p:nvPr>
        </p:nvSpPr>
        <p:spPr>
          <a:xfrm>
            <a:off x="0" y="36064"/>
            <a:ext cx="9036050" cy="1314082"/>
          </a:xfrm>
          <a:solidFill>
            <a:srgbClr val="0000FF"/>
          </a:solidFill>
        </p:spPr>
        <p:txBody>
          <a:bodyPr/>
          <a:lstStyle/>
          <a:p>
            <a:pPr defTabSz="457200">
              <a:defRPr/>
            </a:pPr>
            <a:r>
              <a:rPr lang="ar-JO" sz="6000" b="1" kern="1200" dirty="0">
                <a:solidFill>
                  <a:srgbClr val="FFFFFF"/>
                </a:solidFill>
                <a:effectLst>
                  <a:glow rad="266700">
                    <a:srgbClr val="000000">
                      <a:alpha val="89000"/>
                    </a:srgbClr>
                  </a:glow>
                </a:effectLst>
                <a:latin typeface="Arial" charset="0"/>
                <a:ea typeface="ＭＳ Ｐゴシック" charset="0"/>
              </a:rPr>
              <a:t>الرموز المعيّنة</a:t>
            </a:r>
            <a:endParaRPr lang="en-US" sz="6000" b="1" kern="1200" dirty="0">
              <a:solidFill>
                <a:srgbClr val="FFFFFF"/>
              </a:solidFill>
              <a:effectLst>
                <a:glow rad="266700">
                  <a:srgbClr val="000000">
                    <a:alpha val="89000"/>
                  </a:srgbClr>
                </a:glow>
              </a:effectLst>
              <a:latin typeface="Arial" charset="0"/>
              <a:ea typeface="ＭＳ Ｐゴシック" charset="0"/>
            </a:endParaRPr>
          </a:p>
        </p:txBody>
      </p:sp>
      <p:sp>
        <p:nvSpPr>
          <p:cNvPr id="759810" name="Text Box 5"/>
          <p:cNvSpPr txBox="1">
            <a:spLocks noChangeArrowheads="1"/>
          </p:cNvSpPr>
          <p:nvPr/>
        </p:nvSpPr>
        <p:spPr bwMode="auto">
          <a:xfrm>
            <a:off x="8317475" y="76200"/>
            <a:ext cx="7837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ar-JO" sz="2400" dirty="0"/>
              <a:t>45ح</a:t>
            </a:r>
            <a:endParaRPr lang="en-US" sz="2400" dirty="0"/>
          </a:p>
        </p:txBody>
      </p:sp>
      <p:sp>
        <p:nvSpPr>
          <p:cNvPr id="7" name="Title 1"/>
          <p:cNvSpPr txBox="1">
            <a:spLocks/>
          </p:cNvSpPr>
          <p:nvPr/>
        </p:nvSpPr>
        <p:spPr bwMode="auto">
          <a:xfrm>
            <a:off x="377542" y="1533218"/>
            <a:ext cx="8203002" cy="5034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algn="r">
              <a:defRPr/>
            </a:pPr>
            <a:r>
              <a:rPr lang="ar-JO" b="1" dirty="0">
                <a:solidFill>
                  <a:srgbClr val="FFFFFF"/>
                </a:solidFill>
                <a:effectLst>
                  <a:glow rad="266700">
                    <a:srgbClr val="000000">
                      <a:alpha val="89000"/>
                    </a:srgbClr>
                  </a:glow>
                </a:effectLst>
                <a:latin typeface="Arial" charset="0"/>
                <a:ea typeface="ＭＳ Ｐゴシック" charset="0"/>
              </a:rPr>
              <a:t>1. ملكي صادق</a:t>
            </a:r>
          </a:p>
          <a:p>
            <a:pPr algn="r">
              <a:defRPr/>
            </a:pPr>
            <a:r>
              <a:rPr lang="ar-JO" b="1" dirty="0">
                <a:solidFill>
                  <a:srgbClr val="FFFFFF"/>
                </a:solidFill>
                <a:effectLst>
                  <a:glow rad="266700">
                    <a:srgbClr val="000000">
                      <a:alpha val="89000"/>
                    </a:srgbClr>
                  </a:glow>
                </a:effectLst>
                <a:latin typeface="Arial" charset="0"/>
                <a:ea typeface="ＭＳ Ｐゴシック" charset="0"/>
              </a:rPr>
              <a:t>2. هارون</a:t>
            </a:r>
          </a:p>
          <a:p>
            <a:pPr algn="r">
              <a:defRPr/>
            </a:pPr>
            <a:r>
              <a:rPr lang="ar-JO" b="1" dirty="0">
                <a:solidFill>
                  <a:srgbClr val="FFFFFF"/>
                </a:solidFill>
                <a:effectLst>
                  <a:glow rad="266700">
                    <a:srgbClr val="000000">
                      <a:alpha val="89000"/>
                    </a:srgbClr>
                  </a:glow>
                </a:effectLst>
                <a:latin typeface="Arial" charset="0"/>
                <a:ea typeface="ＭＳ Ｐゴシック" charset="0"/>
              </a:rPr>
              <a:t>3. الفصح</a:t>
            </a:r>
          </a:p>
          <a:p>
            <a:pPr algn="r">
              <a:defRPr/>
            </a:pPr>
            <a:r>
              <a:rPr lang="ar-JO" b="1" dirty="0">
                <a:solidFill>
                  <a:srgbClr val="FFFFFF"/>
                </a:solidFill>
                <a:effectLst>
                  <a:glow rad="266700">
                    <a:srgbClr val="000000">
                      <a:alpha val="89000"/>
                    </a:srgbClr>
                  </a:glow>
                </a:effectLst>
                <a:latin typeface="Arial" charset="0"/>
                <a:ea typeface="ＭＳ Ｐゴシック" charset="0"/>
              </a:rPr>
              <a:t>4. حجاب خيمة الإجتماع</a:t>
            </a:r>
          </a:p>
          <a:p>
            <a:pPr algn="r">
              <a:defRPr/>
            </a:pPr>
            <a:r>
              <a:rPr lang="ar-JO" b="1" dirty="0">
                <a:solidFill>
                  <a:srgbClr val="FFFFFF"/>
                </a:solidFill>
                <a:effectLst>
                  <a:glow rad="266700">
                    <a:srgbClr val="000000">
                      <a:alpha val="89000"/>
                    </a:srgbClr>
                  </a:glow>
                </a:effectLst>
                <a:latin typeface="Arial" charset="0"/>
                <a:ea typeface="ＭＳ Ｐゴシック" charset="0"/>
              </a:rPr>
              <a:t>5. خيمة الإجتماع</a:t>
            </a:r>
          </a:p>
          <a:p>
            <a:pPr algn="r">
              <a:defRPr/>
            </a:pPr>
            <a:r>
              <a:rPr lang="ar-JO" b="1" dirty="0">
                <a:solidFill>
                  <a:srgbClr val="FFFFFF"/>
                </a:solidFill>
                <a:effectLst>
                  <a:glow rad="266700">
                    <a:srgbClr val="000000">
                      <a:alpha val="89000"/>
                    </a:srgbClr>
                  </a:glow>
                </a:effectLst>
                <a:latin typeface="Arial" charset="0"/>
                <a:ea typeface="ＭＳ Ｐゴシック" charset="0"/>
              </a:rPr>
              <a:t>6. ذبائح خيمة الإجتماع</a:t>
            </a:r>
          </a:p>
          <a:p>
            <a:pPr algn="r">
              <a:defRPr/>
            </a:pPr>
            <a:r>
              <a:rPr lang="ar-JO" b="1" dirty="0">
                <a:solidFill>
                  <a:srgbClr val="FFFFFF"/>
                </a:solidFill>
                <a:effectLst>
                  <a:glow rad="266700">
                    <a:srgbClr val="000000">
                      <a:alpha val="89000"/>
                    </a:srgbClr>
                  </a:glow>
                </a:effectLst>
                <a:latin typeface="Arial" charset="0"/>
                <a:ea typeface="ＭＳ Ｐゴシック" charset="0"/>
              </a:rPr>
              <a:t>7. السبت</a:t>
            </a:r>
            <a:endParaRPr lang="en-US" b="1" dirty="0">
              <a:solidFill>
                <a:srgbClr val="FFFFFF"/>
              </a:solidFill>
              <a:effectLst>
                <a:glow rad="266700">
                  <a:srgbClr val="000000">
                    <a:alpha val="89000"/>
                  </a:srgbClr>
                </a:glow>
              </a:effectLst>
              <a:latin typeface="Arial" charset="0"/>
              <a:ea typeface="ＭＳ Ｐゴシック"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85800" y="228600"/>
            <a:ext cx="7772400" cy="838200"/>
          </a:xfrm>
        </p:spPr>
        <p:txBody>
          <a:bodyPr/>
          <a:lstStyle/>
          <a:p>
            <a:pPr eaLnBrk="1" hangingPunct="1"/>
            <a:r>
              <a:rPr lang="ar-JO" b="1" dirty="0">
                <a:solidFill>
                  <a:schemeClr val="bg1"/>
                </a:solidFill>
                <a:latin typeface="Arial" panose="020B0604020202020204" pitchFamily="34" charset="0"/>
                <a:ea typeface="ＭＳ Ｐゴシック" charset="-128"/>
                <a:cs typeface="Arial" panose="020B0604020202020204" pitchFamily="34" charset="0"/>
              </a:rPr>
              <a:t>آدم مقابل المسيح</a:t>
            </a:r>
            <a:endParaRPr lang="en-US" dirty="0">
              <a:latin typeface="Arial" panose="020B0604020202020204" pitchFamily="34" charset="0"/>
              <a:ea typeface="ＭＳ Ｐゴシック" charset="-128"/>
              <a:cs typeface="Arial" panose="020B0604020202020204" pitchFamily="34" charset="0"/>
            </a:endParaRPr>
          </a:p>
        </p:txBody>
      </p:sp>
      <p:pic>
        <p:nvPicPr>
          <p:cNvPr id="778243"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1676400"/>
            <a:ext cx="2432050" cy="4191000"/>
          </a:xfrm>
          <a:prstGeom prst="rect">
            <a:avLst/>
          </a:prstGeom>
          <a:noFill/>
          <a:ln w="9525">
            <a:noFill/>
            <a:miter lim="800000"/>
            <a:headEnd/>
            <a:tailEnd/>
          </a:ln>
        </p:spPr>
      </p:pic>
      <p:pic>
        <p:nvPicPr>
          <p:cNvPr id="906244" name="Picture 4" descr="Jes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1676400"/>
            <a:ext cx="2438400" cy="4191000"/>
          </a:xfrm>
          <a:prstGeom prst="rect">
            <a:avLst/>
          </a:prstGeom>
          <a:noFill/>
          <a:ln w="9525">
            <a:noFill/>
            <a:miter lim="800000"/>
            <a:headEnd/>
            <a:tailEnd/>
          </a:ln>
        </p:spPr>
      </p:pic>
      <p:sp>
        <p:nvSpPr>
          <p:cNvPr id="778245" name="AutoShape 5"/>
          <p:cNvSpPr>
            <a:spLocks noChangeArrowheads="1"/>
          </p:cNvSpPr>
          <p:nvPr/>
        </p:nvSpPr>
        <p:spPr bwMode="auto">
          <a:xfrm>
            <a:off x="2743200" y="1905000"/>
            <a:ext cx="3429000" cy="3429000"/>
          </a:xfrm>
          <a:prstGeom prst="leftRightArrow">
            <a:avLst>
              <a:gd name="adj1" fmla="val 50000"/>
              <a:gd name="adj2" fmla="val 20000"/>
            </a:avLst>
          </a:prstGeom>
          <a:solidFill>
            <a:schemeClr val="accent1"/>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906246" name="Text Box 6"/>
          <p:cNvSpPr txBox="1">
            <a:spLocks noChangeArrowheads="1"/>
          </p:cNvSpPr>
          <p:nvPr/>
        </p:nvSpPr>
        <p:spPr bwMode="auto">
          <a:xfrm>
            <a:off x="2819400" y="2895600"/>
            <a:ext cx="2693504" cy="461665"/>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رو 5: 12-21</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906247" name="Text Box 7"/>
          <p:cNvSpPr txBox="1">
            <a:spLocks noChangeArrowheads="1"/>
          </p:cNvSpPr>
          <p:nvPr/>
        </p:nvSpPr>
        <p:spPr bwMode="auto">
          <a:xfrm>
            <a:off x="2819400" y="3429000"/>
            <a:ext cx="2693504" cy="457200"/>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 كو 15: 22</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906248" name="Text Box 8"/>
          <p:cNvSpPr txBox="1">
            <a:spLocks noChangeArrowheads="1"/>
          </p:cNvSpPr>
          <p:nvPr/>
        </p:nvSpPr>
        <p:spPr bwMode="auto">
          <a:xfrm>
            <a:off x="2819400" y="3962400"/>
            <a:ext cx="2693504" cy="461665"/>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 كو 15: 45-49</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pic>
        <p:nvPicPr>
          <p:cNvPr id="778249" name="Picture 9" descr="foot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132513"/>
            <a:ext cx="9144000" cy="720725"/>
          </a:xfrm>
          <a:prstGeom prst="rect">
            <a:avLst/>
          </a:prstGeom>
          <a:noFill/>
          <a:ln w="9525">
            <a:noFill/>
            <a:miter lim="800000"/>
            <a:headEnd/>
            <a:tailEnd/>
          </a:ln>
        </p:spPr>
      </p:pic>
      <p:sp>
        <p:nvSpPr>
          <p:cNvPr id="11" name="Text Box 68">
            <a:extLst>
              <a:ext uri="{FF2B5EF4-FFF2-40B4-BE49-F238E27FC236}">
                <a16:creationId xmlns:a16="http://schemas.microsoft.com/office/drawing/2014/main" id="{4F2846E1-0AAD-F34E-9A0C-762094E02F95}"/>
              </a:ext>
            </a:extLst>
          </p:cNvPr>
          <p:cNvSpPr txBox="1">
            <a:spLocks noChangeArrowheads="1"/>
          </p:cNvSpPr>
          <p:nvPr/>
        </p:nvSpPr>
        <p:spPr bwMode="auto">
          <a:xfrm>
            <a:off x="8359811" y="87015"/>
            <a:ext cx="704039" cy="461665"/>
          </a:xfrm>
          <a:prstGeom prst="rect">
            <a:avLst/>
          </a:prstGeom>
          <a:solidFill>
            <a:schemeClr val="tx1"/>
          </a:solid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ar-JO"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153</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256655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06244"/>
                                        </p:tgtEl>
                                        <p:attrNameLst>
                                          <p:attrName>style.visibility</p:attrName>
                                        </p:attrNameLst>
                                      </p:cBhvr>
                                      <p:to>
                                        <p:strVal val="visible"/>
                                      </p:to>
                                    </p:set>
                                    <p:animEffect transition="in" filter="dissolve">
                                      <p:cBhvr>
                                        <p:cTn id="7" dur="500"/>
                                        <p:tgtEl>
                                          <p:spTgt spid="906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6246">
                                            <p:txEl>
                                              <p:pRg st="0" end="0"/>
                                            </p:txEl>
                                          </p:spTgt>
                                        </p:tgtEl>
                                        <p:attrNameLst>
                                          <p:attrName>style.visibility</p:attrName>
                                        </p:attrNameLst>
                                      </p:cBhvr>
                                      <p:to>
                                        <p:strVal val="visible"/>
                                      </p:to>
                                    </p:set>
                                    <p:animEffect transition="in" filter="fade">
                                      <p:cBhvr>
                                        <p:cTn id="12" dur="500"/>
                                        <p:tgtEl>
                                          <p:spTgt spid="9062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6247">
                                            <p:txEl>
                                              <p:pRg st="0" end="0"/>
                                            </p:txEl>
                                          </p:spTgt>
                                        </p:tgtEl>
                                        <p:attrNameLst>
                                          <p:attrName>style.visibility</p:attrName>
                                        </p:attrNameLst>
                                      </p:cBhvr>
                                      <p:to>
                                        <p:strVal val="visible"/>
                                      </p:to>
                                    </p:set>
                                    <p:animEffect transition="in" filter="fade">
                                      <p:cBhvr>
                                        <p:cTn id="17" dur="500"/>
                                        <p:tgtEl>
                                          <p:spTgt spid="9062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6248">
                                            <p:txEl>
                                              <p:pRg st="0" end="0"/>
                                            </p:txEl>
                                          </p:spTgt>
                                        </p:tgtEl>
                                        <p:attrNameLst>
                                          <p:attrName>style.visibility</p:attrName>
                                        </p:attrNameLst>
                                      </p:cBhvr>
                                      <p:to>
                                        <p:strVal val="visible"/>
                                      </p:to>
                                    </p:set>
                                    <p:animEffect transition="in" filter="fade">
                                      <p:cBhvr>
                                        <p:cTn id="22" dur="500"/>
                                        <p:tgtEl>
                                          <p:spTgt spid="9062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6" grpId="0" build="p" autoUpdateAnimBg="0"/>
      <p:bldP spid="906247" grpId="0" build="p" autoUpdateAnimBg="0"/>
      <p:bldP spid="90624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29"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Photo Editor Photo" r:id="rId3" imgW="3711262" imgH="2903472" progId="MSPhotoEd.3">
                  <p:embed/>
                </p:oleObj>
              </mc:Choice>
              <mc:Fallback>
                <p:oleObj name="Photo Editor Photo" r:id="rId3" imgW="3711262" imgH="2903472" progId="MSPhotoEd.3">
                  <p:embed/>
                  <p:pic>
                    <p:nvPicPr>
                      <p:cNvPr id="99329" name="Object 2"/>
                      <p:cNvPicPr>
                        <a:picLocks noChangeAspect="1" noChangeArrowheads="1"/>
                      </p:cNvPicPr>
                      <p:nvPr/>
                    </p:nvPicPr>
                    <p:blipFill>
                      <a:blip r:embed="rId4">
                        <a:extLst>
                          <a:ext uri="{28A0092B-C50C-407E-A947-70E740481C1C}">
                            <a14:useLocalDpi xmlns:a14="http://schemas.microsoft.com/office/drawing/2010/main" val="0"/>
                          </a:ext>
                        </a:extLst>
                      </a:blip>
                      <a:srcRect t="3195" r="3334" b="4128"/>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9331" name="Text Box 4"/>
          <p:cNvSpPr txBox="1">
            <a:spLocks noChangeArrowheads="1"/>
          </p:cNvSpPr>
          <p:nvPr/>
        </p:nvSpPr>
        <p:spPr bwMode="auto">
          <a:xfrm>
            <a:off x="7543800" y="4156075"/>
            <a:ext cx="16002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a:r>
              <a:rPr lang="ar-JO" sz="2000" dirty="0">
                <a:solidFill>
                  <a:srgbClr val="FFFFCC"/>
                </a:solidFill>
                <a:cs typeface="Arial" charset="0"/>
              </a:rPr>
              <a:t>السير عبر   الكتاب المقدس</a:t>
            </a:r>
            <a:endParaRPr lang="en-US" sz="2000" dirty="0">
              <a:solidFill>
                <a:srgbClr val="FFFFCC"/>
              </a:solidFill>
              <a:cs typeface="Arial" charset="0"/>
            </a:endParaRPr>
          </a:p>
        </p:txBody>
      </p:sp>
      <p:sp>
        <p:nvSpPr>
          <p:cNvPr id="50181" name="Rectangle 5"/>
          <p:cNvSpPr>
            <a:spLocks noGrp="1" noChangeArrowheads="1"/>
          </p:cNvSpPr>
          <p:nvPr>
            <p:ph type="title" idx="4294967295"/>
          </p:nvPr>
        </p:nvSpPr>
        <p:spPr>
          <a:xfrm>
            <a:off x="5715000" y="4800600"/>
            <a:ext cx="3276600" cy="2057400"/>
          </a:xfrm>
          <a:effectLst>
            <a:outerShdw blurRad="63500" dist="38099" dir="2700000" algn="ctr" rotWithShape="0">
              <a:schemeClr val="bg1">
                <a:alpha val="74998"/>
              </a:schemeClr>
            </a:outerShdw>
          </a:effectLst>
        </p:spPr>
        <p:txBody>
          <a:bodyPr/>
          <a:lstStyle/>
          <a:p>
            <a:pPr lvl="0" defTabSz="457200" rtl="1">
              <a:defRPr/>
            </a:pPr>
            <a:r>
              <a:rPr lang="ar-SA" b="1" i="0" kern="1200" dirty="0">
                <a:effectLst>
                  <a:glow rad="127000">
                    <a:srgbClr val="000000"/>
                  </a:glow>
                </a:effectLst>
                <a:latin typeface="Arial" charset="0"/>
                <a:ea typeface="ＭＳ Ｐゴシック" charset="0"/>
              </a:rPr>
              <a:t>نشيد </a:t>
            </a:r>
            <a:r>
              <a:rPr lang="ar-SA" b="1" i="0" kern="1200" dirty="0" err="1">
                <a:effectLst>
                  <a:glow rad="127000">
                    <a:srgbClr val="000000"/>
                  </a:glow>
                </a:effectLst>
                <a:latin typeface="Arial" charset="0"/>
                <a:ea typeface="ＭＳ Ｐゴシック" charset="0"/>
              </a:rPr>
              <a:t>الأنشاد</a:t>
            </a:r>
            <a:endParaRPr lang="en-US" b="1" i="0" kern="1200" dirty="0">
              <a:effectLst>
                <a:glow rad="127000">
                  <a:srgbClr val="000000"/>
                </a:glow>
              </a:effectLst>
              <a:latin typeface="Arial" charset="0"/>
              <a:ea typeface="ＭＳ Ｐゴシック" charset="0"/>
            </a:endParaRPr>
          </a:p>
        </p:txBody>
      </p:sp>
      <p:sp>
        <p:nvSpPr>
          <p:cNvPr id="6" name="Rectangle 5">
            <a:extLst>
              <a:ext uri="{FF2B5EF4-FFF2-40B4-BE49-F238E27FC236}">
                <a16:creationId xmlns:a16="http://schemas.microsoft.com/office/drawing/2014/main" id="{8C732787-9E3C-2186-F49F-2A7FD4AFC895}"/>
              </a:ext>
            </a:extLst>
          </p:cNvPr>
          <p:cNvSpPr>
            <a:spLocks noChangeArrowheads="1"/>
          </p:cNvSpPr>
          <p:nvPr/>
        </p:nvSpPr>
        <p:spPr bwMode="auto">
          <a:xfrm>
            <a:off x="0" y="5829300"/>
            <a:ext cx="4213193" cy="99795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BibleStudyDownloads.org</a:t>
            </a:r>
          </a:p>
        </p:txBody>
      </p:sp>
      <p:sp>
        <p:nvSpPr>
          <p:cNvPr id="2" name="Rectangle 5">
            <a:extLst>
              <a:ext uri="{FF2B5EF4-FFF2-40B4-BE49-F238E27FC236}">
                <a16:creationId xmlns:a16="http://schemas.microsoft.com/office/drawing/2014/main" id="{00776C9D-E300-FF43-B8DB-147BAD65904F}"/>
              </a:ext>
            </a:extLst>
          </p:cNvPr>
          <p:cNvSpPr txBox="1">
            <a:spLocks noChangeArrowheads="1"/>
          </p:cNvSpPr>
          <p:nvPr/>
        </p:nvSpPr>
        <p:spPr bwMode="auto">
          <a:xfrm rot="20516446">
            <a:off x="284157" y="3173321"/>
            <a:ext cx="8573396" cy="2265363"/>
          </a:xfrm>
          <a:prstGeom prst="rect">
            <a:avLst/>
          </a:prstGeom>
          <a:solidFill>
            <a:schemeClr val="accent5">
              <a:lumMod val="25000"/>
            </a:schemeClr>
          </a:solidFill>
          <a:ln>
            <a:noFill/>
          </a:ln>
          <a:effectLst/>
          <a:extLst>
            <a:ext uri="{FAA26D3D-D897-4be2-8F04-BA451C77F1D7}">
              <ma14:placeholderFlag xmlns:ma14="http://schemas.microsoft.com/office/mac/drawingml/2011/main" xmlns="" val="1"/>
            </a:ext>
          </a:extLst>
        </p:spPr>
        <p:txBody>
          <a:bodyPr lIns="92075" tIns="46038" rIns="92075" bIns="46038" anchor="ctr"/>
          <a:lstStyle>
            <a:lvl1pPr algn="r" rtl="0" eaLnBrk="0" fontAlgn="base" hangingPunct="0">
              <a:spcBef>
                <a:spcPct val="0"/>
              </a:spcBef>
              <a:spcAft>
                <a:spcPct val="0"/>
              </a:spcAft>
              <a:defRPr sz="4400" i="1">
                <a:solidFill>
                  <a:srgbClr val="FFFFFF"/>
                </a:solidFill>
                <a:latin typeface="Arial"/>
                <a:ea typeface="ＭＳ Ｐゴシック" pitchFamily="34" charset="-128"/>
                <a:cs typeface="Arial"/>
              </a:defRPr>
            </a:lvl1pPr>
            <a:lvl2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2pPr>
            <a:lvl3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3pPr>
            <a:lvl4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4pPr>
            <a:lvl5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5pPr>
            <a:lvl6pPr marL="457200" algn="r" rtl="0" eaLnBrk="0" fontAlgn="base" hangingPunct="0">
              <a:spcBef>
                <a:spcPct val="0"/>
              </a:spcBef>
              <a:spcAft>
                <a:spcPct val="0"/>
              </a:spcAft>
              <a:defRPr sz="4400" i="1">
                <a:solidFill>
                  <a:schemeClr val="tx2"/>
                </a:solidFill>
                <a:latin typeface="Times New Roman" pitchFamily="-112" charset="0"/>
              </a:defRPr>
            </a:lvl6pPr>
            <a:lvl7pPr marL="914400" algn="r" rtl="0" eaLnBrk="0" fontAlgn="base" hangingPunct="0">
              <a:spcBef>
                <a:spcPct val="0"/>
              </a:spcBef>
              <a:spcAft>
                <a:spcPct val="0"/>
              </a:spcAft>
              <a:defRPr sz="4400" i="1">
                <a:solidFill>
                  <a:schemeClr val="tx2"/>
                </a:solidFill>
                <a:latin typeface="Times New Roman" pitchFamily="-112" charset="0"/>
              </a:defRPr>
            </a:lvl7pPr>
            <a:lvl8pPr marL="1371600" algn="r" rtl="0" eaLnBrk="0" fontAlgn="base" hangingPunct="0">
              <a:spcBef>
                <a:spcPct val="0"/>
              </a:spcBef>
              <a:spcAft>
                <a:spcPct val="0"/>
              </a:spcAft>
              <a:defRPr sz="4400" i="1">
                <a:solidFill>
                  <a:schemeClr val="tx2"/>
                </a:solidFill>
                <a:latin typeface="Times New Roman" pitchFamily="-112" charset="0"/>
              </a:defRPr>
            </a:lvl8pPr>
            <a:lvl9pPr marL="1828800" algn="r" rtl="0" eaLnBrk="0" fontAlgn="base" hangingPunct="0">
              <a:spcBef>
                <a:spcPct val="0"/>
              </a:spcBef>
              <a:spcAft>
                <a:spcPct val="0"/>
              </a:spcAft>
              <a:defRPr sz="4400" i="1">
                <a:solidFill>
                  <a:schemeClr val="tx2"/>
                </a:solidFill>
                <a:latin typeface="Times New Roman" pitchFamily="-112" charset="0"/>
              </a:defRPr>
            </a:lvl9pPr>
          </a:lstStyle>
          <a:p>
            <a:pPr algn="ctr">
              <a:defRPr/>
            </a:pPr>
            <a:r>
              <a:rPr lang="ar-JO" sz="5400" b="1" i="0" dirty="0">
                <a:solidFill>
                  <a:schemeClr val="tx1"/>
                </a:solidFill>
                <a:ea typeface="+mj-ea"/>
              </a:rPr>
              <a:t>مثال رئيسي على                  إساءة استخدام التصنيف</a:t>
            </a:r>
            <a:endParaRPr lang="en-US" sz="5400" b="1" i="0" dirty="0">
              <a:solidFill>
                <a:schemeClr val="tx1"/>
              </a:solidFill>
              <a:ea typeface="+mj-ea"/>
            </a:endParaRPr>
          </a:p>
        </p:txBody>
      </p:sp>
    </p:spTree>
    <p:extLst>
      <p:ext uri="{BB962C8B-B14F-4D97-AF65-F5344CB8AC3E}">
        <p14:creationId xmlns:p14="http://schemas.microsoft.com/office/powerpoint/2010/main" val="374110463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additive="base">
                                        <p:cTn id="7" dur="500" fill="hold"/>
                                        <p:tgtEl>
                                          <p:spTgt spid="50181"/>
                                        </p:tgtEl>
                                        <p:attrNameLst>
                                          <p:attrName>ppt_x</p:attrName>
                                        </p:attrNameLst>
                                      </p:cBhvr>
                                      <p:tavLst>
                                        <p:tav tm="0">
                                          <p:val>
                                            <p:strVal val="#ppt_x"/>
                                          </p:val>
                                        </p:tav>
                                        <p:tav tm="100000">
                                          <p:val>
                                            <p:strVal val="#ppt_x"/>
                                          </p:val>
                                        </p:tav>
                                      </p:tavLst>
                                    </p:anim>
                                    <p:anim calcmode="lin" valueType="num">
                                      <p:cBhvr additive="base">
                                        <p:cTn id="8" dur="500" fill="hold"/>
                                        <p:tgtEl>
                                          <p:spTgt spid="501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55" descr="Landscape 0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80" y="20345"/>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74" name="Rectangle 2"/>
          <p:cNvSpPr>
            <a:spLocks noGrp="1" noChangeArrowheads="1"/>
          </p:cNvSpPr>
          <p:nvPr>
            <p:ph type="title"/>
          </p:nvPr>
        </p:nvSpPr>
        <p:spPr>
          <a:xfrm>
            <a:off x="585216" y="68358"/>
            <a:ext cx="7621762" cy="498475"/>
          </a:xfrm>
        </p:spPr>
        <p:txBody>
          <a:bodyPr lIns="0" tIns="0" rIns="0" bIns="0" anchor="ctr" anchorCtr="1"/>
          <a:lstStyle/>
          <a:p>
            <a:pPr rtl="1">
              <a:defRPr/>
            </a:pPr>
            <a:r>
              <a:rPr lang="ar-SA" b="1" i="0" dirty="0">
                <a:effectLst>
                  <a:glow rad="127000">
                    <a:srgbClr val="000000"/>
                  </a:glow>
                </a:effectLst>
                <a:latin typeface="Arial" panose="020B0604020202020204" pitchFamily="34" charset="0"/>
                <a:ea typeface="ＭＳ Ｐゴシック" charset="0"/>
                <a:cs typeface="Arial" panose="020B0604020202020204" pitchFamily="34" charset="0"/>
              </a:rPr>
              <a:t>نشــيد الأن</a:t>
            </a:r>
            <a:r>
              <a:rPr lang="ar-JO" b="1" i="0" dirty="0">
                <a:effectLst>
                  <a:glow rad="127000">
                    <a:srgbClr val="000000"/>
                  </a:glow>
                </a:effectLst>
                <a:latin typeface="Arial" panose="020B0604020202020204" pitchFamily="34" charset="0"/>
                <a:ea typeface="ＭＳ Ｐゴシック" charset="0"/>
                <a:cs typeface="Arial" panose="020B0604020202020204" pitchFamily="34" charset="0"/>
              </a:rPr>
              <a:t>ش</a:t>
            </a:r>
            <a:r>
              <a:rPr lang="ar-SA" b="1" i="0" dirty="0">
                <a:effectLst>
                  <a:glow rad="127000">
                    <a:srgbClr val="000000"/>
                  </a:glow>
                </a:effectLst>
                <a:latin typeface="Arial" panose="020B0604020202020204" pitchFamily="34" charset="0"/>
                <a:ea typeface="ＭＳ Ｐゴシック" charset="0"/>
                <a:cs typeface="Arial" panose="020B0604020202020204" pitchFamily="34" charset="0"/>
              </a:rPr>
              <a:t>اد</a:t>
            </a:r>
            <a:endParaRPr lang="en-US" b="1" i="0" dirty="0">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105475" name="Text Box 3"/>
          <p:cNvSpPr txBox="1">
            <a:spLocks noChangeArrowheads="1"/>
          </p:cNvSpPr>
          <p:nvPr/>
        </p:nvSpPr>
        <p:spPr bwMode="auto">
          <a:xfrm>
            <a:off x="8047355" y="42183"/>
            <a:ext cx="115062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٤٢٥</a:t>
            </a:r>
          </a:p>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٢٥</a:t>
            </a:r>
            <a:endParaRPr kumimoji="0" lang="en-US" sz="24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endParaRPr>
          </a:p>
        </p:txBody>
      </p:sp>
      <p:grpSp>
        <p:nvGrpSpPr>
          <p:cNvPr id="105476" name="Group 154"/>
          <p:cNvGrpSpPr>
            <a:grpSpLocks/>
          </p:cNvGrpSpPr>
          <p:nvPr/>
        </p:nvGrpSpPr>
        <p:grpSpPr bwMode="auto">
          <a:xfrm>
            <a:off x="-19050" y="610231"/>
            <a:ext cx="9250363" cy="6359525"/>
            <a:chOff x="0" y="432"/>
            <a:chExt cx="5827" cy="3910"/>
          </a:xfrm>
        </p:grpSpPr>
        <p:grpSp>
          <p:nvGrpSpPr>
            <p:cNvPr id="105477" name="Group 61"/>
            <p:cNvGrpSpPr>
              <a:grpSpLocks/>
            </p:cNvGrpSpPr>
            <p:nvPr/>
          </p:nvGrpSpPr>
          <p:grpSpPr bwMode="auto">
            <a:xfrm>
              <a:off x="0" y="432"/>
              <a:ext cx="5806" cy="338"/>
              <a:chOff x="0" y="0"/>
              <a:chExt cx="4731" cy="653"/>
            </a:xfrm>
          </p:grpSpPr>
          <p:sp>
            <p:nvSpPr>
              <p:cNvPr id="105610" name="Rectangle 4"/>
              <p:cNvSpPr>
                <a:spLocks noChangeArrowheads="1"/>
              </p:cNvSpPr>
              <p:nvPr/>
            </p:nvSpPr>
            <p:spPr bwMode="auto">
              <a:xfrm>
                <a:off x="0" y="0"/>
                <a:ext cx="4699" cy="653"/>
              </a:xfrm>
              <a:prstGeom prst="rect">
                <a:avLst/>
              </a:prstGeom>
              <a:solidFill>
                <a:schemeClr val="hlink"/>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4400" b="1" i="0" u="none" strike="noStrike" kern="1200" cap="none" spc="0" normalizeH="0" baseline="0" noProof="0">
                    <a:ln>
                      <a:noFill/>
                    </a:ln>
                    <a:solidFill>
                      <a:srgbClr val="FFFFCC"/>
                    </a:solidFill>
                    <a:effectLst/>
                    <a:uLnTx/>
                    <a:uFillTx/>
                    <a:latin typeface="Arial" panose="020B0604020202020204" pitchFamily="34" charset="0"/>
                    <a:ea typeface="SimSun" charset="0"/>
                    <a:cs typeface="Arial" panose="020B0604020202020204" pitchFamily="34" charset="0"/>
                  </a:rPr>
                  <a:t>حوار الحــب الــزوجــي</a:t>
                </a:r>
                <a:endParaRPr kumimoji="0" lang="en-US" altLang="zh-CN" sz="44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611" name="Rectangle 60"/>
              <p:cNvSpPr>
                <a:spLocks noChangeArrowheads="1"/>
              </p:cNvSpPr>
              <p:nvPr/>
            </p:nvSpPr>
            <p:spPr bwMode="auto">
              <a:xfrm>
                <a:off x="0" y="0"/>
                <a:ext cx="4731" cy="653"/>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78" name="Group 63"/>
            <p:cNvGrpSpPr>
              <a:grpSpLocks/>
            </p:cNvGrpSpPr>
            <p:nvPr/>
          </p:nvGrpSpPr>
          <p:grpSpPr bwMode="auto">
            <a:xfrm>
              <a:off x="0" y="770"/>
              <a:ext cx="2785" cy="318"/>
              <a:chOff x="0" y="653"/>
              <a:chExt cx="2269" cy="615"/>
            </a:xfrm>
          </p:grpSpPr>
          <p:sp>
            <p:nvSpPr>
              <p:cNvPr id="105608" name="Rectangle 6"/>
              <p:cNvSpPr>
                <a:spLocks noChangeArrowheads="1"/>
              </p:cNvSpPr>
              <p:nvPr/>
            </p:nvSpPr>
            <p:spPr bwMode="auto">
              <a:xfrm>
                <a:off x="142" y="748"/>
                <a:ext cx="2007"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3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الخطوبة ما قبل الزواج</a:t>
                </a:r>
                <a:endParaRPr kumimoji="0" lang="en-US" altLang="zh-CN" sz="3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609" name="Rectangle 62"/>
              <p:cNvSpPr>
                <a:spLocks noChangeArrowheads="1"/>
              </p:cNvSpPr>
              <p:nvPr/>
            </p:nvSpPr>
            <p:spPr bwMode="auto">
              <a:xfrm>
                <a:off x="0" y="653"/>
                <a:ext cx="2269"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79" name="Group 65"/>
            <p:cNvGrpSpPr>
              <a:grpSpLocks/>
            </p:cNvGrpSpPr>
            <p:nvPr/>
          </p:nvGrpSpPr>
          <p:grpSpPr bwMode="auto">
            <a:xfrm>
              <a:off x="2784" y="770"/>
              <a:ext cx="3022" cy="318"/>
              <a:chOff x="2269" y="653"/>
              <a:chExt cx="2462" cy="615"/>
            </a:xfrm>
          </p:grpSpPr>
          <p:sp>
            <p:nvSpPr>
              <p:cNvPr id="105606" name="Rectangle 7"/>
              <p:cNvSpPr>
                <a:spLocks noChangeArrowheads="1"/>
              </p:cNvSpPr>
              <p:nvPr/>
            </p:nvSpPr>
            <p:spPr bwMode="auto">
              <a:xfrm>
                <a:off x="2301" y="653"/>
                <a:ext cx="2398"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3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النمو في الزواج</a:t>
                </a:r>
                <a:endParaRPr kumimoji="0" lang="en-US" altLang="zh-CN" sz="3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607" name="Rectangle 64"/>
              <p:cNvSpPr>
                <a:spLocks noChangeArrowheads="1"/>
              </p:cNvSpPr>
              <p:nvPr/>
            </p:nvSpPr>
            <p:spPr bwMode="auto">
              <a:xfrm>
                <a:off x="2269" y="653"/>
                <a:ext cx="2462"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80" name="Group 67"/>
            <p:cNvGrpSpPr>
              <a:grpSpLocks/>
            </p:cNvGrpSpPr>
            <p:nvPr/>
          </p:nvGrpSpPr>
          <p:grpSpPr bwMode="auto">
            <a:xfrm>
              <a:off x="0" y="1088"/>
              <a:ext cx="2784" cy="319"/>
              <a:chOff x="0" y="1268"/>
              <a:chExt cx="2269" cy="615"/>
            </a:xfrm>
          </p:grpSpPr>
          <p:sp>
            <p:nvSpPr>
              <p:cNvPr id="105604" name="Rectangle 9"/>
              <p:cNvSpPr>
                <a:spLocks noChangeArrowheads="1"/>
              </p:cNvSpPr>
              <p:nvPr/>
            </p:nvSpPr>
            <p:spPr bwMode="auto">
              <a:xfrm>
                <a:off x="32" y="1268"/>
                <a:ext cx="2205"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3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١:١ - ٥: ١</a:t>
                </a:r>
                <a:endParaRPr kumimoji="0" lang="en-US" altLang="zh-CN" sz="3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605" name="Rectangle 66"/>
              <p:cNvSpPr>
                <a:spLocks noChangeArrowheads="1"/>
              </p:cNvSpPr>
              <p:nvPr/>
            </p:nvSpPr>
            <p:spPr bwMode="auto">
              <a:xfrm>
                <a:off x="0" y="1268"/>
                <a:ext cx="2269"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81" name="Group 69"/>
            <p:cNvGrpSpPr>
              <a:grpSpLocks/>
            </p:cNvGrpSpPr>
            <p:nvPr/>
          </p:nvGrpSpPr>
          <p:grpSpPr bwMode="auto">
            <a:xfrm>
              <a:off x="2784" y="1088"/>
              <a:ext cx="3022" cy="319"/>
              <a:chOff x="2269" y="1268"/>
              <a:chExt cx="2462" cy="615"/>
            </a:xfrm>
          </p:grpSpPr>
          <p:sp>
            <p:nvSpPr>
              <p:cNvPr id="105602" name="Rectangle 10"/>
              <p:cNvSpPr>
                <a:spLocks noChangeArrowheads="1"/>
              </p:cNvSpPr>
              <p:nvPr/>
            </p:nvSpPr>
            <p:spPr bwMode="auto">
              <a:xfrm>
                <a:off x="2301" y="1268"/>
                <a:ext cx="2398"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a:t>
                </a:r>
                <a:r>
                  <a:rPr kumimoji="0" lang="ar-SA" altLang="zh-CN" sz="36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٥: ٢ - ٨: ١٤</a:t>
                </a:r>
                <a:endParaRPr kumimoji="0" lang="en-US" altLang="zh-CN" sz="36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endParaRPr>
              </a:p>
            </p:txBody>
          </p:sp>
          <p:sp>
            <p:nvSpPr>
              <p:cNvPr id="105603" name="Rectangle 68"/>
              <p:cNvSpPr>
                <a:spLocks noChangeArrowheads="1"/>
              </p:cNvSpPr>
              <p:nvPr/>
            </p:nvSpPr>
            <p:spPr bwMode="auto">
              <a:xfrm>
                <a:off x="2269" y="1268"/>
                <a:ext cx="2462"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82" name="Group 71"/>
            <p:cNvGrpSpPr>
              <a:grpSpLocks/>
            </p:cNvGrpSpPr>
            <p:nvPr/>
          </p:nvGrpSpPr>
          <p:grpSpPr bwMode="auto">
            <a:xfrm>
              <a:off x="0" y="1407"/>
              <a:ext cx="2784" cy="318"/>
              <a:chOff x="0" y="1883"/>
              <a:chExt cx="2269" cy="615"/>
            </a:xfrm>
          </p:grpSpPr>
          <p:sp>
            <p:nvSpPr>
              <p:cNvPr id="105600" name="Rectangle 12"/>
              <p:cNvSpPr>
                <a:spLocks noChangeArrowheads="1"/>
              </p:cNvSpPr>
              <p:nvPr/>
            </p:nvSpPr>
            <p:spPr bwMode="auto">
              <a:xfrm>
                <a:off x="32" y="1883"/>
                <a:ext cx="2205"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36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بداية الحب</a:t>
                </a:r>
                <a:endParaRPr kumimoji="0" lang="en-US" altLang="zh-CN" sz="36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endParaRPr>
              </a:p>
            </p:txBody>
          </p:sp>
          <p:sp>
            <p:nvSpPr>
              <p:cNvPr id="105601" name="Rectangle 70"/>
              <p:cNvSpPr>
                <a:spLocks noChangeArrowheads="1"/>
              </p:cNvSpPr>
              <p:nvPr/>
            </p:nvSpPr>
            <p:spPr bwMode="auto">
              <a:xfrm>
                <a:off x="0" y="1883"/>
                <a:ext cx="2269"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83" name="Group 73"/>
            <p:cNvGrpSpPr>
              <a:grpSpLocks/>
            </p:cNvGrpSpPr>
            <p:nvPr/>
          </p:nvGrpSpPr>
          <p:grpSpPr bwMode="auto">
            <a:xfrm>
              <a:off x="2784" y="1407"/>
              <a:ext cx="3022" cy="318"/>
              <a:chOff x="2269" y="1883"/>
              <a:chExt cx="2462" cy="615"/>
            </a:xfrm>
          </p:grpSpPr>
          <p:sp>
            <p:nvSpPr>
              <p:cNvPr id="105598" name="Rectangle 13"/>
              <p:cNvSpPr>
                <a:spLocks noChangeArrowheads="1"/>
              </p:cNvSpPr>
              <p:nvPr/>
            </p:nvSpPr>
            <p:spPr bwMode="auto">
              <a:xfrm>
                <a:off x="2301" y="1883"/>
                <a:ext cx="2398"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3600" b="1" i="0" u="none" strike="noStrike" kern="1200" cap="none" spc="0" normalizeH="0" baseline="0" noProof="0" dirty="0" err="1">
                    <a:ln>
                      <a:noFill/>
                    </a:ln>
                    <a:solidFill>
                      <a:srgbClr val="FFFFCC"/>
                    </a:solidFill>
                    <a:effectLst/>
                    <a:uLnTx/>
                    <a:uFillTx/>
                    <a:latin typeface="Arial" panose="020B0604020202020204" pitchFamily="34" charset="0"/>
                    <a:ea typeface="SimSun" charset="0"/>
                    <a:cs typeface="Arial" panose="020B0604020202020204" pitchFamily="34" charset="0"/>
                  </a:rPr>
                  <a:t>إتساع</a:t>
                </a:r>
                <a:r>
                  <a:rPr kumimoji="0" lang="ar-SA" altLang="zh-CN" sz="3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الحب</a:t>
                </a:r>
                <a:endParaRPr kumimoji="0" lang="en-US" altLang="zh-CN" sz="3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99" name="Rectangle 72"/>
              <p:cNvSpPr>
                <a:spLocks noChangeArrowheads="1"/>
              </p:cNvSpPr>
              <p:nvPr/>
            </p:nvSpPr>
            <p:spPr bwMode="auto">
              <a:xfrm>
                <a:off x="2269" y="1883"/>
                <a:ext cx="2462"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84" name="Group 75"/>
            <p:cNvGrpSpPr>
              <a:grpSpLocks/>
            </p:cNvGrpSpPr>
            <p:nvPr/>
          </p:nvGrpSpPr>
          <p:grpSpPr bwMode="auto">
            <a:xfrm>
              <a:off x="0" y="1725"/>
              <a:ext cx="2784" cy="373"/>
              <a:chOff x="0" y="2498"/>
              <a:chExt cx="2269" cy="721"/>
            </a:xfrm>
          </p:grpSpPr>
          <p:sp>
            <p:nvSpPr>
              <p:cNvPr id="105596" name="Rectangle 15"/>
              <p:cNvSpPr>
                <a:spLocks noChangeArrowheads="1"/>
              </p:cNvSpPr>
              <p:nvPr/>
            </p:nvSpPr>
            <p:spPr bwMode="auto">
              <a:xfrm>
                <a:off x="32" y="2602"/>
                <a:ext cx="2205" cy="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a:t>
                </a: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حب أناني</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حَبِيبِي لِي وَأَنَا لَهُ ( ٢: ١٦ </a:t>
                </a:r>
                <a:r>
                  <a:rPr kumimoji="0" lang="ar-SA" sz="1800" b="0" i="0" u="none" strike="noStrike" kern="1200" cap="none" spc="0" normalizeH="0" baseline="0" noProof="0" dirty="0" err="1">
                    <a:ln>
                      <a:noFill/>
                    </a:ln>
                    <a:solidFill>
                      <a:srgbClr val="FFFFCC"/>
                    </a:solidFill>
                    <a:effectLst/>
                    <a:uLnTx/>
                    <a:uFillTx/>
                    <a:latin typeface="Arial" panose="020B0604020202020204" pitchFamily="34" charset="0"/>
                    <a:cs typeface="Arial" panose="020B0604020202020204" pitchFamily="34" charset="0"/>
                  </a:rPr>
                  <a:t>أ</a:t>
                </a:r>
                <a:r>
                  <a:rPr kumimoji="0" lang="ar-SA" sz="1800" b="0"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 </a:t>
                </a:r>
                <a:r>
                  <a:rPr kumimoji="0" lang="ar-SA" sz="18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a:t>
                </a:r>
                <a:endParaRPr kumimoji="0" lang="en-US"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97" name="Rectangle 74"/>
              <p:cNvSpPr>
                <a:spLocks noChangeArrowheads="1"/>
              </p:cNvSpPr>
              <p:nvPr/>
            </p:nvSpPr>
            <p:spPr bwMode="auto">
              <a:xfrm>
                <a:off x="0" y="2498"/>
                <a:ext cx="2269"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85" name="Group 77"/>
            <p:cNvGrpSpPr>
              <a:grpSpLocks/>
            </p:cNvGrpSpPr>
            <p:nvPr/>
          </p:nvGrpSpPr>
          <p:grpSpPr bwMode="auto">
            <a:xfrm>
              <a:off x="2784" y="1725"/>
              <a:ext cx="3022" cy="373"/>
              <a:chOff x="2269" y="2498"/>
              <a:chExt cx="2462" cy="721"/>
            </a:xfrm>
          </p:grpSpPr>
          <p:sp>
            <p:nvSpPr>
              <p:cNvPr id="105594" name="Rectangle 16"/>
              <p:cNvSpPr>
                <a:spLocks noChangeArrowheads="1"/>
              </p:cNvSpPr>
              <p:nvPr/>
            </p:nvSpPr>
            <p:spPr bwMode="auto">
              <a:xfrm>
                <a:off x="2301" y="2498"/>
                <a:ext cx="2398"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حب غير أناني</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أَنَا لِحَبِيبِي وَحَبِيبِي لِي ( ٣: ١٦ </a:t>
                </a:r>
                <a:r>
                  <a:rPr kumimoji="0" lang="ar-SA" sz="1800" b="0" i="0" u="none" strike="noStrike" kern="1200" cap="none" spc="0" normalizeH="0" baseline="0" noProof="0" dirty="0" err="1">
                    <a:ln>
                      <a:noFill/>
                    </a:ln>
                    <a:solidFill>
                      <a:srgbClr val="FFFFCC"/>
                    </a:solidFill>
                    <a:effectLst/>
                    <a:uLnTx/>
                    <a:uFillTx/>
                    <a:latin typeface="Arial" panose="020B0604020202020204" pitchFamily="34" charset="0"/>
                    <a:cs typeface="Arial" panose="020B0604020202020204" pitchFamily="34" charset="0"/>
                  </a:rPr>
                  <a:t>أ</a:t>
                </a:r>
                <a:r>
                  <a:rPr kumimoji="0" lang="ar-SA" sz="1800" b="0"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 )</a:t>
                </a:r>
                <a:endParaRPr kumimoji="0" lang="en-US" altLang="zh-CN" sz="1800" b="0"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95" name="Rectangle 76"/>
              <p:cNvSpPr>
                <a:spLocks noChangeArrowheads="1"/>
              </p:cNvSpPr>
              <p:nvPr/>
            </p:nvSpPr>
            <p:spPr bwMode="auto">
              <a:xfrm>
                <a:off x="2269" y="2498"/>
                <a:ext cx="2462"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86" name="Group 79"/>
            <p:cNvGrpSpPr>
              <a:grpSpLocks/>
            </p:cNvGrpSpPr>
            <p:nvPr/>
          </p:nvGrpSpPr>
          <p:grpSpPr bwMode="auto">
            <a:xfrm>
              <a:off x="0" y="2098"/>
              <a:ext cx="1306" cy="318"/>
              <a:chOff x="0" y="3219"/>
              <a:chExt cx="1064" cy="615"/>
            </a:xfrm>
          </p:grpSpPr>
          <p:sp>
            <p:nvSpPr>
              <p:cNvPr id="105592" name="Rectangle 18"/>
              <p:cNvSpPr>
                <a:spLocks noChangeArrowheads="1"/>
              </p:cNvSpPr>
              <p:nvPr/>
            </p:nvSpPr>
            <p:spPr bwMode="auto">
              <a:xfrm>
                <a:off x="32" y="3219"/>
                <a:ext cx="1000"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a:t>
                </a: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أعزب</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93" name="Rectangle 78"/>
              <p:cNvSpPr>
                <a:spLocks noChangeArrowheads="1"/>
              </p:cNvSpPr>
              <p:nvPr/>
            </p:nvSpPr>
            <p:spPr bwMode="auto">
              <a:xfrm>
                <a:off x="0" y="3219"/>
                <a:ext cx="1064"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87" name="Group 81"/>
            <p:cNvGrpSpPr>
              <a:grpSpLocks/>
            </p:cNvGrpSpPr>
            <p:nvPr/>
          </p:nvGrpSpPr>
          <p:grpSpPr bwMode="auto">
            <a:xfrm>
              <a:off x="1306" y="2098"/>
              <a:ext cx="4500" cy="318"/>
              <a:chOff x="1064" y="3219"/>
              <a:chExt cx="3667" cy="615"/>
            </a:xfrm>
          </p:grpSpPr>
          <p:sp>
            <p:nvSpPr>
              <p:cNvPr id="105590" name="Rectangle 19"/>
              <p:cNvSpPr>
                <a:spLocks noChangeArrowheads="1"/>
              </p:cNvSpPr>
              <p:nvPr/>
            </p:nvSpPr>
            <p:spPr bwMode="auto">
              <a:xfrm>
                <a:off x="1096" y="3219"/>
                <a:ext cx="3603"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a:t>
                </a: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مـتـــزوج</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91" name="Rectangle 80"/>
              <p:cNvSpPr>
                <a:spLocks noChangeArrowheads="1"/>
              </p:cNvSpPr>
              <p:nvPr/>
            </p:nvSpPr>
            <p:spPr bwMode="auto">
              <a:xfrm>
                <a:off x="1064" y="3219"/>
                <a:ext cx="3667"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88" name="Group 83"/>
            <p:cNvGrpSpPr>
              <a:grpSpLocks/>
            </p:cNvGrpSpPr>
            <p:nvPr/>
          </p:nvGrpSpPr>
          <p:grpSpPr bwMode="auto">
            <a:xfrm>
              <a:off x="0" y="2416"/>
              <a:ext cx="1306" cy="319"/>
              <a:chOff x="0" y="3834"/>
              <a:chExt cx="1064" cy="615"/>
            </a:xfrm>
          </p:grpSpPr>
          <p:sp>
            <p:nvSpPr>
              <p:cNvPr id="105588" name="Rectangle 21"/>
              <p:cNvSpPr>
                <a:spLocks noChangeArrowheads="1"/>
              </p:cNvSpPr>
              <p:nvPr/>
            </p:nvSpPr>
            <p:spPr bwMode="auto">
              <a:xfrm>
                <a:off x="32" y="3834"/>
                <a:ext cx="1000"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a:t>
                </a: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حب </a:t>
                </a:r>
                <a:r>
                  <a:rPr kumimoji="0" lang="ar-JO"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طفولي</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89" name="Rectangle 82"/>
              <p:cNvSpPr>
                <a:spLocks noChangeArrowheads="1"/>
              </p:cNvSpPr>
              <p:nvPr/>
            </p:nvSpPr>
            <p:spPr bwMode="auto">
              <a:xfrm>
                <a:off x="0" y="3834"/>
                <a:ext cx="1064"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89" name="Group 85"/>
            <p:cNvGrpSpPr>
              <a:grpSpLocks/>
            </p:cNvGrpSpPr>
            <p:nvPr/>
          </p:nvGrpSpPr>
          <p:grpSpPr bwMode="auto">
            <a:xfrm>
              <a:off x="1306" y="2416"/>
              <a:ext cx="1292" cy="319"/>
              <a:chOff x="1064" y="3834"/>
              <a:chExt cx="1053" cy="615"/>
            </a:xfrm>
          </p:grpSpPr>
          <p:sp>
            <p:nvSpPr>
              <p:cNvPr id="105586" name="Rectangle 22"/>
              <p:cNvSpPr>
                <a:spLocks noChangeArrowheads="1"/>
              </p:cNvSpPr>
              <p:nvPr/>
            </p:nvSpPr>
            <p:spPr bwMode="auto">
              <a:xfrm>
                <a:off x="1096" y="3834"/>
                <a:ext cx="989"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a:t>
                </a: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حب غير مختبر</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87" name="Rectangle 84"/>
              <p:cNvSpPr>
                <a:spLocks noChangeArrowheads="1"/>
              </p:cNvSpPr>
              <p:nvPr/>
            </p:nvSpPr>
            <p:spPr bwMode="auto">
              <a:xfrm>
                <a:off x="1064" y="3834"/>
                <a:ext cx="1053"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90" name="Group 87"/>
            <p:cNvGrpSpPr>
              <a:grpSpLocks/>
            </p:cNvGrpSpPr>
            <p:nvPr/>
          </p:nvGrpSpPr>
          <p:grpSpPr bwMode="auto">
            <a:xfrm>
              <a:off x="2598" y="2416"/>
              <a:ext cx="1760" cy="319"/>
              <a:chOff x="2117" y="3834"/>
              <a:chExt cx="1434" cy="615"/>
            </a:xfrm>
          </p:grpSpPr>
          <p:sp>
            <p:nvSpPr>
              <p:cNvPr id="105584" name="Rectangle 23"/>
              <p:cNvSpPr>
                <a:spLocks noChangeArrowheads="1"/>
              </p:cNvSpPr>
              <p:nvPr/>
            </p:nvSpPr>
            <p:spPr bwMode="auto">
              <a:xfrm>
                <a:off x="2149" y="3834"/>
                <a:ext cx="1370"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حب مختبر وصحيح</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85" name="Rectangle 86"/>
              <p:cNvSpPr>
                <a:spLocks noChangeArrowheads="1"/>
              </p:cNvSpPr>
              <p:nvPr/>
            </p:nvSpPr>
            <p:spPr bwMode="auto">
              <a:xfrm>
                <a:off x="2117" y="3834"/>
                <a:ext cx="1434"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91" name="Group 89"/>
            <p:cNvGrpSpPr>
              <a:grpSpLocks/>
            </p:cNvGrpSpPr>
            <p:nvPr/>
          </p:nvGrpSpPr>
          <p:grpSpPr bwMode="auto">
            <a:xfrm>
              <a:off x="4358" y="2416"/>
              <a:ext cx="1448" cy="319"/>
              <a:chOff x="3551" y="3834"/>
              <a:chExt cx="1180" cy="615"/>
            </a:xfrm>
          </p:grpSpPr>
          <p:sp>
            <p:nvSpPr>
              <p:cNvPr id="105582" name="Rectangle 24"/>
              <p:cNvSpPr>
                <a:spLocks noChangeArrowheads="1"/>
              </p:cNvSpPr>
              <p:nvPr/>
            </p:nvSpPr>
            <p:spPr bwMode="auto">
              <a:xfrm>
                <a:off x="3583" y="3834"/>
                <a:ext cx="1116"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a:t>
                </a:r>
                <a:r>
                  <a:rPr kumimoji="0" lang="ar-JO"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استرداد</a:t>
                </a: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الحب</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83" name="Rectangle 88"/>
              <p:cNvSpPr>
                <a:spLocks noChangeArrowheads="1"/>
              </p:cNvSpPr>
              <p:nvPr/>
            </p:nvSpPr>
            <p:spPr bwMode="auto">
              <a:xfrm>
                <a:off x="3551" y="3834"/>
                <a:ext cx="1180"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92" name="Group 91"/>
            <p:cNvGrpSpPr>
              <a:grpSpLocks/>
            </p:cNvGrpSpPr>
            <p:nvPr/>
          </p:nvGrpSpPr>
          <p:grpSpPr bwMode="auto">
            <a:xfrm>
              <a:off x="0" y="2736"/>
              <a:ext cx="1306" cy="373"/>
              <a:chOff x="0" y="4449"/>
              <a:chExt cx="1064" cy="721"/>
            </a:xfrm>
          </p:grpSpPr>
          <p:sp>
            <p:nvSpPr>
              <p:cNvPr id="105580" name="Rectangle 26"/>
              <p:cNvSpPr>
                <a:spLocks noChangeArrowheads="1"/>
              </p:cNvSpPr>
              <p:nvPr/>
            </p:nvSpPr>
            <p:spPr bwMode="auto">
              <a:xfrm>
                <a:off x="32" y="4449"/>
                <a:ext cx="1000"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تودد</a:t>
                </a:r>
                <a:br>
                  <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b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١:١ – ٣: ٥</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81" name="Rectangle 90"/>
              <p:cNvSpPr>
                <a:spLocks noChangeArrowheads="1"/>
              </p:cNvSpPr>
              <p:nvPr/>
            </p:nvSpPr>
            <p:spPr bwMode="auto">
              <a:xfrm>
                <a:off x="0" y="4449"/>
                <a:ext cx="1064"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93" name="Group 93"/>
            <p:cNvGrpSpPr>
              <a:grpSpLocks/>
            </p:cNvGrpSpPr>
            <p:nvPr/>
          </p:nvGrpSpPr>
          <p:grpSpPr bwMode="auto">
            <a:xfrm>
              <a:off x="1306" y="2736"/>
              <a:ext cx="1292" cy="373"/>
              <a:chOff x="1064" y="4449"/>
              <a:chExt cx="1053" cy="721"/>
            </a:xfrm>
          </p:grpSpPr>
          <p:sp>
            <p:nvSpPr>
              <p:cNvPr id="105578" name="Rectangle 27"/>
              <p:cNvSpPr>
                <a:spLocks noChangeArrowheads="1"/>
              </p:cNvSpPr>
              <p:nvPr/>
            </p:nvSpPr>
            <p:spPr bwMode="auto">
              <a:xfrm>
                <a:off x="1096" y="4449"/>
                <a:ext cx="989"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زواج</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٣: ٦ – ٥: ١</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endParaRPr>
              </a:p>
            </p:txBody>
          </p:sp>
          <p:sp>
            <p:nvSpPr>
              <p:cNvPr id="105579" name="Rectangle 92"/>
              <p:cNvSpPr>
                <a:spLocks noChangeArrowheads="1"/>
              </p:cNvSpPr>
              <p:nvPr/>
            </p:nvSpPr>
            <p:spPr bwMode="auto">
              <a:xfrm>
                <a:off x="1064" y="4449"/>
                <a:ext cx="1053"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94" name="Group 95"/>
            <p:cNvGrpSpPr>
              <a:grpSpLocks/>
            </p:cNvGrpSpPr>
            <p:nvPr/>
          </p:nvGrpSpPr>
          <p:grpSpPr bwMode="auto">
            <a:xfrm>
              <a:off x="2598" y="2736"/>
              <a:ext cx="1760" cy="373"/>
              <a:chOff x="2117" y="4449"/>
              <a:chExt cx="1434" cy="721"/>
            </a:xfrm>
          </p:grpSpPr>
          <p:sp>
            <p:nvSpPr>
              <p:cNvPr id="105576" name="Rectangle 28"/>
              <p:cNvSpPr>
                <a:spLocks noChangeArrowheads="1"/>
              </p:cNvSpPr>
              <p:nvPr/>
            </p:nvSpPr>
            <p:spPr bwMode="auto">
              <a:xfrm>
                <a:off x="2149" y="4449"/>
                <a:ext cx="1342" cy="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نمو</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٥: ٢- ٨: ٤</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77" name="Rectangle 94"/>
              <p:cNvSpPr>
                <a:spLocks noChangeArrowheads="1"/>
              </p:cNvSpPr>
              <p:nvPr/>
            </p:nvSpPr>
            <p:spPr bwMode="auto">
              <a:xfrm>
                <a:off x="2117" y="4449"/>
                <a:ext cx="1434"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95" name="Group 97"/>
            <p:cNvGrpSpPr>
              <a:grpSpLocks/>
            </p:cNvGrpSpPr>
            <p:nvPr/>
          </p:nvGrpSpPr>
          <p:grpSpPr bwMode="auto">
            <a:xfrm>
              <a:off x="4358" y="2736"/>
              <a:ext cx="1448" cy="373"/>
              <a:chOff x="3551" y="4449"/>
              <a:chExt cx="1180" cy="721"/>
            </a:xfrm>
          </p:grpSpPr>
          <p:sp>
            <p:nvSpPr>
              <p:cNvPr id="105574" name="Rectangle 29"/>
              <p:cNvSpPr>
                <a:spLocks noChangeArrowheads="1"/>
              </p:cNvSpPr>
              <p:nvPr/>
            </p:nvSpPr>
            <p:spPr bwMode="auto">
              <a:xfrm>
                <a:off x="3583" y="4449"/>
                <a:ext cx="1120" cy="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a:t>
                </a:r>
                <a:r>
                  <a:rPr lang="ar-JO" altLang="zh-CN" sz="2800" b="1" dirty="0">
                    <a:solidFill>
                      <a:srgbClr val="FFFFCC"/>
                    </a:solidFill>
                    <a:latin typeface="Arial" panose="020B0604020202020204" pitchFamily="34" charset="0"/>
                    <a:ea typeface="SimSun" charset="0"/>
                    <a:cs typeface="Arial" panose="020B0604020202020204" pitchFamily="34" charset="0"/>
                  </a:rPr>
                  <a:t>استرداد</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zh-CN" sz="28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٨: ٥ - ١٤</a:t>
                </a:r>
                <a:endPar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endParaRPr>
              </a:p>
            </p:txBody>
          </p:sp>
          <p:sp>
            <p:nvSpPr>
              <p:cNvPr id="105575" name="Rectangle 96"/>
              <p:cNvSpPr>
                <a:spLocks noChangeArrowheads="1"/>
              </p:cNvSpPr>
              <p:nvPr/>
            </p:nvSpPr>
            <p:spPr bwMode="auto">
              <a:xfrm>
                <a:off x="3551" y="4449"/>
                <a:ext cx="1180"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96" name="Group 99"/>
            <p:cNvGrpSpPr>
              <a:grpSpLocks/>
            </p:cNvGrpSpPr>
            <p:nvPr/>
          </p:nvGrpSpPr>
          <p:grpSpPr bwMode="auto">
            <a:xfrm>
              <a:off x="0" y="3108"/>
              <a:ext cx="619" cy="386"/>
              <a:chOff x="0" y="5170"/>
              <a:chExt cx="504" cy="747"/>
            </a:xfrm>
          </p:grpSpPr>
          <p:sp>
            <p:nvSpPr>
              <p:cNvPr id="105572" name="Rectangle 31"/>
              <p:cNvSpPr>
                <a:spLocks noChangeArrowheads="1"/>
              </p:cNvSpPr>
              <p:nvPr/>
            </p:nvSpPr>
            <p:spPr bwMode="auto">
              <a:xfrm>
                <a:off x="32" y="5170"/>
                <a:ext cx="472"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18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شوق</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18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١: ١- ١١</a:t>
                </a:r>
              </a:p>
            </p:txBody>
          </p:sp>
          <p:sp>
            <p:nvSpPr>
              <p:cNvPr id="105573" name="Rectangle 98"/>
              <p:cNvSpPr>
                <a:spLocks noChangeArrowheads="1"/>
              </p:cNvSpPr>
              <p:nvPr/>
            </p:nvSpPr>
            <p:spPr bwMode="auto">
              <a:xfrm>
                <a:off x="0" y="5170"/>
                <a:ext cx="496"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97" name="Group 101"/>
            <p:cNvGrpSpPr>
              <a:grpSpLocks/>
            </p:cNvGrpSpPr>
            <p:nvPr/>
          </p:nvGrpSpPr>
          <p:grpSpPr bwMode="auto">
            <a:xfrm>
              <a:off x="609" y="3108"/>
              <a:ext cx="715" cy="386"/>
              <a:chOff x="496" y="5170"/>
              <a:chExt cx="583" cy="747"/>
            </a:xfrm>
          </p:grpSpPr>
          <p:sp>
            <p:nvSpPr>
              <p:cNvPr id="105570" name="Rectangle 32"/>
              <p:cNvSpPr>
                <a:spLocks noChangeArrowheads="1"/>
              </p:cNvSpPr>
              <p:nvPr/>
            </p:nvSpPr>
            <p:spPr bwMode="auto">
              <a:xfrm>
                <a:off x="528" y="5170"/>
                <a:ext cx="551"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تكثيف</a:t>
                </a:r>
                <a:endParaRPr kumimoji="0" lang="en-US"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١: ١٢ – ٣: ٥</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endParaRPr>
              </a:p>
            </p:txBody>
          </p:sp>
          <p:sp>
            <p:nvSpPr>
              <p:cNvPr id="105571" name="Rectangle 100"/>
              <p:cNvSpPr>
                <a:spLocks noChangeArrowheads="1"/>
              </p:cNvSpPr>
              <p:nvPr/>
            </p:nvSpPr>
            <p:spPr bwMode="auto">
              <a:xfrm>
                <a:off x="496" y="5170"/>
                <a:ext cx="568"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98" name="Group 103"/>
            <p:cNvGrpSpPr>
              <a:grpSpLocks/>
            </p:cNvGrpSpPr>
            <p:nvPr/>
          </p:nvGrpSpPr>
          <p:grpSpPr bwMode="auto">
            <a:xfrm>
              <a:off x="1306" y="3108"/>
              <a:ext cx="563" cy="386"/>
              <a:chOff x="1064" y="5170"/>
              <a:chExt cx="459" cy="747"/>
            </a:xfrm>
          </p:grpSpPr>
          <p:sp>
            <p:nvSpPr>
              <p:cNvPr id="105568" name="Rectangle 33"/>
              <p:cNvSpPr>
                <a:spLocks noChangeArrowheads="1"/>
              </p:cNvSpPr>
              <p:nvPr/>
            </p:nvSpPr>
            <p:spPr bwMode="auto">
              <a:xfrm>
                <a:off x="1096" y="5170"/>
                <a:ext cx="427"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مسيرة</a:t>
                </a:r>
                <a:endParaRPr kumimoji="0" lang="en-US"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٣: ٦- ١١</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69" name="Rectangle 102"/>
              <p:cNvSpPr>
                <a:spLocks noChangeArrowheads="1"/>
              </p:cNvSpPr>
              <p:nvPr/>
            </p:nvSpPr>
            <p:spPr bwMode="auto">
              <a:xfrm>
                <a:off x="1064" y="5170"/>
                <a:ext cx="455"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499" name="Group 105"/>
            <p:cNvGrpSpPr>
              <a:grpSpLocks/>
            </p:cNvGrpSpPr>
            <p:nvPr/>
          </p:nvGrpSpPr>
          <p:grpSpPr bwMode="auto">
            <a:xfrm>
              <a:off x="1864" y="3108"/>
              <a:ext cx="756" cy="386"/>
              <a:chOff x="1519" y="5170"/>
              <a:chExt cx="616" cy="747"/>
            </a:xfrm>
          </p:grpSpPr>
          <p:sp>
            <p:nvSpPr>
              <p:cNvPr id="105566" name="Rectangle 34"/>
              <p:cNvSpPr>
                <a:spLocks noChangeArrowheads="1"/>
              </p:cNvSpPr>
              <p:nvPr/>
            </p:nvSpPr>
            <p:spPr bwMode="auto">
              <a:xfrm>
                <a:off x="1551" y="5170"/>
                <a:ext cx="584"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zh-CN" sz="1800" b="1" i="0" u="none" strike="noStrike" kern="1200" cap="none" spc="0" normalizeH="0" baseline="0" noProof="0" dirty="0" err="1">
                    <a:ln>
                      <a:noFill/>
                    </a:ln>
                    <a:solidFill>
                      <a:srgbClr val="FFFFCC"/>
                    </a:solidFill>
                    <a:effectLst/>
                    <a:uLnTx/>
                    <a:uFillTx/>
                    <a:latin typeface="Arial" panose="020B0604020202020204" pitchFamily="34" charset="0"/>
                    <a:ea typeface="SimSun" charset="0"/>
                    <a:cs typeface="Arial" panose="020B0604020202020204" pitchFamily="34" charset="0"/>
                  </a:rPr>
                  <a:t>إكتمال</a:t>
                </a:r>
                <a:endParaRPr kumimoji="0" lang="ar-SA"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٤: ١ – ٥: ١</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67" name="Rectangle 104"/>
              <p:cNvSpPr>
                <a:spLocks noChangeArrowheads="1"/>
              </p:cNvSpPr>
              <p:nvPr/>
            </p:nvSpPr>
            <p:spPr bwMode="auto">
              <a:xfrm>
                <a:off x="1519" y="5170"/>
                <a:ext cx="598"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00" name="Group 107"/>
            <p:cNvGrpSpPr>
              <a:grpSpLocks/>
            </p:cNvGrpSpPr>
            <p:nvPr/>
          </p:nvGrpSpPr>
          <p:grpSpPr bwMode="auto">
            <a:xfrm>
              <a:off x="2598" y="3108"/>
              <a:ext cx="1073" cy="386"/>
              <a:chOff x="2117" y="5170"/>
              <a:chExt cx="875" cy="747"/>
            </a:xfrm>
          </p:grpSpPr>
          <p:sp>
            <p:nvSpPr>
              <p:cNvPr id="105564" name="Rectangle 35"/>
              <p:cNvSpPr>
                <a:spLocks noChangeArrowheads="1"/>
              </p:cNvSpPr>
              <p:nvPr/>
            </p:nvSpPr>
            <p:spPr bwMode="auto">
              <a:xfrm>
                <a:off x="2149" y="5170"/>
                <a:ext cx="843"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صراعات</a:t>
                </a:r>
                <a:endParaRPr kumimoji="0" lang="en-US"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٥: ٢ – ٦: ١٣</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65" name="Rectangle 106"/>
              <p:cNvSpPr>
                <a:spLocks noChangeArrowheads="1"/>
              </p:cNvSpPr>
              <p:nvPr/>
            </p:nvSpPr>
            <p:spPr bwMode="auto">
              <a:xfrm>
                <a:off x="2117" y="5170"/>
                <a:ext cx="835"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01" name="Group 109"/>
            <p:cNvGrpSpPr>
              <a:grpSpLocks/>
            </p:cNvGrpSpPr>
            <p:nvPr/>
          </p:nvGrpSpPr>
          <p:grpSpPr bwMode="auto">
            <a:xfrm>
              <a:off x="3621" y="3108"/>
              <a:ext cx="758" cy="386"/>
              <a:chOff x="2952" y="5170"/>
              <a:chExt cx="617" cy="747"/>
            </a:xfrm>
          </p:grpSpPr>
          <p:sp>
            <p:nvSpPr>
              <p:cNvPr id="105562" name="Rectangle 36"/>
              <p:cNvSpPr>
                <a:spLocks noChangeArrowheads="1"/>
              </p:cNvSpPr>
              <p:nvPr/>
            </p:nvSpPr>
            <p:spPr bwMode="auto">
              <a:xfrm>
                <a:off x="2984" y="5170"/>
                <a:ext cx="585"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تسبيح </a:t>
                </a:r>
                <a:r>
                  <a:rPr kumimoji="0" lang="ar-SA" altLang="zh-CN" sz="1600" b="1" i="0" u="none" strike="noStrike" kern="1200" cap="none" spc="0" normalizeH="0" baseline="0" noProof="0" dirty="0" err="1">
                    <a:ln>
                      <a:noFill/>
                    </a:ln>
                    <a:solidFill>
                      <a:srgbClr val="FFFFCC"/>
                    </a:solidFill>
                    <a:effectLst/>
                    <a:uLnTx/>
                    <a:uFillTx/>
                    <a:latin typeface="Arial" panose="020B0604020202020204" pitchFamily="34" charset="0"/>
                    <a:ea typeface="SimSun" charset="0"/>
                    <a:cs typeface="Arial" panose="020B0604020202020204" pitchFamily="34" charset="0"/>
                  </a:rPr>
                  <a:t>وأستجابة</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٧:١- ٨: ٤</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63" name="Rectangle 108"/>
              <p:cNvSpPr>
                <a:spLocks noChangeArrowheads="1"/>
              </p:cNvSpPr>
              <p:nvPr/>
            </p:nvSpPr>
            <p:spPr bwMode="auto">
              <a:xfrm>
                <a:off x="2952" y="5170"/>
                <a:ext cx="599"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02" name="Group 111"/>
            <p:cNvGrpSpPr>
              <a:grpSpLocks/>
            </p:cNvGrpSpPr>
            <p:nvPr/>
          </p:nvGrpSpPr>
          <p:grpSpPr bwMode="auto">
            <a:xfrm>
              <a:off x="4356" y="3108"/>
              <a:ext cx="719" cy="386"/>
              <a:chOff x="3551" y="5170"/>
              <a:chExt cx="587" cy="747"/>
            </a:xfrm>
          </p:grpSpPr>
          <p:sp>
            <p:nvSpPr>
              <p:cNvPr id="105560" name="Rectangle 37"/>
              <p:cNvSpPr>
                <a:spLocks noChangeArrowheads="1"/>
              </p:cNvSpPr>
              <p:nvPr/>
            </p:nvSpPr>
            <p:spPr bwMode="auto">
              <a:xfrm>
                <a:off x="3583" y="5170"/>
                <a:ext cx="555"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a:t>
                </a:r>
                <a:r>
                  <a:rPr kumimoji="0" lang="ar-SA"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قوة الحب</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rPr>
                  <a:t>٨: ٥- ٧</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cs typeface="Arial" panose="020B0604020202020204" pitchFamily="34" charset="0"/>
                </a:endParaRPr>
              </a:p>
            </p:txBody>
          </p:sp>
          <p:sp>
            <p:nvSpPr>
              <p:cNvPr id="105561" name="Rectangle 110"/>
              <p:cNvSpPr>
                <a:spLocks noChangeArrowheads="1"/>
              </p:cNvSpPr>
              <p:nvPr/>
            </p:nvSpPr>
            <p:spPr bwMode="auto">
              <a:xfrm>
                <a:off x="3551" y="5170"/>
                <a:ext cx="572"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03" name="Group 113"/>
            <p:cNvGrpSpPr>
              <a:grpSpLocks/>
            </p:cNvGrpSpPr>
            <p:nvPr/>
          </p:nvGrpSpPr>
          <p:grpSpPr bwMode="auto">
            <a:xfrm>
              <a:off x="5059" y="3106"/>
              <a:ext cx="747" cy="409"/>
              <a:chOff x="4123" y="5170"/>
              <a:chExt cx="608" cy="792"/>
            </a:xfrm>
          </p:grpSpPr>
          <p:sp>
            <p:nvSpPr>
              <p:cNvPr id="105558" name="Rectangle 38"/>
              <p:cNvSpPr>
                <a:spLocks noChangeArrowheads="1"/>
              </p:cNvSpPr>
              <p:nvPr/>
            </p:nvSpPr>
            <p:spPr bwMode="auto">
              <a:xfrm>
                <a:off x="4129" y="5215"/>
                <a:ext cx="595"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عذرية الحب</a:t>
                </a:r>
                <a:endParaRPr kumimoji="0" lang="en-US"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٨: ٨- ١٤</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59" name="Rectangle 112"/>
              <p:cNvSpPr>
                <a:spLocks noChangeArrowheads="1"/>
              </p:cNvSpPr>
              <p:nvPr/>
            </p:nvSpPr>
            <p:spPr bwMode="auto">
              <a:xfrm>
                <a:off x="4123" y="5170"/>
                <a:ext cx="608"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04" name="Group 115"/>
            <p:cNvGrpSpPr>
              <a:grpSpLocks/>
            </p:cNvGrpSpPr>
            <p:nvPr/>
          </p:nvGrpSpPr>
          <p:grpSpPr bwMode="auto">
            <a:xfrm>
              <a:off x="0" y="3494"/>
              <a:ext cx="619" cy="239"/>
              <a:chOff x="0" y="5917"/>
              <a:chExt cx="504" cy="460"/>
            </a:xfrm>
          </p:grpSpPr>
          <p:sp>
            <p:nvSpPr>
              <p:cNvPr id="105556" name="Rectangle 40"/>
              <p:cNvSpPr>
                <a:spLocks noChangeArrowheads="1"/>
              </p:cNvSpPr>
              <p:nvPr/>
            </p:nvSpPr>
            <p:spPr bwMode="auto">
              <a:xfrm>
                <a:off x="32" y="5917"/>
                <a:ext cx="472"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هما الاثنان في الكرم</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57" name="Rectangle 114"/>
              <p:cNvSpPr>
                <a:spLocks noChangeArrowheads="1"/>
              </p:cNvSpPr>
              <p:nvPr/>
            </p:nvSpPr>
            <p:spPr bwMode="auto">
              <a:xfrm>
                <a:off x="0" y="5917"/>
                <a:ext cx="496"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05" name="Group 117"/>
            <p:cNvGrpSpPr>
              <a:grpSpLocks/>
            </p:cNvGrpSpPr>
            <p:nvPr/>
          </p:nvGrpSpPr>
          <p:grpSpPr bwMode="auto">
            <a:xfrm>
              <a:off x="609" y="3494"/>
              <a:ext cx="697" cy="239"/>
              <a:chOff x="496" y="5917"/>
              <a:chExt cx="568" cy="460"/>
            </a:xfrm>
          </p:grpSpPr>
          <p:sp>
            <p:nvSpPr>
              <p:cNvPr id="105554" name="Rectangle 41"/>
              <p:cNvSpPr>
                <a:spLocks noChangeArrowheads="1"/>
              </p:cNvSpPr>
              <p:nvPr/>
            </p:nvSpPr>
            <p:spPr bwMode="auto">
              <a:xfrm>
                <a:off x="528" y="5917"/>
                <a:ext cx="504"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CC"/>
                    </a:solidFill>
                    <a:effectLst/>
                    <a:uLnTx/>
                    <a:uFillTx/>
                    <a:latin typeface="Arial" panose="020B0604020202020204" pitchFamily="34" charset="0"/>
                    <a:ea typeface="SimSun" charset="0"/>
                    <a:cs typeface="Arial" panose="020B0604020202020204" pitchFamily="34" charset="0"/>
                  </a:rPr>
                  <a:t> </a:t>
                </a:r>
              </a:p>
            </p:txBody>
          </p:sp>
          <p:sp>
            <p:nvSpPr>
              <p:cNvPr id="105555" name="Rectangle 116"/>
              <p:cNvSpPr>
                <a:spLocks noChangeArrowheads="1"/>
              </p:cNvSpPr>
              <p:nvPr/>
            </p:nvSpPr>
            <p:spPr bwMode="auto">
              <a:xfrm>
                <a:off x="496" y="5917"/>
                <a:ext cx="568"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06" name="Group 119"/>
            <p:cNvGrpSpPr>
              <a:grpSpLocks/>
            </p:cNvGrpSpPr>
            <p:nvPr/>
          </p:nvGrpSpPr>
          <p:grpSpPr bwMode="auto">
            <a:xfrm>
              <a:off x="1306" y="3494"/>
              <a:ext cx="558" cy="239"/>
              <a:chOff x="1064" y="5917"/>
              <a:chExt cx="455" cy="460"/>
            </a:xfrm>
          </p:grpSpPr>
          <p:sp>
            <p:nvSpPr>
              <p:cNvPr id="105552" name="Rectangle 42"/>
              <p:cNvSpPr>
                <a:spLocks noChangeArrowheads="1"/>
              </p:cNvSpPr>
              <p:nvPr/>
            </p:nvSpPr>
            <p:spPr bwMode="auto">
              <a:xfrm>
                <a:off x="1096" y="5917"/>
                <a:ext cx="391"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CC"/>
                    </a:solidFill>
                    <a:effectLst/>
                    <a:uLnTx/>
                    <a:uFillTx/>
                    <a:latin typeface="Arial" panose="020B0604020202020204" pitchFamily="34" charset="0"/>
                    <a:ea typeface="SimSun" charset="0"/>
                    <a:cs typeface="Arial" panose="020B0604020202020204" pitchFamily="34" charset="0"/>
                  </a:rPr>
                  <a:t> </a:t>
                </a:r>
              </a:p>
            </p:txBody>
          </p:sp>
          <p:sp>
            <p:nvSpPr>
              <p:cNvPr id="105553" name="Rectangle 118"/>
              <p:cNvSpPr>
                <a:spLocks noChangeArrowheads="1"/>
              </p:cNvSpPr>
              <p:nvPr/>
            </p:nvSpPr>
            <p:spPr bwMode="auto">
              <a:xfrm>
                <a:off x="1064" y="5917"/>
                <a:ext cx="455"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07" name="Group 121"/>
            <p:cNvGrpSpPr>
              <a:grpSpLocks/>
            </p:cNvGrpSpPr>
            <p:nvPr/>
          </p:nvGrpSpPr>
          <p:grpSpPr bwMode="auto">
            <a:xfrm>
              <a:off x="1864" y="3494"/>
              <a:ext cx="756" cy="239"/>
              <a:chOff x="1519" y="5917"/>
              <a:chExt cx="616" cy="460"/>
            </a:xfrm>
          </p:grpSpPr>
          <p:sp>
            <p:nvSpPr>
              <p:cNvPr id="105550" name="Rectangle 43"/>
              <p:cNvSpPr>
                <a:spLocks noChangeArrowheads="1"/>
              </p:cNvSpPr>
              <p:nvPr/>
            </p:nvSpPr>
            <p:spPr bwMode="auto">
              <a:xfrm>
                <a:off x="1551" y="5917"/>
                <a:ext cx="584"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بداية شهر العسل</a:t>
                </a:r>
                <a:endParaRPr kumimoji="0" lang="en-US"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51" name="Rectangle 120"/>
              <p:cNvSpPr>
                <a:spLocks noChangeArrowheads="1"/>
              </p:cNvSpPr>
              <p:nvPr/>
            </p:nvSpPr>
            <p:spPr bwMode="auto">
              <a:xfrm>
                <a:off x="1519" y="5917"/>
                <a:ext cx="598"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08" name="Group 123"/>
            <p:cNvGrpSpPr>
              <a:grpSpLocks/>
            </p:cNvGrpSpPr>
            <p:nvPr/>
          </p:nvGrpSpPr>
          <p:grpSpPr bwMode="auto">
            <a:xfrm>
              <a:off x="2598" y="3494"/>
              <a:ext cx="1073" cy="239"/>
              <a:chOff x="2117" y="5917"/>
              <a:chExt cx="875" cy="460"/>
            </a:xfrm>
          </p:grpSpPr>
          <p:sp>
            <p:nvSpPr>
              <p:cNvPr id="105548" name="Rectangle 44"/>
              <p:cNvSpPr>
                <a:spLocks noChangeArrowheads="1"/>
              </p:cNvSpPr>
              <p:nvPr/>
            </p:nvSpPr>
            <p:spPr bwMode="auto">
              <a:xfrm>
                <a:off x="2149" y="5917"/>
                <a:ext cx="843"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نهاية شهر العسل</a:t>
                </a:r>
                <a:endParaRPr kumimoji="0" lang="en-US" altLang="zh-CN" sz="1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49" name="Rectangle 122"/>
              <p:cNvSpPr>
                <a:spLocks noChangeArrowheads="1"/>
              </p:cNvSpPr>
              <p:nvPr/>
            </p:nvSpPr>
            <p:spPr bwMode="auto">
              <a:xfrm>
                <a:off x="2117" y="5917"/>
                <a:ext cx="835"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09" name="Group 125"/>
            <p:cNvGrpSpPr>
              <a:grpSpLocks/>
            </p:cNvGrpSpPr>
            <p:nvPr/>
          </p:nvGrpSpPr>
          <p:grpSpPr bwMode="auto">
            <a:xfrm>
              <a:off x="3622" y="3494"/>
              <a:ext cx="736" cy="239"/>
              <a:chOff x="2952" y="5917"/>
              <a:chExt cx="599" cy="460"/>
            </a:xfrm>
          </p:grpSpPr>
          <p:sp>
            <p:nvSpPr>
              <p:cNvPr id="105546" name="Rectangle 45"/>
              <p:cNvSpPr>
                <a:spLocks noChangeArrowheads="1"/>
              </p:cNvSpPr>
              <p:nvPr/>
            </p:nvSpPr>
            <p:spPr bwMode="auto">
              <a:xfrm>
                <a:off x="2984" y="5917"/>
                <a:ext cx="535"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CC"/>
                    </a:solidFill>
                    <a:effectLst/>
                    <a:uLnTx/>
                    <a:uFillTx/>
                    <a:latin typeface="Arial" panose="020B0604020202020204" pitchFamily="34" charset="0"/>
                    <a:ea typeface="SimSun" charset="0"/>
                    <a:cs typeface="Arial" panose="020B0604020202020204" pitchFamily="34" charset="0"/>
                  </a:rPr>
                  <a:t> </a:t>
                </a:r>
              </a:p>
            </p:txBody>
          </p:sp>
          <p:sp>
            <p:nvSpPr>
              <p:cNvPr id="105547" name="Rectangle 124"/>
              <p:cNvSpPr>
                <a:spLocks noChangeArrowheads="1"/>
              </p:cNvSpPr>
              <p:nvPr/>
            </p:nvSpPr>
            <p:spPr bwMode="auto">
              <a:xfrm>
                <a:off x="2952" y="5917"/>
                <a:ext cx="599"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10" name="Group 127"/>
            <p:cNvGrpSpPr>
              <a:grpSpLocks/>
            </p:cNvGrpSpPr>
            <p:nvPr/>
          </p:nvGrpSpPr>
          <p:grpSpPr bwMode="auto">
            <a:xfrm>
              <a:off x="4358" y="3494"/>
              <a:ext cx="701" cy="239"/>
              <a:chOff x="3551" y="5917"/>
              <a:chExt cx="572" cy="460"/>
            </a:xfrm>
          </p:grpSpPr>
          <p:sp>
            <p:nvSpPr>
              <p:cNvPr id="105544" name="Rectangle 46"/>
              <p:cNvSpPr>
                <a:spLocks noChangeArrowheads="1"/>
              </p:cNvSpPr>
              <p:nvPr/>
            </p:nvSpPr>
            <p:spPr bwMode="auto">
              <a:xfrm>
                <a:off x="3583" y="5917"/>
                <a:ext cx="508"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a:t>
                </a:r>
              </a:p>
            </p:txBody>
          </p:sp>
          <p:sp>
            <p:nvSpPr>
              <p:cNvPr id="105545" name="Rectangle 126"/>
              <p:cNvSpPr>
                <a:spLocks noChangeArrowheads="1"/>
              </p:cNvSpPr>
              <p:nvPr/>
            </p:nvSpPr>
            <p:spPr bwMode="auto">
              <a:xfrm>
                <a:off x="3551" y="5917"/>
                <a:ext cx="572"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11" name="Group 129"/>
            <p:cNvGrpSpPr>
              <a:grpSpLocks/>
            </p:cNvGrpSpPr>
            <p:nvPr/>
          </p:nvGrpSpPr>
          <p:grpSpPr bwMode="auto">
            <a:xfrm>
              <a:off x="5057" y="3494"/>
              <a:ext cx="770" cy="239"/>
              <a:chOff x="4123" y="5917"/>
              <a:chExt cx="627" cy="460"/>
            </a:xfrm>
          </p:grpSpPr>
          <p:sp>
            <p:nvSpPr>
              <p:cNvPr id="105542" name="Rectangle 47"/>
              <p:cNvSpPr>
                <a:spLocks noChangeArrowheads="1"/>
              </p:cNvSpPr>
              <p:nvPr/>
            </p:nvSpPr>
            <p:spPr bwMode="auto">
              <a:xfrm>
                <a:off x="4155" y="5917"/>
                <a:ext cx="595"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هما الاثنان في الكرم</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43" name="Rectangle 128"/>
              <p:cNvSpPr>
                <a:spLocks noChangeArrowheads="1"/>
              </p:cNvSpPr>
              <p:nvPr/>
            </p:nvSpPr>
            <p:spPr bwMode="auto">
              <a:xfrm>
                <a:off x="4123" y="5917"/>
                <a:ext cx="608"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12" name="Group 131"/>
            <p:cNvGrpSpPr>
              <a:grpSpLocks/>
            </p:cNvGrpSpPr>
            <p:nvPr/>
          </p:nvGrpSpPr>
          <p:grpSpPr bwMode="auto">
            <a:xfrm>
              <a:off x="0" y="3733"/>
              <a:ext cx="609" cy="269"/>
              <a:chOff x="0" y="6377"/>
              <a:chExt cx="496" cy="520"/>
            </a:xfrm>
          </p:grpSpPr>
          <p:sp>
            <p:nvSpPr>
              <p:cNvPr id="105540" name="Rectangle 49"/>
              <p:cNvSpPr>
                <a:spLocks noChangeArrowheads="1"/>
              </p:cNvSpPr>
              <p:nvPr/>
            </p:nvSpPr>
            <p:spPr bwMode="auto">
              <a:xfrm>
                <a:off x="32" y="6377"/>
                <a:ext cx="432"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CC"/>
                    </a:solidFill>
                    <a:effectLst/>
                    <a:uLnTx/>
                    <a:uFillTx/>
                    <a:latin typeface="Arial" panose="020B0604020202020204" pitchFamily="34" charset="0"/>
                    <a:ea typeface="SimSun" charset="0"/>
                    <a:cs typeface="Arial" panose="020B0604020202020204" pitchFamily="34" charset="0"/>
                  </a:rPr>
                  <a:t> </a:t>
                </a:r>
              </a:p>
            </p:txBody>
          </p:sp>
          <p:sp>
            <p:nvSpPr>
              <p:cNvPr id="105541" name="Rectangle 130"/>
              <p:cNvSpPr>
                <a:spLocks noChangeArrowheads="1"/>
              </p:cNvSpPr>
              <p:nvPr/>
            </p:nvSpPr>
            <p:spPr bwMode="auto">
              <a:xfrm>
                <a:off x="0" y="6377"/>
                <a:ext cx="496"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13" name="Group 133"/>
            <p:cNvGrpSpPr>
              <a:grpSpLocks/>
            </p:cNvGrpSpPr>
            <p:nvPr/>
          </p:nvGrpSpPr>
          <p:grpSpPr bwMode="auto">
            <a:xfrm>
              <a:off x="609" y="3733"/>
              <a:ext cx="697" cy="269"/>
              <a:chOff x="496" y="6377"/>
              <a:chExt cx="568" cy="520"/>
            </a:xfrm>
          </p:grpSpPr>
          <p:sp>
            <p:nvSpPr>
              <p:cNvPr id="105538" name="Rectangle 50"/>
              <p:cNvSpPr>
                <a:spLocks noChangeArrowheads="1"/>
              </p:cNvSpPr>
              <p:nvPr/>
            </p:nvSpPr>
            <p:spPr bwMode="auto">
              <a:xfrm>
                <a:off x="528" y="6377"/>
                <a:ext cx="504"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CC"/>
                    </a:solidFill>
                    <a:effectLst/>
                    <a:uLnTx/>
                    <a:uFillTx/>
                    <a:latin typeface="Arial" panose="020B0604020202020204" pitchFamily="34" charset="0"/>
                    <a:ea typeface="SimSun" charset="0"/>
                    <a:cs typeface="Arial" panose="020B0604020202020204" pitchFamily="34" charset="0"/>
                  </a:rPr>
                  <a:t> </a:t>
                </a:r>
              </a:p>
            </p:txBody>
          </p:sp>
          <p:sp>
            <p:nvSpPr>
              <p:cNvPr id="105539" name="Rectangle 132"/>
              <p:cNvSpPr>
                <a:spLocks noChangeArrowheads="1"/>
              </p:cNvSpPr>
              <p:nvPr/>
            </p:nvSpPr>
            <p:spPr bwMode="auto">
              <a:xfrm>
                <a:off x="496" y="6377"/>
                <a:ext cx="568"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14" name="Group 135"/>
            <p:cNvGrpSpPr>
              <a:grpSpLocks/>
            </p:cNvGrpSpPr>
            <p:nvPr/>
          </p:nvGrpSpPr>
          <p:grpSpPr bwMode="auto">
            <a:xfrm>
              <a:off x="1306" y="3733"/>
              <a:ext cx="558" cy="269"/>
              <a:chOff x="1064" y="6377"/>
              <a:chExt cx="455" cy="520"/>
            </a:xfrm>
          </p:grpSpPr>
          <p:sp>
            <p:nvSpPr>
              <p:cNvPr id="105536" name="Rectangle 51"/>
              <p:cNvSpPr>
                <a:spLocks noChangeArrowheads="1"/>
              </p:cNvSpPr>
              <p:nvPr/>
            </p:nvSpPr>
            <p:spPr bwMode="auto">
              <a:xfrm>
                <a:off x="1096" y="6377"/>
                <a:ext cx="391"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CC"/>
                    </a:solidFill>
                    <a:effectLst/>
                    <a:uLnTx/>
                    <a:uFillTx/>
                    <a:latin typeface="Arial" panose="020B0604020202020204" pitchFamily="34" charset="0"/>
                    <a:ea typeface="SimSun" charset="0"/>
                    <a:cs typeface="Arial" panose="020B0604020202020204" pitchFamily="34" charset="0"/>
                  </a:rPr>
                  <a:t> </a:t>
                </a:r>
              </a:p>
            </p:txBody>
          </p:sp>
          <p:sp>
            <p:nvSpPr>
              <p:cNvPr id="105537" name="Rectangle 134"/>
              <p:cNvSpPr>
                <a:spLocks noChangeArrowheads="1"/>
              </p:cNvSpPr>
              <p:nvPr/>
            </p:nvSpPr>
            <p:spPr bwMode="auto">
              <a:xfrm>
                <a:off x="1064" y="6377"/>
                <a:ext cx="455"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15" name="Group 137"/>
            <p:cNvGrpSpPr>
              <a:grpSpLocks/>
            </p:cNvGrpSpPr>
            <p:nvPr/>
          </p:nvGrpSpPr>
          <p:grpSpPr bwMode="auto">
            <a:xfrm>
              <a:off x="1864" y="3733"/>
              <a:ext cx="734" cy="269"/>
              <a:chOff x="1519" y="6377"/>
              <a:chExt cx="598" cy="520"/>
            </a:xfrm>
          </p:grpSpPr>
          <p:sp>
            <p:nvSpPr>
              <p:cNvPr id="105534" name="Rectangle 52"/>
              <p:cNvSpPr>
                <a:spLocks noChangeArrowheads="1"/>
              </p:cNvSpPr>
              <p:nvPr/>
            </p:nvSpPr>
            <p:spPr bwMode="auto">
              <a:xfrm>
                <a:off x="1551" y="6377"/>
                <a:ext cx="534"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CC"/>
                    </a:solidFill>
                    <a:effectLst/>
                    <a:uLnTx/>
                    <a:uFillTx/>
                    <a:latin typeface="Arial" panose="020B0604020202020204" pitchFamily="34" charset="0"/>
                    <a:ea typeface="SimSun" charset="0"/>
                    <a:cs typeface="Arial" panose="020B0604020202020204" pitchFamily="34" charset="0"/>
                  </a:rPr>
                  <a:t> </a:t>
                </a:r>
              </a:p>
            </p:txBody>
          </p:sp>
          <p:sp>
            <p:nvSpPr>
              <p:cNvPr id="105535" name="Rectangle 136"/>
              <p:cNvSpPr>
                <a:spLocks noChangeArrowheads="1"/>
              </p:cNvSpPr>
              <p:nvPr/>
            </p:nvSpPr>
            <p:spPr bwMode="auto">
              <a:xfrm>
                <a:off x="1519" y="6377"/>
                <a:ext cx="598"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16" name="Group 139"/>
            <p:cNvGrpSpPr>
              <a:grpSpLocks/>
            </p:cNvGrpSpPr>
            <p:nvPr/>
          </p:nvGrpSpPr>
          <p:grpSpPr bwMode="auto">
            <a:xfrm>
              <a:off x="2598" y="3733"/>
              <a:ext cx="373" cy="269"/>
              <a:chOff x="2117" y="6377"/>
              <a:chExt cx="304" cy="520"/>
            </a:xfrm>
          </p:grpSpPr>
          <p:sp>
            <p:nvSpPr>
              <p:cNvPr id="105532" name="Rectangle 53"/>
              <p:cNvSpPr>
                <a:spLocks noChangeArrowheads="1"/>
              </p:cNvSpPr>
              <p:nvPr/>
            </p:nvSpPr>
            <p:spPr bwMode="auto">
              <a:xfrm>
                <a:off x="2149" y="6377"/>
                <a:ext cx="262"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1200" b="1" i="0" u="none" strike="noStrike" kern="1200" cap="none" spc="0" normalizeH="0" baseline="0" noProof="0" dirty="0" err="1">
                    <a:ln>
                      <a:noFill/>
                    </a:ln>
                    <a:solidFill>
                      <a:srgbClr val="FFFFCC"/>
                    </a:solidFill>
                    <a:effectLst/>
                    <a:uLnTx/>
                    <a:uFillTx/>
                    <a:latin typeface="Arial" panose="020B0604020202020204" pitchFamily="34" charset="0"/>
                    <a:ea typeface="SimSun" charset="0"/>
                    <a:cs typeface="Arial" panose="020B0604020202020204" pitchFamily="34" charset="0"/>
                  </a:rPr>
                  <a:t>إنفصال</a:t>
                </a:r>
                <a:endParaRPr kumimoji="0" lang="en-US" altLang="zh-CN" sz="12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zh-CN" sz="11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٥: ٢- ١٦</a:t>
                </a:r>
                <a:endParaRPr kumimoji="0" lang="en-US" altLang="zh-CN" sz="11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33" name="Rectangle 138"/>
              <p:cNvSpPr>
                <a:spLocks noChangeArrowheads="1"/>
              </p:cNvSpPr>
              <p:nvPr/>
            </p:nvSpPr>
            <p:spPr bwMode="auto">
              <a:xfrm>
                <a:off x="2117" y="6377"/>
                <a:ext cx="304"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17" name="Group 141"/>
            <p:cNvGrpSpPr>
              <a:grpSpLocks/>
            </p:cNvGrpSpPr>
            <p:nvPr/>
          </p:nvGrpSpPr>
          <p:grpSpPr bwMode="auto">
            <a:xfrm>
              <a:off x="2969" y="3733"/>
              <a:ext cx="664" cy="269"/>
              <a:chOff x="2421" y="6377"/>
              <a:chExt cx="542" cy="520"/>
            </a:xfrm>
          </p:grpSpPr>
          <p:sp>
            <p:nvSpPr>
              <p:cNvPr id="105530" name="Rectangle 54"/>
              <p:cNvSpPr>
                <a:spLocks noChangeArrowheads="1"/>
              </p:cNvSpPr>
              <p:nvPr/>
            </p:nvSpPr>
            <p:spPr bwMode="auto">
              <a:xfrm>
                <a:off x="2453" y="6377"/>
                <a:ext cx="510"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تزين</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٦: ١-١٣</a:t>
                </a:r>
                <a:endParaRPr kumimoji="0" lang="en-US" altLang="zh-CN" sz="16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31" name="Rectangle 140"/>
              <p:cNvSpPr>
                <a:spLocks noChangeArrowheads="1"/>
              </p:cNvSpPr>
              <p:nvPr/>
            </p:nvSpPr>
            <p:spPr bwMode="auto">
              <a:xfrm>
                <a:off x="2421" y="6377"/>
                <a:ext cx="531"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18" name="Group 143"/>
            <p:cNvGrpSpPr>
              <a:grpSpLocks/>
            </p:cNvGrpSpPr>
            <p:nvPr/>
          </p:nvGrpSpPr>
          <p:grpSpPr bwMode="auto">
            <a:xfrm>
              <a:off x="3622" y="3733"/>
              <a:ext cx="736" cy="269"/>
              <a:chOff x="2952" y="6377"/>
              <a:chExt cx="599" cy="520"/>
            </a:xfrm>
          </p:grpSpPr>
          <p:sp>
            <p:nvSpPr>
              <p:cNvPr id="105528" name="Rectangle 55"/>
              <p:cNvSpPr>
                <a:spLocks noChangeArrowheads="1"/>
              </p:cNvSpPr>
              <p:nvPr/>
            </p:nvSpPr>
            <p:spPr bwMode="auto">
              <a:xfrm>
                <a:off x="2984" y="6377"/>
                <a:ext cx="535"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800" b="1" i="0" u="none" strike="noStrike" kern="1200" cap="none" spc="0" normalizeH="0" baseline="0" noProof="0">
                  <a:ln>
                    <a:noFill/>
                  </a:ln>
                  <a:solidFill>
                    <a:srgbClr val="FFFFCC"/>
                  </a:solidFill>
                  <a:effectLst/>
                  <a:uLnTx/>
                  <a:uFillTx/>
                  <a:latin typeface="Arial" panose="020B0604020202020204" pitchFamily="34" charset="0"/>
                  <a:ea typeface="SimSun" charset="0"/>
                  <a:cs typeface="Arial" panose="020B0604020202020204" pitchFamily="34" charset="0"/>
                </a:endParaRPr>
              </a:p>
            </p:txBody>
          </p:sp>
          <p:sp>
            <p:nvSpPr>
              <p:cNvPr id="105529" name="Rectangle 142"/>
              <p:cNvSpPr>
                <a:spLocks noChangeArrowheads="1"/>
              </p:cNvSpPr>
              <p:nvPr/>
            </p:nvSpPr>
            <p:spPr bwMode="auto">
              <a:xfrm>
                <a:off x="2952" y="6377"/>
                <a:ext cx="599"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19" name="Group 145"/>
            <p:cNvGrpSpPr>
              <a:grpSpLocks/>
            </p:cNvGrpSpPr>
            <p:nvPr/>
          </p:nvGrpSpPr>
          <p:grpSpPr bwMode="auto">
            <a:xfrm>
              <a:off x="4358" y="3733"/>
              <a:ext cx="701" cy="269"/>
              <a:chOff x="3551" y="6377"/>
              <a:chExt cx="572" cy="520"/>
            </a:xfrm>
          </p:grpSpPr>
          <p:sp>
            <p:nvSpPr>
              <p:cNvPr id="105526" name="Rectangle 56"/>
              <p:cNvSpPr>
                <a:spLocks noChangeArrowheads="1"/>
              </p:cNvSpPr>
              <p:nvPr/>
            </p:nvSpPr>
            <p:spPr bwMode="auto">
              <a:xfrm>
                <a:off x="3583" y="6377"/>
                <a:ext cx="508"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CC"/>
                    </a:solidFill>
                    <a:effectLst/>
                    <a:uLnTx/>
                    <a:uFillTx/>
                    <a:latin typeface="Arial" panose="020B0604020202020204" pitchFamily="34" charset="0"/>
                    <a:ea typeface="SimSun" charset="0"/>
                    <a:cs typeface="Arial" panose="020B0604020202020204" pitchFamily="34" charset="0"/>
                  </a:rPr>
                  <a:t> </a:t>
                </a:r>
              </a:p>
            </p:txBody>
          </p:sp>
          <p:sp>
            <p:nvSpPr>
              <p:cNvPr id="105527" name="Rectangle 144"/>
              <p:cNvSpPr>
                <a:spLocks noChangeArrowheads="1"/>
              </p:cNvSpPr>
              <p:nvPr/>
            </p:nvSpPr>
            <p:spPr bwMode="auto">
              <a:xfrm>
                <a:off x="3551" y="6377"/>
                <a:ext cx="572"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20" name="Group 147"/>
            <p:cNvGrpSpPr>
              <a:grpSpLocks/>
            </p:cNvGrpSpPr>
            <p:nvPr/>
          </p:nvGrpSpPr>
          <p:grpSpPr bwMode="auto">
            <a:xfrm>
              <a:off x="5059" y="3733"/>
              <a:ext cx="747" cy="269"/>
              <a:chOff x="4123" y="6377"/>
              <a:chExt cx="608" cy="520"/>
            </a:xfrm>
          </p:grpSpPr>
          <p:sp>
            <p:nvSpPr>
              <p:cNvPr id="105524" name="Rectangle 57"/>
              <p:cNvSpPr>
                <a:spLocks noChangeArrowheads="1"/>
              </p:cNvSpPr>
              <p:nvPr/>
            </p:nvSpPr>
            <p:spPr bwMode="auto">
              <a:xfrm>
                <a:off x="4155" y="6377"/>
                <a:ext cx="544"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CC"/>
                    </a:solidFill>
                    <a:effectLst/>
                    <a:uLnTx/>
                    <a:uFillTx/>
                    <a:latin typeface="Arial" panose="020B0604020202020204" pitchFamily="34" charset="0"/>
                    <a:ea typeface="SimSun" charset="0"/>
                    <a:cs typeface="Arial" panose="020B0604020202020204" pitchFamily="34" charset="0"/>
                  </a:rPr>
                  <a:t> </a:t>
                </a:r>
              </a:p>
            </p:txBody>
          </p:sp>
          <p:sp>
            <p:nvSpPr>
              <p:cNvPr id="105525" name="Rectangle 146"/>
              <p:cNvSpPr>
                <a:spLocks noChangeArrowheads="1"/>
              </p:cNvSpPr>
              <p:nvPr/>
            </p:nvSpPr>
            <p:spPr bwMode="auto">
              <a:xfrm>
                <a:off x="4123" y="6377"/>
                <a:ext cx="608"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nvGrpSpPr>
            <p:cNvPr id="105521" name="Group 151"/>
            <p:cNvGrpSpPr>
              <a:grpSpLocks/>
            </p:cNvGrpSpPr>
            <p:nvPr/>
          </p:nvGrpSpPr>
          <p:grpSpPr bwMode="auto">
            <a:xfrm>
              <a:off x="0" y="4002"/>
              <a:ext cx="5804" cy="340"/>
              <a:chOff x="0" y="6897"/>
              <a:chExt cx="6243" cy="615"/>
            </a:xfrm>
          </p:grpSpPr>
          <p:sp>
            <p:nvSpPr>
              <p:cNvPr id="105522" name="Rectangle 59"/>
              <p:cNvSpPr>
                <a:spLocks noChangeArrowheads="1"/>
              </p:cNvSpPr>
              <p:nvPr/>
            </p:nvSpPr>
            <p:spPr bwMode="auto">
              <a:xfrm>
                <a:off x="32" y="6897"/>
                <a:ext cx="6179"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FFCC"/>
                    </a:solidFill>
                    <a:effectLst/>
                    <a:uLnTx/>
                    <a:uFillTx/>
                    <a:latin typeface="Arial" panose="020B0604020202020204" pitchFamily="34" charset="0"/>
                    <a:ea typeface="SimSun" charset="0"/>
                    <a:cs typeface="Arial" panose="020B0604020202020204" pitchFamily="34" charset="0"/>
                  </a:rPr>
                  <a:t> </a:t>
                </a:r>
              </a:p>
            </p:txBody>
          </p:sp>
          <p:sp>
            <p:nvSpPr>
              <p:cNvPr id="105523" name="Rectangle 150"/>
              <p:cNvSpPr>
                <a:spLocks noChangeArrowheads="1"/>
              </p:cNvSpPr>
              <p:nvPr/>
            </p:nvSpPr>
            <p:spPr bwMode="auto">
              <a:xfrm>
                <a:off x="0" y="6897"/>
                <a:ext cx="6243"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CC"/>
                  </a:solidFill>
                  <a:effectLst/>
                  <a:uLnTx/>
                  <a:uFillTx/>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10049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additive="base">
                                        <p:cTn id="7" dur="500" fill="hold"/>
                                        <p:tgtEl>
                                          <p:spTgt spid="105474"/>
                                        </p:tgtEl>
                                        <p:attrNameLst>
                                          <p:attrName>ppt_x</p:attrName>
                                        </p:attrNameLst>
                                      </p:cBhvr>
                                      <p:tavLst>
                                        <p:tav tm="0">
                                          <p:val>
                                            <p:strVal val="0-#ppt_w/2"/>
                                          </p:val>
                                        </p:tav>
                                        <p:tav tm="100000">
                                          <p:val>
                                            <p:strVal val="#ppt_x"/>
                                          </p:val>
                                        </p:tav>
                                      </p:tavLst>
                                    </p:anim>
                                    <p:anim calcmode="lin" valueType="num">
                                      <p:cBhvr additive="base">
                                        <p:cTn id="8" dur="500" fill="hold"/>
                                        <p:tgtEl>
                                          <p:spTgt spid="1054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2"/>
        </a:solidFill>
        <a:effectLst/>
      </p:bgPr>
    </p:bg>
    <p:spTree>
      <p:nvGrpSpPr>
        <p:cNvPr id="1" name=""/>
        <p:cNvGrpSpPr/>
        <p:nvPr/>
      </p:nvGrpSpPr>
      <p:grpSpPr>
        <a:xfrm>
          <a:off x="0" y="0"/>
          <a:ext cx="0" cy="0"/>
          <a:chOff x="0" y="0"/>
          <a:chExt cx="0" cy="0"/>
        </a:xfrm>
      </p:grpSpPr>
      <p:pic>
        <p:nvPicPr>
          <p:cNvPr id="107522" name="Picture 7" descr="love">
            <a:hlinkClick r:id="rId3"/>
          </p:cNvPr>
          <p:cNvPicPr>
            <a:picLocks noChangeAspect="1" noChangeArrowheads="1"/>
          </p:cNvPicPr>
          <p:nvPr/>
        </p:nvPicPr>
        <p:blipFill rotWithShape="1">
          <a:blip r:embed="rId4">
            <a:extLst>
              <a:ext uri="{28A0092B-C50C-407E-A947-70E740481C1C}">
                <a14:useLocalDpi xmlns:a14="http://schemas.microsoft.com/office/drawing/2010/main"/>
              </a:ext>
            </a:extLst>
          </a:blip>
          <a:srcRect b="10169"/>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8" name="WordArt 8"/>
          <p:cNvSpPr>
            <a:spLocks noChangeArrowheads="1" noChangeShapeType="1" noTextEdit="1"/>
          </p:cNvSpPr>
          <p:nvPr/>
        </p:nvSpPr>
        <p:spPr bwMode="auto">
          <a:xfrm>
            <a:off x="976313" y="-228600"/>
            <a:ext cx="7177087" cy="4899025"/>
          </a:xfrm>
          <a:prstGeom prst="rect">
            <a:avLst/>
          </a:prstGeom>
        </p:spPr>
        <p:txBody>
          <a:bodyPr wrap="none" fromWordArt="1">
            <a:prstTxWarp prst="textCurveUp">
              <a:avLst>
                <a:gd name="adj" fmla="val 40356"/>
              </a:avLst>
            </a:prstTxWarp>
          </a:bodyPr>
          <a:lstStyle/>
          <a:p>
            <a:pPr marL="0" marR="0" lvl="0" indent="0" algn="ctr" defTabSz="457200" rtl="1" eaLnBrk="0" fontAlgn="base" latinLnBrk="0" hangingPunct="0">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Arial"/>
              </a:rPr>
              <a:t>الحـــــــب</a:t>
            </a:r>
            <a:endParaRPr kumimoji="0" lang="en-US" sz="1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Arial"/>
            </a:endParaRPr>
          </a:p>
        </p:txBody>
      </p:sp>
      <p:sp>
        <p:nvSpPr>
          <p:cNvPr id="107524" name="Text Box 5"/>
          <p:cNvSpPr txBox="1">
            <a:spLocks noChangeArrowheads="1"/>
          </p:cNvSpPr>
          <p:nvPr/>
        </p:nvSpPr>
        <p:spPr bwMode="auto">
          <a:xfrm>
            <a:off x="8229600" y="0"/>
            <a:ext cx="838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425</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
        <p:nvSpPr>
          <p:cNvPr id="10250" name="Rectangle 10"/>
          <p:cNvSpPr>
            <a:spLocks noChangeArrowheads="1"/>
          </p:cNvSpPr>
          <p:nvPr/>
        </p:nvSpPr>
        <p:spPr bwMode="auto">
          <a:xfrm>
            <a:off x="2286000" y="228600"/>
            <a:ext cx="4038600" cy="838200"/>
          </a:xfrm>
          <a:prstGeom prst="rect">
            <a:avLst/>
          </a:prstGeom>
          <a:noFill/>
          <a:ln w="9525">
            <a:noFill/>
            <a:miter lim="800000"/>
            <a:headEnd/>
            <a:tailEnd/>
          </a:ln>
          <a:effectLst>
            <a:outerShdw blurRad="63500" dist="107763" dir="2700000" algn="ctr" rotWithShape="0">
              <a:schemeClr val="bg1">
                <a:alpha val="74998"/>
              </a:schemeClr>
            </a:outerShdw>
          </a:effectLst>
        </p:spPr>
        <p:txBody>
          <a:bodyPr lIns="92075" tIns="46038" rIns="92075" bIns="46038"/>
          <a:lstStyle/>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r>
              <a:rPr kumimoji="0" lang="ar-SA" sz="3600" b="1" i="0" u="sng" strike="noStrike" kern="1200" cap="none" spc="0" normalizeH="0" baseline="0" noProof="0" dirty="0">
                <a:ln>
                  <a:noFill/>
                </a:ln>
                <a:solidFill>
                  <a:srgbClr val="FFFFCC"/>
                </a:solidFill>
                <a:effectLst/>
                <a:uLnTx/>
                <a:uFillTx/>
                <a:latin typeface="Arial"/>
                <a:ea typeface="SimSun" pitchFamily="2" charset="-122"/>
                <a:cs typeface="Arial"/>
              </a:rPr>
              <a:t>الكلمة المفتاحية</a:t>
            </a:r>
            <a:endParaRPr kumimoji="0" lang="en-US" sz="3600" b="1" i="0" u="sng" strike="noStrike" kern="1200" cap="none" spc="0" normalizeH="0" baseline="0" noProof="0" dirty="0">
              <a:ln>
                <a:noFill/>
              </a:ln>
              <a:solidFill>
                <a:srgbClr val="FFFFCC"/>
              </a:solidFill>
              <a:effectLst/>
              <a:uLnTx/>
              <a:uFillTx/>
              <a:latin typeface="Arial"/>
              <a:ea typeface="SimSun" pitchFamily="2" charset="-122"/>
              <a:cs typeface="Arial"/>
            </a:endParaRPr>
          </a:p>
        </p:txBody>
      </p:sp>
      <p:sp>
        <p:nvSpPr>
          <p:cNvPr id="10251" name="Rectangle 11"/>
          <p:cNvSpPr>
            <a:spLocks noChangeArrowheads="1"/>
          </p:cNvSpPr>
          <p:nvPr/>
        </p:nvSpPr>
        <p:spPr bwMode="auto">
          <a:xfrm>
            <a:off x="609600" y="4374184"/>
            <a:ext cx="7848600" cy="2462213"/>
          </a:xfrm>
          <a:prstGeom prst="rect">
            <a:avLst/>
          </a:prstGeom>
          <a:noFill/>
          <a:ln w="9525">
            <a:noFill/>
            <a:miter lim="800000"/>
            <a:headEnd/>
            <a:tailEnd/>
          </a:ln>
          <a:effectLst>
            <a:outerShdw blurRad="63500" dist="107763" dir="2700000" algn="ctr" rotWithShape="0">
              <a:schemeClr val="bg1">
                <a:alpha val="74998"/>
              </a:schemeClr>
            </a:outerShdw>
          </a:effectLst>
        </p:spPr>
        <p:txBody>
          <a:bodyPr lIns="92075" tIns="46038" rIns="92075" bIns="46038"/>
          <a:lstStyle/>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r>
              <a:rPr kumimoji="0" lang="ar-SA" altLang="zh-CN" sz="3600" b="1" i="0" u="sng" strike="noStrike" kern="1200" cap="none" spc="0" normalizeH="0" baseline="0" noProof="0" dirty="0">
                <a:ln>
                  <a:noFill/>
                </a:ln>
                <a:solidFill>
                  <a:srgbClr val="FFFFCC"/>
                </a:solidFill>
                <a:effectLst/>
                <a:uLnTx/>
                <a:uFillTx/>
                <a:latin typeface="Arial"/>
                <a:ea typeface="SimSun" charset="0"/>
                <a:cs typeface="Arial"/>
              </a:rPr>
              <a:t>ال</a:t>
            </a:r>
            <a:r>
              <a:rPr kumimoji="0" lang="ar-JO" altLang="zh-CN" sz="3600" b="1" i="0" u="sng" strike="noStrike" kern="1200" cap="none" spc="0" normalizeH="0" baseline="0" noProof="0" dirty="0">
                <a:ln>
                  <a:noFill/>
                </a:ln>
                <a:solidFill>
                  <a:srgbClr val="FFFFCC"/>
                </a:solidFill>
                <a:effectLst/>
                <a:uLnTx/>
                <a:uFillTx/>
                <a:latin typeface="Arial"/>
                <a:ea typeface="SimSun" charset="0"/>
                <a:cs typeface="Arial"/>
              </a:rPr>
              <a:t>آ</a:t>
            </a:r>
            <a:r>
              <a:rPr kumimoji="0" lang="ar-SA" altLang="zh-CN" sz="3600" b="1" i="0" u="sng" strike="noStrike" kern="1200" cap="none" spc="0" normalizeH="0" baseline="0" noProof="0" dirty="0">
                <a:ln>
                  <a:noFill/>
                </a:ln>
                <a:solidFill>
                  <a:srgbClr val="FFFFCC"/>
                </a:solidFill>
                <a:effectLst/>
                <a:uLnTx/>
                <a:uFillTx/>
                <a:latin typeface="Arial"/>
                <a:ea typeface="SimSun" charset="0"/>
                <a:cs typeface="Arial"/>
              </a:rPr>
              <a:t>ية المفتاحية</a:t>
            </a:r>
            <a:endParaRPr kumimoji="0" lang="en-US" altLang="zh-CN" sz="3600" b="1" i="0" u="none" strike="noStrike" kern="1200" cap="none" spc="0" normalizeH="0" baseline="0" noProof="0" dirty="0">
              <a:ln>
                <a:noFill/>
              </a:ln>
              <a:solidFill>
                <a:srgbClr val="FFFFCC"/>
              </a:solidFill>
              <a:effectLst/>
              <a:uLnTx/>
              <a:uFillTx/>
              <a:latin typeface="Arial"/>
              <a:ea typeface="SimSun" charset="0"/>
              <a:cs typeface="Arial"/>
            </a:endParaRPr>
          </a:p>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r>
              <a:rPr kumimoji="0" lang="ar-SA" altLang="zh-CN" sz="4800" b="1" i="0" u="none" strike="noStrike" kern="1200" cap="none" spc="0" normalizeH="0" baseline="0" noProof="0" dirty="0">
                <a:ln>
                  <a:noFill/>
                </a:ln>
                <a:solidFill>
                  <a:srgbClr val="FFFFCC"/>
                </a:solidFill>
                <a:effectLst/>
                <a:uLnTx/>
                <a:uFillTx/>
                <a:latin typeface="Arial"/>
                <a:ea typeface="SimSun" charset="0"/>
                <a:cs typeface="Arial"/>
              </a:rPr>
              <a:t>  أَنَا لِحَبِيبِي وَإِلَيَّ اشْتِيَاقُه</a:t>
            </a:r>
            <a:br>
              <a:rPr kumimoji="0" lang="ar-SA" altLang="zh-CN" sz="4800" b="1" i="0" u="none" strike="noStrike" kern="1200" cap="none" spc="0" normalizeH="0" baseline="0" noProof="0" dirty="0">
                <a:ln>
                  <a:noFill/>
                </a:ln>
                <a:solidFill>
                  <a:srgbClr val="FFFFCC"/>
                </a:solidFill>
                <a:effectLst/>
                <a:uLnTx/>
                <a:uFillTx/>
                <a:latin typeface="Arial"/>
                <a:ea typeface="SimSun" charset="0"/>
                <a:cs typeface="Arial"/>
              </a:rPr>
            </a:br>
            <a:r>
              <a:rPr kumimoji="0" lang="ar-SA" altLang="zh-CN" sz="4800" b="1" i="0" u="none" strike="noStrike" kern="1200" cap="none" spc="0" normalizeH="0" baseline="0" noProof="0" dirty="0">
                <a:ln>
                  <a:noFill/>
                </a:ln>
                <a:solidFill>
                  <a:srgbClr val="FFFFCC"/>
                </a:solidFill>
                <a:effectLst/>
                <a:uLnTx/>
                <a:uFillTx/>
                <a:latin typeface="Arial"/>
                <a:ea typeface="SimSun" charset="0"/>
                <a:cs typeface="Arial"/>
              </a:rPr>
              <a:t> ( نش ٧ : ١٠ )</a:t>
            </a:r>
          </a:p>
        </p:txBody>
      </p:sp>
      <p:sp>
        <p:nvSpPr>
          <p:cNvPr id="10252" name="Rectangle 12"/>
          <p:cNvSpPr>
            <a:spLocks noGrp="1" noChangeArrowheads="1"/>
          </p:cNvSpPr>
          <p:nvPr>
            <p:ph type="title"/>
          </p:nvPr>
        </p:nvSpPr>
        <p:spPr>
          <a:xfrm>
            <a:off x="46973" y="-990600"/>
            <a:ext cx="2743200" cy="762000"/>
          </a:xfrm>
          <a:effectLst>
            <a:outerShdw blurRad="63500" dist="107763" dir="2700000" algn="ctr" rotWithShape="0">
              <a:schemeClr val="bg1">
                <a:alpha val="74998"/>
              </a:schemeClr>
            </a:outerShdw>
          </a:effectLst>
        </p:spPr>
        <p:txBody>
          <a:bodyPr/>
          <a:lstStyle/>
          <a:p>
            <a:pPr algn="l">
              <a:defRPr/>
            </a:pPr>
            <a:r>
              <a:rPr lang="en-US" b="1" dirty="0">
                <a:solidFill>
                  <a:schemeClr val="tx1"/>
                </a:solidFill>
                <a:ea typeface="+mj-ea"/>
                <a:cs typeface="+mj-cs"/>
              </a:rPr>
              <a:t>Keys</a:t>
            </a:r>
          </a:p>
        </p:txBody>
      </p:sp>
    </p:spTree>
    <p:extLst>
      <p:ext uri="{BB962C8B-B14F-4D97-AF65-F5344CB8AC3E}">
        <p14:creationId xmlns:p14="http://schemas.microsoft.com/office/powerpoint/2010/main" val="231599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ipe(down)">
                                      <p:cBhvr>
                                        <p:cTn id="7" dur="580">
                                          <p:stCondLst>
                                            <p:cond delay="0"/>
                                          </p:stCondLst>
                                        </p:cTn>
                                        <p:tgtEl>
                                          <p:spTgt spid="10248"/>
                                        </p:tgtEl>
                                      </p:cBhvr>
                                    </p:animEffect>
                                    <p:anim calcmode="lin" valueType="num">
                                      <p:cBhvr>
                                        <p:cTn id="8" dur="1822" tmFilter="0,0; 0.14,0.36; 0.43,0.73; 0.71,0.91; 1.0,1.0">
                                          <p:stCondLst>
                                            <p:cond delay="0"/>
                                          </p:stCondLst>
                                        </p:cTn>
                                        <p:tgtEl>
                                          <p:spTgt spid="102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8"/>
                                        </p:tgtEl>
                                      </p:cBhvr>
                                      <p:to x="100000" y="60000"/>
                                    </p:animScale>
                                    <p:animScale>
                                      <p:cBhvr>
                                        <p:cTn id="14" dur="166" decel="50000">
                                          <p:stCondLst>
                                            <p:cond delay="676"/>
                                          </p:stCondLst>
                                        </p:cTn>
                                        <p:tgtEl>
                                          <p:spTgt spid="10248"/>
                                        </p:tgtEl>
                                      </p:cBhvr>
                                      <p:to x="100000" y="100000"/>
                                    </p:animScale>
                                    <p:animScale>
                                      <p:cBhvr>
                                        <p:cTn id="15" dur="26">
                                          <p:stCondLst>
                                            <p:cond delay="1312"/>
                                          </p:stCondLst>
                                        </p:cTn>
                                        <p:tgtEl>
                                          <p:spTgt spid="10248"/>
                                        </p:tgtEl>
                                      </p:cBhvr>
                                      <p:to x="100000" y="80000"/>
                                    </p:animScale>
                                    <p:animScale>
                                      <p:cBhvr>
                                        <p:cTn id="16" dur="166" decel="50000">
                                          <p:stCondLst>
                                            <p:cond delay="1338"/>
                                          </p:stCondLst>
                                        </p:cTn>
                                        <p:tgtEl>
                                          <p:spTgt spid="10248"/>
                                        </p:tgtEl>
                                      </p:cBhvr>
                                      <p:to x="100000" y="100000"/>
                                    </p:animScale>
                                    <p:animScale>
                                      <p:cBhvr>
                                        <p:cTn id="17" dur="26">
                                          <p:stCondLst>
                                            <p:cond delay="1642"/>
                                          </p:stCondLst>
                                        </p:cTn>
                                        <p:tgtEl>
                                          <p:spTgt spid="10248"/>
                                        </p:tgtEl>
                                      </p:cBhvr>
                                      <p:to x="100000" y="90000"/>
                                    </p:animScale>
                                    <p:animScale>
                                      <p:cBhvr>
                                        <p:cTn id="18" dur="166" decel="50000">
                                          <p:stCondLst>
                                            <p:cond delay="1668"/>
                                          </p:stCondLst>
                                        </p:cTn>
                                        <p:tgtEl>
                                          <p:spTgt spid="10248"/>
                                        </p:tgtEl>
                                      </p:cBhvr>
                                      <p:to x="100000" y="100000"/>
                                    </p:animScale>
                                    <p:animScale>
                                      <p:cBhvr>
                                        <p:cTn id="19" dur="26">
                                          <p:stCondLst>
                                            <p:cond delay="1808"/>
                                          </p:stCondLst>
                                        </p:cTn>
                                        <p:tgtEl>
                                          <p:spTgt spid="10248"/>
                                        </p:tgtEl>
                                      </p:cBhvr>
                                      <p:to x="100000" y="95000"/>
                                    </p:animScale>
                                    <p:animScale>
                                      <p:cBhvr>
                                        <p:cTn id="20" dur="166" decel="50000">
                                          <p:stCondLst>
                                            <p:cond delay="1834"/>
                                          </p:stCondLst>
                                        </p:cTn>
                                        <p:tgtEl>
                                          <p:spTgt spid="102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06" y="-11113"/>
            <a:ext cx="9153106" cy="6883712"/>
          </a:xfrm>
          <a:prstGeom prst="rect">
            <a:avLst/>
          </a:prstGeom>
        </p:spPr>
      </p:pic>
      <p:sp>
        <p:nvSpPr>
          <p:cNvPr id="16386" name="Text Box 5"/>
          <p:cNvSpPr txBox="1">
            <a:spLocks noChangeArrowheads="1"/>
          </p:cNvSpPr>
          <p:nvPr/>
        </p:nvSpPr>
        <p:spPr bwMode="auto">
          <a:xfrm>
            <a:off x="286018" y="-11113"/>
            <a:ext cx="8834278"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glow rad="177800">
                    <a:srgbClr val="000000">
                      <a:alpha val="88000"/>
                    </a:srgbClr>
                  </a:glow>
                </a:effectLst>
                <a:uLnTx/>
                <a:uFillTx/>
                <a:latin typeface="Arial"/>
                <a:ea typeface="ＭＳ Ｐゴシック" charset="0"/>
                <a:cs typeface="Arial"/>
              </a:rPr>
              <a:t>نشيد ال</a:t>
            </a:r>
            <a:r>
              <a:rPr kumimoji="0" lang="ar-JO" sz="4000" b="1" i="0" u="none" strike="noStrike" kern="1200" cap="none" spc="0" normalizeH="0" baseline="0" noProof="0" dirty="0">
                <a:ln>
                  <a:noFill/>
                </a:ln>
                <a:solidFill>
                  <a:srgbClr val="FFFFFF"/>
                </a:solidFill>
                <a:effectLst>
                  <a:glow rad="177800">
                    <a:srgbClr val="000000">
                      <a:alpha val="88000"/>
                    </a:srgbClr>
                  </a:glow>
                </a:effectLst>
                <a:uLnTx/>
                <a:uFillTx/>
                <a:latin typeface="Arial"/>
                <a:ea typeface="ＭＳ Ｐゴシック" charset="0"/>
                <a:cs typeface="Arial"/>
              </a:rPr>
              <a:t>أ</a:t>
            </a:r>
            <a:r>
              <a:rPr kumimoji="0" lang="ar-SA" sz="4000" b="1" i="0" u="none" strike="noStrike" kern="1200" cap="none" spc="0" normalizeH="0" baseline="0" noProof="0" dirty="0">
                <a:ln>
                  <a:noFill/>
                </a:ln>
                <a:solidFill>
                  <a:srgbClr val="FFFFFF"/>
                </a:solidFill>
                <a:effectLst>
                  <a:glow rad="177800">
                    <a:srgbClr val="000000">
                      <a:alpha val="88000"/>
                    </a:srgbClr>
                  </a:glow>
                </a:effectLst>
                <a:uLnTx/>
                <a:uFillTx/>
                <a:latin typeface="Arial"/>
                <a:ea typeface="ＭＳ Ｐゴシック" charset="0"/>
                <a:cs typeface="Arial"/>
              </a:rPr>
              <a:t>نشاد ٤ : ١٦</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glow rad="177800">
                    <a:srgbClr val="000000">
                      <a:alpha val="88000"/>
                    </a:srgbClr>
                  </a:glow>
                </a:effectLst>
                <a:uLnTx/>
                <a:uFillTx/>
                <a:latin typeface="Arial"/>
                <a:ea typeface="ＭＳ Ｐゴシック" charset="0"/>
                <a:cs typeface="Arial"/>
              </a:rPr>
              <a:t>اِسْتَيْقِظِي يَا رِيحَ الشَّمَالِ وَتَعَالَيْ يَا رِيحَ الْجَنُوبِ</a:t>
            </a:r>
            <a:r>
              <a:rPr kumimoji="0" lang="ar-JO" sz="4000" b="1" i="0" u="none" strike="noStrike" kern="1200" cap="none" spc="0" normalizeH="0" baseline="0" noProof="0" dirty="0">
                <a:ln>
                  <a:noFill/>
                </a:ln>
                <a:solidFill>
                  <a:srgbClr val="FFFFFF"/>
                </a:solidFill>
                <a:effectLst>
                  <a:glow rad="177800">
                    <a:srgbClr val="000000">
                      <a:alpha val="88000"/>
                    </a:srgbClr>
                  </a:glow>
                </a:effectLst>
                <a:uLnTx/>
                <a:uFillTx/>
                <a:latin typeface="Arial"/>
                <a:ea typeface="ＭＳ Ｐゴシック" charset="0"/>
                <a:cs typeface="Arial"/>
              </a:rPr>
              <a:t>.</a:t>
            </a:r>
            <a:r>
              <a:rPr kumimoji="0" lang="ar-SA" sz="4000" b="1" i="0" u="none" strike="noStrike" kern="1200" cap="none" spc="0" normalizeH="0" baseline="0" noProof="0" dirty="0">
                <a:ln>
                  <a:noFill/>
                </a:ln>
                <a:solidFill>
                  <a:srgbClr val="FFFFFF"/>
                </a:solidFill>
                <a:effectLst>
                  <a:glow rad="177800">
                    <a:srgbClr val="000000">
                      <a:alpha val="88000"/>
                    </a:srgbClr>
                  </a:glow>
                </a:effectLst>
                <a:uLnTx/>
                <a:uFillTx/>
                <a:latin typeface="Arial"/>
                <a:ea typeface="ＭＳ Ｐゴシック" charset="0"/>
                <a:cs typeface="Arial"/>
              </a:rPr>
              <a:t> هَبِّي عَلَى جَنَّتِي فَتَقْطُرَ أَطْيَابُهَا لِيَأْتِ حَبِيبِي إِلَى جَنَّتِهِ وَيَأْكُلْ ثَمَرَهُ النَّفِيسَ. </a:t>
            </a:r>
          </a:p>
        </p:txBody>
      </p:sp>
    </p:spTree>
    <p:extLst>
      <p:ext uri="{BB962C8B-B14F-4D97-AF65-F5344CB8AC3E}">
        <p14:creationId xmlns:p14="http://schemas.microsoft.com/office/powerpoint/2010/main" val="30449868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otalTime>2154</TotalTime>
  <Words>1818</Words>
  <Application>Microsoft Macintosh PowerPoint</Application>
  <PresentationFormat>On-screen Show (4:3)</PresentationFormat>
  <Paragraphs>401</Paragraphs>
  <Slides>25</Slides>
  <Notes>19</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25</vt:i4>
      </vt:variant>
    </vt:vector>
  </HeadingPairs>
  <TitlesOfParts>
    <vt:vector size="42" baseType="lpstr">
      <vt:lpstr>ＭＳ Ｐゴシック</vt:lpstr>
      <vt:lpstr>Arial</vt:lpstr>
      <vt:lpstr>Arial Narrow</vt:lpstr>
      <vt:lpstr>Calibri</vt:lpstr>
      <vt:lpstr>Tahoma</vt:lpstr>
      <vt:lpstr>Times New Roman</vt:lpstr>
      <vt:lpstr>Wingdings</vt:lpstr>
      <vt:lpstr>FIREBALL</vt:lpstr>
      <vt:lpstr>Strategic</vt:lpstr>
      <vt:lpstr>Default Design</vt:lpstr>
      <vt:lpstr>3_Default Design</vt:lpstr>
      <vt:lpstr>Balance</vt:lpstr>
      <vt:lpstr>1_Orbit</vt:lpstr>
      <vt:lpstr>4_Default Design</vt:lpstr>
      <vt:lpstr>10_Contemporary</vt:lpstr>
      <vt:lpstr>1_Default Design</vt:lpstr>
      <vt:lpstr>Photo Editor Photo</vt:lpstr>
      <vt:lpstr>التصنيف في الكتاب المقدس</vt:lpstr>
      <vt:lpstr>تعريف المصطلحات</vt:lpstr>
      <vt:lpstr>متطلبات الرموز</vt:lpstr>
      <vt:lpstr>الرموز المعيّنة</vt:lpstr>
      <vt:lpstr>آدم مقابل المسيح</vt:lpstr>
      <vt:lpstr>نشيد الأنشاد</vt:lpstr>
      <vt:lpstr>نشــيد الأنشاد</vt:lpstr>
      <vt:lpstr>Keys</vt:lpstr>
      <vt:lpstr>PowerPoint Presentation</vt:lpstr>
      <vt:lpstr>هل أنت محرج؟</vt:lpstr>
      <vt:lpstr>نحن    مخلوقات جنسية</vt:lpstr>
      <vt:lpstr>الخصائص</vt:lpstr>
      <vt:lpstr>الخصائص</vt:lpstr>
      <vt:lpstr>الخصائص</vt:lpstr>
      <vt:lpstr>الخصائص</vt:lpstr>
      <vt:lpstr>نشيد الأنشاد</vt:lpstr>
      <vt:lpstr>والآن ماذا ؟</vt:lpstr>
      <vt:lpstr>أعياد الكتاب المقدس</vt:lpstr>
      <vt:lpstr>أخروية الأعياد اليهودية (لا 23) </vt:lpstr>
      <vt:lpstr>أخروية الأعياد اليهودية (لا 23) </vt:lpstr>
      <vt:lpstr>أخروية الأعياد اليهودية (لا 23) </vt:lpstr>
      <vt:lpstr>تنظر الأعياد تاريخيًّا إلى الوراء إلى ماضي إسرائيل</vt:lpstr>
      <vt:lpstr>تتطلَّع الأعياد أيضًا نبويًّا إلى الأمام إلى مستقبل إسرائيل</vt:lpstr>
      <vt:lpstr>الرابط للعرض التقديميِّ "دراسة الكتاب المقدَّس (علم التفسير)" متاحٌ على الموقع الإلكترونيّ:  BibleStudyDownloads.org</vt:lpstr>
      <vt:lpstr>PowerPoint Presentation</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Song of Solomon</dc:title>
  <dc:creator>Rick Griffith</dc:creator>
  <cp:lastModifiedBy>Rick Griffith</cp:lastModifiedBy>
  <cp:revision>65</cp:revision>
  <dcterms:created xsi:type="dcterms:W3CDTF">2010-04-18T06:09:45Z</dcterms:created>
  <dcterms:modified xsi:type="dcterms:W3CDTF">2024-01-14T16:56:11Z</dcterms:modified>
</cp:coreProperties>
</file>