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 id="2147483704" r:id="rId2"/>
    <p:sldMasterId id="2147483771" r:id="rId3"/>
    <p:sldMasterId id="2147483798" r:id="rId4"/>
    <p:sldMasterId id="2147483824" r:id="rId5"/>
    <p:sldMasterId id="2147483827" r:id="rId6"/>
    <p:sldMasterId id="2147483839" r:id="rId7"/>
    <p:sldMasterId id="2147483851" r:id="rId8"/>
    <p:sldMasterId id="2147483863" r:id="rId9"/>
    <p:sldMasterId id="2147483876" r:id="rId10"/>
    <p:sldMasterId id="2147483888" r:id="rId11"/>
    <p:sldMasterId id="2147483891" r:id="rId12"/>
    <p:sldMasterId id="2147483907" r:id="rId13"/>
    <p:sldMasterId id="2147483919" r:id="rId14"/>
  </p:sldMasterIdLst>
  <p:notesMasterIdLst>
    <p:notesMasterId r:id="rId82"/>
  </p:notesMasterIdLst>
  <p:sldIdLst>
    <p:sldId id="266" r:id="rId15"/>
    <p:sldId id="285" r:id="rId16"/>
    <p:sldId id="582" r:id="rId17"/>
    <p:sldId id="583" r:id="rId18"/>
    <p:sldId id="5570" r:id="rId19"/>
    <p:sldId id="5571" r:id="rId20"/>
    <p:sldId id="395" r:id="rId21"/>
    <p:sldId id="396" r:id="rId22"/>
    <p:sldId id="397" r:id="rId23"/>
    <p:sldId id="398" r:id="rId24"/>
    <p:sldId id="399" r:id="rId25"/>
    <p:sldId id="400" r:id="rId26"/>
    <p:sldId id="401" r:id="rId27"/>
    <p:sldId id="402" r:id="rId28"/>
    <p:sldId id="403" r:id="rId29"/>
    <p:sldId id="404" r:id="rId30"/>
    <p:sldId id="405" r:id="rId31"/>
    <p:sldId id="406" r:id="rId32"/>
    <p:sldId id="407" r:id="rId33"/>
    <p:sldId id="408" r:id="rId34"/>
    <p:sldId id="409" r:id="rId35"/>
    <p:sldId id="410" r:id="rId36"/>
    <p:sldId id="411" r:id="rId37"/>
    <p:sldId id="412" r:id="rId38"/>
    <p:sldId id="506" r:id="rId39"/>
    <p:sldId id="5572" r:id="rId40"/>
    <p:sldId id="5573" r:id="rId41"/>
    <p:sldId id="5574" r:id="rId42"/>
    <p:sldId id="5575" r:id="rId43"/>
    <p:sldId id="5576" r:id="rId44"/>
    <p:sldId id="279" r:id="rId45"/>
    <p:sldId id="752" r:id="rId46"/>
    <p:sldId id="753" r:id="rId47"/>
    <p:sldId id="5577" r:id="rId48"/>
    <p:sldId id="281" r:id="rId49"/>
    <p:sldId id="5578" r:id="rId50"/>
    <p:sldId id="5579" r:id="rId51"/>
    <p:sldId id="754" r:id="rId52"/>
    <p:sldId id="284" r:id="rId53"/>
    <p:sldId id="5580" r:id="rId54"/>
    <p:sldId id="5581" r:id="rId55"/>
    <p:sldId id="286" r:id="rId56"/>
    <p:sldId id="5582" r:id="rId57"/>
    <p:sldId id="288" r:id="rId58"/>
    <p:sldId id="5583" r:id="rId59"/>
    <p:sldId id="453" r:id="rId60"/>
    <p:sldId id="5594" r:id="rId61"/>
    <p:sldId id="5595" r:id="rId62"/>
    <p:sldId id="5596" r:id="rId63"/>
    <p:sldId id="5597" r:id="rId64"/>
    <p:sldId id="5598" r:id="rId65"/>
    <p:sldId id="5599" r:id="rId66"/>
    <p:sldId id="5600" r:id="rId67"/>
    <p:sldId id="5601" r:id="rId68"/>
    <p:sldId id="5602" r:id="rId69"/>
    <p:sldId id="5603" r:id="rId70"/>
    <p:sldId id="5604" r:id="rId71"/>
    <p:sldId id="5605" r:id="rId72"/>
    <p:sldId id="5606" r:id="rId73"/>
    <p:sldId id="5607" r:id="rId74"/>
    <p:sldId id="5608" r:id="rId75"/>
    <p:sldId id="5609" r:id="rId76"/>
    <p:sldId id="5610" r:id="rId77"/>
    <p:sldId id="5593" r:id="rId78"/>
    <p:sldId id="328" r:id="rId79"/>
    <p:sldId id="4884" r:id="rId80"/>
    <p:sldId id="329"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101" autoAdjust="0"/>
    <p:restoredTop sz="94249" autoAdjust="0"/>
  </p:normalViewPr>
  <p:slideViewPr>
    <p:cSldViewPr snapToGrid="0" snapToObjects="1">
      <p:cViewPr>
        <p:scale>
          <a:sx n="88" d="100"/>
          <a:sy n="88" d="100"/>
        </p:scale>
        <p:origin x="144" y="17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viewProps" Target="viewProps.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61" Type="http://schemas.openxmlformats.org/officeDocument/2006/relationships/slide" Target="slides/slide47.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63DAF9-07C3-4A4E-A06F-824F60129FBF}" type="datetimeFigureOut">
              <a:rPr lang="en-US" smtClean="0"/>
              <a:t>1/14/24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F93A68-C40E-C24E-AAA2-185FFA51C7E8}" type="slidenum">
              <a:rPr lang="en-US" smtClean="0"/>
              <a:t>‹#›</a:t>
            </a:fld>
            <a:endParaRPr lang="en-US"/>
          </a:p>
        </p:txBody>
      </p:sp>
    </p:spTree>
    <p:extLst>
      <p:ext uri="{BB962C8B-B14F-4D97-AF65-F5344CB8AC3E}">
        <p14:creationId xmlns:p14="http://schemas.microsoft.com/office/powerpoint/2010/main" val="7197186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796D44-82C9-084D-951E-0015721D721F}" type="slidenum">
              <a:rPr lang="en-US" sz="1200">
                <a:solidFill>
                  <a:srgbClr val="000000"/>
                </a:solidFill>
                <a:latin typeface="Times New Roman" charset="0"/>
              </a:rPr>
              <a:pPr eaLnBrk="1" hangingPunct="1"/>
              <a:t>2</a:t>
            </a:fld>
            <a:endParaRPr lang="en-US" sz="1200">
              <a:solidFill>
                <a:srgbClr val="000000"/>
              </a:solidFill>
              <a:latin typeface="Times New Roman" charset="0"/>
            </a:endParaRPr>
          </a:p>
        </p:txBody>
      </p:sp>
      <p:sp>
        <p:nvSpPr>
          <p:cNvPr id="841730" name="Rectangle 2"/>
          <p:cNvSpPr>
            <a:spLocks noGrp="1" noRot="1" noChangeAspect="1" noChangeArrowheads="1" noTextEdit="1"/>
          </p:cNvSpPr>
          <p:nvPr>
            <p:ph type="sldImg"/>
          </p:nvPr>
        </p:nvSpPr>
        <p:spPr>
          <a:ln/>
        </p:spPr>
      </p:sp>
      <p:sp>
        <p:nvSpPr>
          <p:cNvPr id="841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ＭＳ Ｐゴシック" charset="0"/>
              </a:rPr>
              <a:t>Ask the Author = Pray!</a:t>
            </a:r>
          </a:p>
          <a:p>
            <a:pPr eaLnBrk="1" hangingPunct="1"/>
            <a:r>
              <a:rPr lang="en-US" dirty="0">
                <a:latin typeface="Times New Roman" charset="0"/>
                <a:cs typeface="ＭＳ Ｐゴシック" charset="0"/>
              </a:rPr>
              <a:t>Start</a:t>
            </a:r>
            <a:r>
              <a:rPr lang="en-US" baseline="0" dirty="0">
                <a:latin typeface="Times New Roman" charset="0"/>
                <a:cs typeface="ＭＳ Ｐゴシック" charset="0"/>
              </a:rPr>
              <a:t> from the Top = Get an Overview of Scripture </a:t>
            </a:r>
            <a:endParaRPr lang="en-US" dirty="0">
              <a:latin typeface="Times New Roman"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E1559E-1F87-A341-8729-49BC2A0AFDB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5522" name="Rectangle 2"/>
          <p:cNvSpPr>
            <a:spLocks noGrp="1" noRot="1" noChangeAspect="1" noChangeArrowheads="1"/>
          </p:cNvSpPr>
          <p:nvPr>
            <p:ph type="sldImg"/>
          </p:nvPr>
        </p:nvSpPr>
        <p:spPr>
          <a:xfrm>
            <a:off x="1143000" y="685800"/>
            <a:ext cx="4572000" cy="3429000"/>
          </a:xfrm>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3582F3-746C-014C-AE72-2A4F5518101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7570" name="Rectangle 2"/>
          <p:cNvSpPr>
            <a:spLocks noGrp="1" noRot="1" noChangeAspect="1" noChangeArrowheads="1"/>
          </p:cNvSpPr>
          <p:nvPr>
            <p:ph type="sldImg"/>
          </p:nvPr>
        </p:nvSpPr>
        <p:spPr>
          <a:xfrm>
            <a:off x="1143000" y="685800"/>
            <a:ext cx="4572000" cy="3429000"/>
          </a:xfrm>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05DD0C-1484-C94F-A970-608738AA79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9618" name="Rectangle 2"/>
          <p:cNvSpPr>
            <a:spLocks noGrp="1" noRot="1" noChangeAspect="1" noChangeArrowheads="1"/>
          </p:cNvSpPr>
          <p:nvPr>
            <p:ph type="sldImg"/>
          </p:nvPr>
        </p:nvSpPr>
        <p:spPr>
          <a:xfrm>
            <a:off x="1143000" y="685800"/>
            <a:ext cx="4572000" cy="3429000"/>
          </a:xfrm>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07BD2F-84E9-4542-8F56-05DDFE04469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1666" name="Rectangle 2"/>
          <p:cNvSpPr>
            <a:spLocks noGrp="1" noRot="1" noChangeAspect="1" noChangeArrowheads="1"/>
          </p:cNvSpPr>
          <p:nvPr>
            <p:ph type="sldImg"/>
          </p:nvPr>
        </p:nvSpPr>
        <p:spPr>
          <a:xfrm>
            <a:off x="1143000" y="685800"/>
            <a:ext cx="4572000" cy="3429000"/>
          </a:xfrm>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D411C0-DBD7-084E-8A33-E0FC4561A7A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xfrm>
            <a:off x="1143000" y="685800"/>
            <a:ext cx="4572000" cy="3429000"/>
          </a:xfrm>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BCA0C5-7D87-2A41-8EB2-C0787F08E55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5762" name="Rectangle 2"/>
          <p:cNvSpPr>
            <a:spLocks noGrp="1" noRot="1" noChangeAspect="1" noChangeArrowheads="1"/>
          </p:cNvSpPr>
          <p:nvPr>
            <p:ph type="sldImg"/>
          </p:nvPr>
        </p:nvSpPr>
        <p:spPr>
          <a:xfrm>
            <a:off x="1143000" y="685800"/>
            <a:ext cx="4572000" cy="3429000"/>
          </a:xfrm>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179850-61C2-C243-9F2B-89DEFD9725B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7810" name="Rectangle 2"/>
          <p:cNvSpPr>
            <a:spLocks noGrp="1" noRot="1" noChangeAspect="1" noChangeArrowheads="1"/>
          </p:cNvSpPr>
          <p:nvPr>
            <p:ph type="sldImg"/>
          </p:nvPr>
        </p:nvSpPr>
        <p:spPr>
          <a:xfrm>
            <a:off x="1143000" y="685800"/>
            <a:ext cx="4572000" cy="3429000"/>
          </a:xfrm>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847DE2-6918-0B43-BE0D-DAC54B8D47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9858" name="Rectangle 2"/>
          <p:cNvSpPr>
            <a:spLocks noGrp="1" noRot="1" noChangeAspect="1" noChangeArrowheads="1"/>
          </p:cNvSpPr>
          <p:nvPr>
            <p:ph type="sldImg"/>
          </p:nvPr>
        </p:nvSpPr>
        <p:spPr>
          <a:xfrm>
            <a:off x="1143000" y="685800"/>
            <a:ext cx="4572000" cy="3429000"/>
          </a:xfrm>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8E4D90-B083-E242-B6CA-428BAA4B642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1906" name="Rectangle 2"/>
          <p:cNvSpPr>
            <a:spLocks noGrp="1" noRot="1" noChangeAspect="1" noChangeArrowheads="1"/>
          </p:cNvSpPr>
          <p:nvPr>
            <p:ph type="sldImg"/>
          </p:nvPr>
        </p:nvSpPr>
        <p:spPr>
          <a:xfrm>
            <a:off x="1143000" y="685800"/>
            <a:ext cx="4572000" cy="3429000"/>
          </a:xfrm>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5519F9-6B87-0A43-90F4-F8C9CF2538E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3954" name="Rectangle 2"/>
          <p:cNvSpPr>
            <a:spLocks noGrp="1" noRot="1" noChangeAspect="1" noChangeArrowheads="1"/>
          </p:cNvSpPr>
          <p:nvPr>
            <p:ph type="sldImg"/>
          </p:nvPr>
        </p:nvSpPr>
        <p:spPr>
          <a:xfrm>
            <a:off x="1143000" y="685800"/>
            <a:ext cx="4572000" cy="34290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628BEC-A17F-894E-B25A-A71FDE9576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70083" name="Rectangle 2"/>
          <p:cNvSpPr>
            <a:spLocks noGrp="1" noRot="1" noChangeAspect="1" noChangeArrowheads="1"/>
          </p:cNvSpPr>
          <p:nvPr>
            <p:ph type="sldImg"/>
          </p:nvPr>
        </p:nvSpPr>
        <p:spPr>
          <a:solidFill>
            <a:srgbClr val="FFFFFF"/>
          </a:solidFill>
          <a:ln/>
        </p:spPr>
      </p:sp>
      <p:sp>
        <p:nvSpPr>
          <p:cNvPr id="1070084"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Times New Roman" charset="0"/>
                <a:ea typeface="ＭＳ Ｐゴシック" charset="0"/>
                <a:cs typeface="ＭＳ Ｐゴシック" charset="0"/>
              </a:rPr>
              <a:t>أحد المساقات الرئيسيَّة في موقعي الإلكترونيِّ هو: "الكتاب المقدَّس... بصورةٍ أساسيَّة".</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One key course on my website is The Bible…Basically. </a:t>
            </a:r>
          </a:p>
          <a:p>
            <a:pPr eaLnBrk="1" hangingPunct="1"/>
            <a:r>
              <a:rPr lang="en-US" dirty="0">
                <a:latin typeface="Times New Roman" charset="0"/>
                <a:ea typeface="ＭＳ Ｐゴシック" charset="0"/>
                <a:cs typeface="ＭＳ Ｐゴシック" charset="0"/>
              </a:rPr>
              <a:t>____________</a:t>
            </a:r>
          </a:p>
          <a:p>
            <a:pPr eaLnBrk="1" hangingPunct="1"/>
            <a:r>
              <a:rPr lang="en-US" dirty="0">
                <a:latin typeface="Times New Roman" charset="0"/>
                <a:ea typeface="ＭＳ Ｐゴシック" charset="0"/>
                <a:cs typeface="ＭＳ Ｐゴシック" charset="0"/>
              </a:rPr>
              <a:t>Common-89</a:t>
            </a:r>
          </a:p>
          <a:p>
            <a:pPr eaLnBrk="1" hangingPunct="1"/>
            <a:r>
              <a:rPr lang="en-US" dirty="0">
                <a:latin typeface="Times New Roman" charset="0"/>
                <a:ea typeface="ＭＳ Ｐゴシック" charset="0"/>
                <a:cs typeface="ＭＳ Ｐゴシック" charset="0"/>
              </a:rPr>
              <a:t>BS-12-Interpretation-3</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1B063F-45C8-A943-9CA7-03C7B924958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BF5FDF-4AE6-F24D-BD52-04FA2448225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8050" name="Rectangle 2"/>
          <p:cNvSpPr>
            <a:spLocks noGrp="1" noRot="1" noChangeAspect="1" noChangeArrowheads="1"/>
          </p:cNvSpPr>
          <p:nvPr>
            <p:ph type="sldImg"/>
          </p:nvPr>
        </p:nvSpPr>
        <p:spPr>
          <a:xfrm>
            <a:off x="1143000" y="685800"/>
            <a:ext cx="4572000" cy="3429000"/>
          </a:xfrm>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EBA459-690B-EC49-97AF-5E82D84C96A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0098" name="Rectangle 2"/>
          <p:cNvSpPr>
            <a:spLocks noGrp="1" noRot="1" noChangeAspect="1" noChangeArrowheads="1"/>
          </p:cNvSpPr>
          <p:nvPr>
            <p:ph type="sldImg"/>
          </p:nvPr>
        </p:nvSpPr>
        <p:spPr>
          <a:xfrm>
            <a:off x="1152525" y="692150"/>
            <a:ext cx="4552950" cy="3416300"/>
          </a:xfrm>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E3BD4-9631-1441-A964-7F472FC2FFC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6" name="Rectangle 2"/>
          <p:cNvSpPr>
            <a:spLocks noGrp="1" noRot="1" noChangeAspect="1" noChangeArrowheads="1"/>
          </p:cNvSpPr>
          <p:nvPr>
            <p:ph type="sldImg"/>
          </p:nvPr>
        </p:nvSpPr>
        <p:spPr>
          <a:xfrm>
            <a:off x="1143000" y="685800"/>
            <a:ext cx="4572000" cy="3429000"/>
          </a:xfrm>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836A3D-4082-FF42-A402-1617A87AFA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9250" name="Rectangle 2"/>
          <p:cNvSpPr>
            <a:spLocks noGrp="1" noRot="1" noChangeAspect="1" noChangeArrowheads="1"/>
          </p:cNvSpPr>
          <p:nvPr>
            <p:ph type="sldImg"/>
          </p:nvPr>
        </p:nvSpPr>
        <p:spPr>
          <a:xfrm>
            <a:off x="1143000" y="685800"/>
            <a:ext cx="4572000" cy="3429000"/>
          </a:xfrm>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0" i="0" dirty="0">
                <a:solidFill>
                  <a:srgbClr val="000000"/>
                </a:solidFill>
                <a:latin typeface="Arial" panose="020B0604020202020204" pitchFamily="34" charset="0"/>
                <a:ea typeface="ＭＳ Ｐゴシック" charset="0"/>
                <a:cs typeface="Arial" panose="020B0604020202020204" pitchFamily="34" charset="0"/>
              </a:rPr>
              <a:t>كنقطة انطلاق،</a:t>
            </a:r>
            <a:r>
              <a:rPr lang="ar-LB" b="0" i="0" baseline="0" dirty="0">
                <a:solidFill>
                  <a:srgbClr val="000000"/>
                </a:solidFill>
                <a:latin typeface="Arial" panose="020B0604020202020204" pitchFamily="34" charset="0"/>
                <a:ea typeface="ＭＳ Ｐゴシック" charset="0"/>
                <a:cs typeface="Arial" panose="020B0604020202020204" pitchFamily="34" charset="0"/>
              </a:rPr>
              <a:t> تخيلوا أن الخزانة فيها 10 ملفات.</a:t>
            </a:r>
          </a:p>
          <a:p>
            <a:pPr algn="r" rtl="1"/>
            <a:r>
              <a:rPr lang="ar-LB" b="0" i="0" baseline="0" dirty="0">
                <a:solidFill>
                  <a:srgbClr val="000000"/>
                </a:solidFill>
                <a:latin typeface="Arial" panose="020B0604020202020204" pitchFamily="34" charset="0"/>
                <a:ea typeface="ＭＳ Ｐゴシック" charset="0"/>
                <a:cs typeface="Arial" panose="020B0604020202020204" pitchFamily="34" charset="0"/>
              </a:rPr>
              <a:t>ستنظمون فيها كتابكم المقدس في مجموعة من 10 ملفات ذهنية.</a:t>
            </a:r>
          </a:p>
          <a:p>
            <a:pPr algn="r" rtl="1"/>
            <a:r>
              <a:rPr lang="ar-LB" b="0" i="0" baseline="0" dirty="0">
                <a:solidFill>
                  <a:srgbClr val="000000"/>
                </a:solidFill>
                <a:latin typeface="Arial" panose="020B0604020202020204" pitchFamily="34" charset="0"/>
                <a:ea typeface="ＭＳ Ｐゴシック" charset="0"/>
                <a:cs typeface="Arial" panose="020B0604020202020204" pitchFamily="34" charset="0"/>
              </a:rPr>
              <a:t>وبعد دقائق ستعطون إسماً لكل ملف من هذه الملفات... فلنبدأ... و...</a:t>
            </a:r>
            <a:endParaRPr lang="ar-LB" b="0" i="0"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نبدأ هنا مع العدد </a:t>
            </a:r>
            <a:r>
              <a:rPr lang="ar-LB" b="1" baseline="0" dirty="0">
                <a:solidFill>
                  <a:srgbClr val="000000"/>
                </a:solidFill>
                <a:latin typeface="Arial" panose="020B0604020202020204" pitchFamily="34" charset="0"/>
                <a:ea typeface="ＭＳ Ｐゴシック" charset="0"/>
                <a:cs typeface="Arial" panose="020B0604020202020204" pitchFamily="34" charset="0"/>
              </a:rPr>
              <a:t>     7.</a:t>
            </a:r>
            <a:endParaRPr lang="ar-LB"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إنه نقطة الارتكاز في أذهاننا.</a:t>
            </a:r>
            <a:r>
              <a:rPr lang="ar-LB" b="1" baseline="0" dirty="0">
                <a:solidFill>
                  <a:srgbClr val="000000"/>
                </a:solidFill>
                <a:latin typeface="Arial" panose="020B0604020202020204" pitchFamily="34" charset="0"/>
                <a:ea typeface="ＭＳ Ｐゴシック" charset="0"/>
                <a:cs typeface="Arial" panose="020B0604020202020204" pitchFamily="34" charset="0"/>
              </a:rPr>
              <a:t> إنه الرقم 7 ومعه الخط الصغير في وسطه.</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...رتبوا</a:t>
            </a:r>
            <a:r>
              <a:rPr lang="ar-LB" b="1" baseline="0" dirty="0">
                <a:solidFill>
                  <a:srgbClr val="000000"/>
                </a:solidFill>
                <a:latin typeface="Arial" panose="020B0604020202020204" pitchFamily="34" charset="0"/>
                <a:ea typeface="ＭＳ Ｐゴシック" charset="0"/>
                <a:cs typeface="Arial" panose="020B0604020202020204" pitchFamily="34" charset="0"/>
              </a:rPr>
              <a:t> هذه الحروف حول الرقم 7 واحفروا الصورة في دماغكم:</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رددوا هذه الحروف بصوت عالي حتى يترسخوا في عقولكم...لأن هذا هو لب</a:t>
            </a:r>
            <a:r>
              <a:rPr lang="ar-LB" b="1" baseline="0" dirty="0">
                <a:solidFill>
                  <a:srgbClr val="000000"/>
                </a:solidFill>
                <a:latin typeface="Arial" panose="020B0604020202020204" pitchFamily="34" charset="0"/>
                <a:ea typeface="ＭＳ Ｐゴシック" charset="0"/>
                <a:cs typeface="Arial" panose="020B0604020202020204" pitchFamily="34" charset="0"/>
              </a:rPr>
              <a:t> تنظيم الكتاب المقدس ولنكرر هذا:</a:t>
            </a:r>
            <a:endParaRPr lang="en-US" altLang="ja-JP"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 إلخ</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endParaRPr lang="en-US" b="0" dirty="0">
              <a:latin typeface="Arial" panose="020B0604020202020204" pitchFamily="34" charset="0"/>
              <a:ea typeface="ＭＳ Ｐゴシック" charset="0"/>
              <a:cs typeface="Arial" panose="020B0604020202020204" pitchFamily="34" charset="0"/>
            </a:endParaRPr>
          </a:p>
        </p:txBody>
      </p:sp>
      <p:sp>
        <p:nvSpPr>
          <p:cNvPr id="90114" name="Rectangle 3"/>
          <p:cNvSpPr>
            <a:spLocks noGrp="1" noRot="1" noChangeAspect="1" noChangeArrowheads="1" noTextEdit="1"/>
          </p:cNvSpPr>
          <p:nvPr>
            <p:ph type="sldImg"/>
          </p:nvPr>
        </p:nvSpPr>
        <p:spPr>
          <a:ln cap="fla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الآن...بخصوص</a:t>
            </a:r>
            <a:r>
              <a:rPr lang="ar-LB" b="1" baseline="0" dirty="0">
                <a:solidFill>
                  <a:srgbClr val="000000"/>
                </a:solidFill>
                <a:latin typeface="Arial" panose="020B0604020202020204" pitchFamily="34" charset="0"/>
                <a:ea typeface="ＭＳ Ｐゴシック" charset="0"/>
                <a:cs typeface="Arial" panose="020B0604020202020204" pitchFamily="34" charset="0"/>
              </a:rPr>
              <a:t> الرقم "7" المكتوب بالطريقة الاوروبية</a:t>
            </a:r>
            <a:endParaRPr lang="ar-LB"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altLang="ja-JP" b="1" dirty="0">
                <a:solidFill>
                  <a:srgbClr val="000000"/>
                </a:solidFill>
                <a:latin typeface="Arial" panose="020B0604020202020204" pitchFamily="34" charset="0"/>
                <a:ea typeface="ＭＳ Ｐゴシック" charset="0"/>
                <a:cs typeface="Arial" panose="020B0604020202020204" pitchFamily="34" charset="0"/>
              </a:rPr>
              <a:t>ستتذكرون أن عنده خط صغير.</a:t>
            </a:r>
            <a:r>
              <a:rPr lang="ar-LB" altLang="ja-JP" b="1" baseline="0" dirty="0">
                <a:solidFill>
                  <a:srgbClr val="000000"/>
                </a:solidFill>
                <a:latin typeface="Arial" panose="020B0604020202020204" pitchFamily="34" charset="0"/>
                <a:ea typeface="ＭＳ Ｐゴシック" charset="0"/>
                <a:cs typeface="Arial" panose="020B0604020202020204" pitchFamily="34" charset="0"/>
              </a:rPr>
              <a:t> هذا الخط يقسم جزع الرقم 7 الى قسمين. لذا فكروا ما هما الرقمين الكاملين الذين ينتجان عن قسمة 7 الى قسمين.</a:t>
            </a:r>
            <a:endParaRPr lang="en-US" altLang="ja-JP"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 جواب واحد</a:t>
            </a:r>
            <a:r>
              <a:rPr lang="ar-LB" b="1" baseline="0" dirty="0">
                <a:solidFill>
                  <a:srgbClr val="000000"/>
                </a:solidFill>
                <a:latin typeface="Arial" panose="020B0604020202020204" pitchFamily="34" charset="0"/>
                <a:ea typeface="ＭＳ Ｐゴシック" charset="0"/>
                <a:cs typeface="Arial" panose="020B0604020202020204" pitchFamily="34" charset="0"/>
              </a:rPr>
              <a:t> محتمل... وهو... 4 و 3</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
        <p:nvSpPr>
          <p:cNvPr id="92162" name="Rectangle 3"/>
          <p:cNvSpPr>
            <a:spLocks noGrp="1" noRot="1" noChangeAspect="1" noChangeArrowheads="1" noTextEdit="1"/>
          </p:cNvSpPr>
          <p:nvPr>
            <p:ph type="sldImg"/>
          </p:nvPr>
        </p:nvSpPr>
        <p:spPr>
          <a:ln cap="flat"/>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LB" b="1" dirty="0">
                <a:solidFill>
                  <a:srgbClr val="000000"/>
                </a:solidFill>
                <a:latin typeface="Arial" panose="020B0604020202020204" pitchFamily="34" charset="0"/>
                <a:ea typeface="ＭＳ Ｐゴシック" charset="0"/>
                <a:cs typeface="Arial" panose="020B0604020202020204" pitchFamily="34" charset="0"/>
              </a:rPr>
              <a:t>إذاً،</a:t>
            </a:r>
            <a:r>
              <a:rPr lang="ar-LB" b="1" baseline="0" dirty="0">
                <a:solidFill>
                  <a:srgbClr val="000000"/>
                </a:solidFill>
                <a:latin typeface="Arial" panose="020B0604020202020204" pitchFamily="34" charset="0"/>
                <a:ea typeface="ＭＳ Ｐゴシック" charset="0"/>
                <a:cs typeface="Arial" panose="020B0604020202020204" pitchFamily="34" charset="0"/>
              </a:rPr>
              <a:t> إن بدلنا الرقم 7 في معادلتنا   </a:t>
            </a:r>
            <a:r>
              <a:rPr lang="ar-LB" b="1" dirty="0">
                <a:solidFill>
                  <a:srgbClr val="000000"/>
                </a:solidFill>
                <a:latin typeface="Arial" panose="020B0604020202020204" pitchFamily="34" charset="0"/>
                <a:ea typeface="ＭＳ Ｐゴシック" charset="0"/>
                <a:cs typeface="Arial" panose="020B0604020202020204" pitchFamily="34" charset="0"/>
              </a:rPr>
              <a:t>خ 7 ص ي  </a:t>
            </a:r>
            <a:r>
              <a:rPr lang="ar-LB" b="1" baseline="0" dirty="0">
                <a:solidFill>
                  <a:srgbClr val="000000"/>
                </a:solidFill>
                <a:latin typeface="Arial" panose="020B0604020202020204" pitchFamily="34" charset="0"/>
                <a:ea typeface="ＭＳ Ｐゴシック" charset="0"/>
                <a:cs typeface="Arial" panose="020B0604020202020204" pitchFamily="34" charset="0"/>
              </a:rPr>
              <a:t> بالأعداد  4 و 3، سيصبح شكل المعادلة: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4 3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كما فعلنا منذ قليل, كرروا وبصوت عالي هذا الترتيب الجديد حتى يتثبت في عقولكم</a:t>
            </a:r>
            <a:r>
              <a:rPr lang="ar-LB" b="1" baseline="0" dirty="0">
                <a:solidFill>
                  <a:srgbClr val="000000"/>
                </a:solidFill>
                <a:latin typeface="Arial" panose="020B0604020202020204" pitchFamily="34" charset="0"/>
                <a:ea typeface="ＭＳ Ｐゴシック" charset="0"/>
                <a:cs typeface="Arial" panose="020B0604020202020204" pitchFamily="34" charset="0"/>
              </a:rPr>
              <a:t> ونستطيع تذكره بسهولة.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4 3 ص ي</a:t>
            </a:r>
            <a:r>
              <a:rPr lang="en-US" b="1" dirty="0">
                <a:solidFill>
                  <a:srgbClr val="000000"/>
                </a:solidFill>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C1BC90-1D6A-B143-837D-7994EA45FE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72131" name="Rectangle 2"/>
          <p:cNvSpPr>
            <a:spLocks noGrp="1" noRot="1" noChangeAspect="1" noChangeArrowheads="1"/>
          </p:cNvSpPr>
          <p:nvPr>
            <p:ph type="sldImg"/>
          </p:nvPr>
        </p:nvSpPr>
        <p:spPr>
          <a:solidFill>
            <a:srgbClr val="FFFFFF"/>
          </a:solidFill>
          <a:ln/>
        </p:spPr>
      </p:sp>
      <p:sp>
        <p:nvSpPr>
          <p:cNvPr id="1072132"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Times New Roman" charset="0"/>
                <a:ea typeface="ＭＳ Ｐゴシック" charset="0"/>
                <a:cs typeface="ＭＳ Ｐゴシック" charset="0"/>
              </a:rPr>
              <a:t>يجري تدريس مساق "الكتاب المقدَّس... بصورةٍ أساسيَّة" في جميع أنحاء العالم في لغاتٍ متنوِّعة.</a:t>
            </a:r>
          </a:p>
          <a:p>
            <a:pPr eaLnBrk="1" hangingPunct="1"/>
            <a:r>
              <a:rPr lang="en-US" dirty="0">
                <a:latin typeface="Times New Roman" charset="0"/>
                <a:ea typeface="ＭＳ Ｐゴシック" charset="0"/>
                <a:cs typeface="ＭＳ Ｐゴシック" charset="0"/>
              </a:rPr>
              <a:t>The Bible…Basically is being taught all over the world in various languages.</a:t>
            </a:r>
          </a:p>
          <a:p>
            <a:pPr eaLnBrk="1" hangingPunct="1"/>
            <a:r>
              <a:rPr lang="en-US" dirty="0">
                <a:latin typeface="Times New Roman" charset="0"/>
                <a:ea typeface="ＭＳ Ｐゴシック" charset="0"/>
                <a:cs typeface="ＭＳ Ｐゴシック" charset="0"/>
              </a:rPr>
              <a:t>____________</a:t>
            </a:r>
          </a:p>
          <a:p>
            <a:pPr eaLnBrk="1" hangingPunct="1"/>
            <a:r>
              <a:rPr lang="en-US" dirty="0">
                <a:latin typeface="Times New Roman" charset="0"/>
                <a:ea typeface="ＭＳ Ｐゴシック" charset="0"/>
                <a:cs typeface="ＭＳ Ｐゴシック" charset="0"/>
              </a:rPr>
              <a:t>Common-90</a:t>
            </a:r>
          </a:p>
          <a:p>
            <a:pPr eaLnBrk="1" hangingPunct="1"/>
            <a:r>
              <a:rPr lang="en-US" dirty="0">
                <a:latin typeface="Times New Roman" charset="0"/>
                <a:ea typeface="ＭＳ Ｐゴシック" charset="0"/>
                <a:cs typeface="ＭＳ Ｐゴシック" charset="0"/>
              </a:rPr>
              <a:t>BS-12-Interpretation-4</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ص</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ي</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0" dirty="0">
                <a:solidFill>
                  <a:srgbClr val="000000"/>
                </a:solidFill>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ص</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ي</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0" dirty="0">
                <a:solidFill>
                  <a:srgbClr val="000000"/>
                </a:solidFill>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513344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ص</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ي</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0" dirty="0">
                <a:solidFill>
                  <a:srgbClr val="000000"/>
                </a:solidFill>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188539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altLang="ja-JP" b="0" dirty="0">
                <a:solidFill>
                  <a:srgbClr val="000000"/>
                </a:solidFill>
                <a:latin typeface="Arial" panose="020B0604020202020204" pitchFamily="34" charset="0"/>
                <a:ea typeface="ＭＳ Ｐゴシック" charset="0"/>
                <a:cs typeface="Arial" panose="020B0604020202020204" pitchFamily="34" charset="0"/>
              </a:rPr>
              <a:t>دعونا نتعرف على الشخصيات الأربعة بحسب هذا الترتيب:</a:t>
            </a:r>
            <a:endParaRPr lang="en-US" altLang="ja-JP"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يوسف</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موسى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يشوع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تكرار الحروف الأولى من هذه الأسماء </a:t>
            </a:r>
            <a:r>
              <a:rPr lang="ar-LB" b="0" baseline="0" dirty="0">
                <a:solidFill>
                  <a:srgbClr val="000000"/>
                </a:solidFill>
                <a:latin typeface="Arial" panose="020B0604020202020204" pitchFamily="34" charset="0"/>
                <a:ea typeface="ＭＳ Ｐゴシック" charset="0"/>
                <a:cs typeface="Arial" panose="020B0604020202020204" pitchFamily="34" charset="0"/>
              </a:rPr>
              <a:t>يساعدكم في حفظها </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إ-ي-م-ي ،</a:t>
            </a:r>
            <a:r>
              <a:rPr lang="ar-LB" b="0" baseline="0" dirty="0">
                <a:solidFill>
                  <a:srgbClr val="000000"/>
                </a:solidFill>
                <a:latin typeface="Arial" panose="020B0604020202020204" pitchFamily="34" charset="0"/>
                <a:ea typeface="ＭＳ Ｐゴシック" charset="0"/>
                <a:cs typeface="Arial" panose="020B0604020202020204" pitchFamily="34" charset="0"/>
              </a:rPr>
              <a:t> إ-ي-م-ي</a:t>
            </a:r>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الخ</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102402" name="Rectangle 3"/>
          <p:cNvSpPr>
            <a:spLocks noGrp="1" noRot="1" noChangeAspect="1" noChangeArrowheads="1" noTextEdit="1"/>
          </p:cNvSpPr>
          <p:nvPr>
            <p:ph type="sldImg"/>
          </p:nvPr>
        </p:nvSpPr>
        <p:spPr>
          <a:ln cap="flat"/>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Arial" panose="020B0604020202020204" pitchFamily="34" charset="0"/>
                <a:ea typeface="ＭＳ Ｐゴシック" charset="0"/>
                <a:cs typeface="Arial" panose="020B0604020202020204" pitchFamily="34" charset="0"/>
              </a:rPr>
              <a:t>How can you remember the order of those letters and the names?</a:t>
            </a:r>
          </a:p>
          <a:p>
            <a:r>
              <a:rPr lang="en-US" b="0" dirty="0">
                <a:solidFill>
                  <a:srgbClr val="000000"/>
                </a:solidFill>
                <a:latin typeface="Arial" panose="020B0604020202020204" pitchFamily="34" charset="0"/>
                <a:ea typeface="ＭＳ Ｐゴシック" charset="0"/>
                <a:cs typeface="Arial" panose="020B0604020202020204" pitchFamily="34" charset="0"/>
              </a:rPr>
              <a:t>This simple sentence..."A JUDGE MUST JUDGE."  The first letters of each word: AJMJ and then you have it.</a:t>
            </a:r>
            <a:endParaRPr lang="en-US" b="0" dirty="0">
              <a:latin typeface="Arial" panose="020B0604020202020204" pitchFamily="34" charset="0"/>
              <a:ea typeface="ＭＳ Ｐゴシック" charset="0"/>
              <a:cs typeface="Arial" panose="020B0604020202020204" pitchFamily="34" charset="0"/>
            </a:endParaRPr>
          </a:p>
        </p:txBody>
      </p:sp>
      <p:sp>
        <p:nvSpPr>
          <p:cNvPr id="104450" name="Rectangle 3"/>
          <p:cNvSpPr>
            <a:spLocks noGrp="1" noRot="1" noChangeAspect="1" noChangeArrowheads="1" noTextEdit="1"/>
          </p:cNvSpPr>
          <p:nvPr>
            <p:ph type="sldImg"/>
          </p:nvPr>
        </p:nvSpPr>
        <p:spPr>
          <a:ln cap="flat"/>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Arial" panose="020B0604020202020204" pitchFamily="34" charset="0"/>
                <a:ea typeface="ＭＳ Ｐゴシック" charset="0"/>
                <a:cs typeface="Arial" panose="020B0604020202020204" pitchFamily="34" charset="0"/>
              </a:rPr>
              <a:t>Just remember to repeat the four names aloud to yourself several times until you feel the rhythm of the words: </a:t>
            </a:r>
          </a:p>
          <a:p>
            <a:r>
              <a:rPr lang="en-US" b="0" dirty="0">
                <a:solidFill>
                  <a:srgbClr val="000000"/>
                </a:solidFill>
                <a:latin typeface="Arial" panose="020B0604020202020204" pitchFamily="34" charset="0"/>
                <a:ea typeface="ＭＳ Ｐゴシック" charset="0"/>
                <a:cs typeface="Arial" panose="020B0604020202020204" pitchFamily="34" charset="0"/>
              </a:rPr>
              <a:t>////	"ABRAHAM, </a:t>
            </a:r>
          </a:p>
          <a:p>
            <a:r>
              <a:rPr lang="en-US" b="0" dirty="0">
                <a:solidFill>
                  <a:srgbClr val="000000"/>
                </a:solidFill>
                <a:latin typeface="Arial" panose="020B0604020202020204" pitchFamily="34" charset="0"/>
                <a:ea typeface="ＭＳ Ｐゴシック" charset="0"/>
                <a:cs typeface="Arial" panose="020B0604020202020204" pitchFamily="34" charset="0"/>
              </a:rPr>
              <a:t>////	JOSEPH,</a:t>
            </a:r>
          </a:p>
          <a:p>
            <a:r>
              <a:rPr lang="en-US" b="0" dirty="0">
                <a:solidFill>
                  <a:srgbClr val="000000"/>
                </a:solidFill>
                <a:latin typeface="Arial" panose="020B0604020202020204" pitchFamily="34" charset="0"/>
                <a:ea typeface="ＭＳ Ｐゴシック" charset="0"/>
                <a:cs typeface="Arial" panose="020B0604020202020204" pitchFamily="34" charset="0"/>
              </a:rPr>
              <a:t>////	 MOSES and </a:t>
            </a:r>
          </a:p>
          <a:p>
            <a:r>
              <a:rPr lang="en-US" b="0" dirty="0">
                <a:solidFill>
                  <a:srgbClr val="000000"/>
                </a:solidFill>
                <a:latin typeface="Arial" panose="020B0604020202020204" pitchFamily="34" charset="0"/>
                <a:ea typeface="ＭＳ Ｐゴシック" charset="0"/>
                <a:cs typeface="Arial" panose="020B0604020202020204" pitchFamily="34" charset="0"/>
              </a:rPr>
              <a:t>////	JOSHUA."</a:t>
            </a:r>
          </a:p>
          <a:p>
            <a:r>
              <a:rPr lang="en-US" b="0" dirty="0">
                <a:solidFill>
                  <a:srgbClr val="000000"/>
                </a:solidFill>
                <a:latin typeface="Arial" panose="020B0604020202020204" pitchFamily="34" charset="0"/>
                <a:ea typeface="ＭＳ Ｐゴシック" charset="0"/>
                <a:cs typeface="Arial" panose="020B0604020202020204" pitchFamily="34" charset="0"/>
              </a:rPr>
              <a:t>And here again is that mental tool…</a:t>
            </a:r>
          </a:p>
          <a:p>
            <a:r>
              <a:rPr lang="en-US" b="0" dirty="0">
                <a:solidFill>
                  <a:srgbClr val="000000"/>
                </a:solidFill>
                <a:latin typeface="Arial" panose="020B0604020202020204" pitchFamily="34" charset="0"/>
                <a:ea typeface="ＭＳ Ｐゴシック" charset="0"/>
                <a:cs typeface="Arial" panose="020B0604020202020204" pitchFamily="34" charset="0"/>
              </a:rPr>
              <a:t>////	A</a:t>
            </a:r>
          </a:p>
          <a:p>
            <a:r>
              <a:rPr lang="en-US" b="0" dirty="0">
                <a:solidFill>
                  <a:srgbClr val="000000"/>
                </a:solidFill>
                <a:latin typeface="Arial" panose="020B0604020202020204" pitchFamily="34" charset="0"/>
                <a:ea typeface="ＭＳ Ｐゴシック" charset="0"/>
                <a:cs typeface="Arial" panose="020B0604020202020204" pitchFamily="34" charset="0"/>
              </a:rPr>
              <a:t>////	JUDGE</a:t>
            </a:r>
          </a:p>
          <a:p>
            <a:r>
              <a:rPr lang="en-US" b="0" dirty="0">
                <a:solidFill>
                  <a:srgbClr val="000000"/>
                </a:solidFill>
                <a:latin typeface="Arial" panose="020B0604020202020204" pitchFamily="34" charset="0"/>
                <a:ea typeface="ＭＳ Ｐゴシック" charset="0"/>
                <a:cs typeface="Arial" panose="020B0604020202020204" pitchFamily="34" charset="0"/>
              </a:rPr>
              <a:t>////	MUST</a:t>
            </a:r>
          </a:p>
          <a:p>
            <a:r>
              <a:rPr lang="en-US" b="0" dirty="0">
                <a:solidFill>
                  <a:srgbClr val="000000"/>
                </a:solidFill>
                <a:latin typeface="Arial" panose="020B0604020202020204" pitchFamily="34" charset="0"/>
                <a:ea typeface="ＭＳ Ｐゴシック" charset="0"/>
                <a:cs typeface="Arial" panose="020B0604020202020204" pitchFamily="34" charset="0"/>
              </a:rPr>
              <a:t>////	JUDGE.</a:t>
            </a:r>
          </a:p>
          <a:p>
            <a:endParaRPr lang="en-US" b="0" dirty="0">
              <a:latin typeface="Arial" panose="020B0604020202020204" pitchFamily="34" charset="0"/>
              <a:ea typeface="ＭＳ Ｐゴシック" charset="0"/>
              <a:cs typeface="Arial" panose="020B0604020202020204" pitchFamily="34" charset="0"/>
            </a:endParaRPr>
          </a:p>
        </p:txBody>
      </p:sp>
      <p:sp>
        <p:nvSpPr>
          <p:cNvPr id="106498" name="Rectangle 3"/>
          <p:cNvSpPr>
            <a:spLocks noGrp="1" noRot="1" noChangeAspect="1" noChangeArrowheads="1" noTextEdit="1"/>
          </p:cNvSpPr>
          <p:nvPr>
            <p:ph type="sldImg"/>
          </p:nvPr>
        </p:nvSpPr>
        <p:spPr>
          <a:ln cap="flat"/>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ln/>
        </p:spPr>
      </p:sp>
      <p:sp>
        <p:nvSpPr>
          <p:cNvPr id="1085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إذا، أصبح</a:t>
            </a:r>
            <a:r>
              <a:rPr lang="ar-LB" b="0" baseline="0" dirty="0">
                <a:solidFill>
                  <a:srgbClr val="000000"/>
                </a:solidFill>
                <a:latin typeface="Arial" panose="020B0604020202020204" pitchFamily="34" charset="0"/>
                <a:ea typeface="ＭＳ Ｐゴシック" charset="0"/>
                <a:cs typeface="Arial" panose="020B0604020202020204" pitchFamily="34" charset="0"/>
              </a:rPr>
              <a:t> لدينا من رأس اللائحة: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يوسف</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موسى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يشوع</a:t>
            </a:r>
            <a:r>
              <a:rPr lang="en-US" b="0"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تُكَمل هذه</a:t>
            </a:r>
            <a:r>
              <a:rPr lang="ar-LB" b="0" baseline="0" dirty="0">
                <a:solidFill>
                  <a:srgbClr val="000000"/>
                </a:solidFill>
                <a:latin typeface="Arial" panose="020B0604020202020204" pitchFamily="34" charset="0"/>
                <a:ea typeface="ＭＳ Ｐゴシック" charset="0"/>
                <a:cs typeface="Arial" panose="020B0604020202020204" pitchFamily="34" charset="0"/>
              </a:rPr>
              <a:t> الخطوة الشخصيات الأربعة الرئيسية في ملف كتابكم المقدس، بالطبع، هناك عشرات الشخصيات الكتابية، لكن هذه الأربعة فقط هي التي سنستعملها لتكوين ملف الكتاب المقدس. رددوا هذه الأسماء عدة مرات وبصوت عالي حتى يتثبتوا في عقلكم.</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ص</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ي</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0" dirty="0">
                <a:solidFill>
                  <a:srgbClr val="000000"/>
                </a:solidFill>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endParaRPr lang="en-US" b="0"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230816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Arial" panose="020B0604020202020204" pitchFamily="34" charset="0"/>
                <a:ea typeface="ＭＳ Ｐゴシック" charset="0"/>
                <a:cs typeface="Arial" panose="020B0604020202020204" pitchFamily="34" charset="0"/>
              </a:rPr>
              <a:t>Another memory tool now…what do you call </a:t>
            </a:r>
          </a:p>
          <a:p>
            <a:r>
              <a:rPr lang="en-US" b="0" dirty="0">
                <a:solidFill>
                  <a:srgbClr val="000000"/>
                </a:solidFill>
                <a:latin typeface="Arial" panose="020B0604020202020204" pitchFamily="34" charset="0"/>
                <a:ea typeface="ＭＳ Ｐゴシック" charset="0"/>
                <a:cs typeface="Arial" panose="020B0604020202020204" pitchFamily="34" charset="0"/>
              </a:rPr>
              <a:t>////	that red section of the perimeter of a circle?  </a:t>
            </a:r>
          </a:p>
          <a:p>
            <a:r>
              <a:rPr lang="en-US" b="0" dirty="0">
                <a:solidFill>
                  <a:srgbClr val="000000"/>
                </a:solidFill>
                <a:latin typeface="Arial" panose="020B0604020202020204" pitchFamily="34" charset="0"/>
                <a:ea typeface="ＭＳ Ｐゴシック" charset="0"/>
                <a:cs typeface="Arial" panose="020B0604020202020204" pitchFamily="34" charset="0"/>
              </a:rPr>
              <a:t>////	It</a:t>
            </a:r>
            <a:r>
              <a:rPr lang="fr-FR" b="0" dirty="0">
                <a:solidFill>
                  <a:srgbClr val="000000"/>
                </a:solidFill>
                <a:latin typeface="Arial" panose="020B0604020202020204" pitchFamily="34" charset="0"/>
                <a:ea typeface="ＭＳ Ｐゴシック" charset="0"/>
                <a:cs typeface="Arial" panose="020B0604020202020204" pitchFamily="34" charset="0"/>
              </a:rPr>
              <a:t>'</a:t>
            </a:r>
            <a:r>
              <a:rPr lang="en-US" b="0" dirty="0">
                <a:solidFill>
                  <a:srgbClr val="000000"/>
                </a:solidFill>
                <a:latin typeface="Arial" panose="020B0604020202020204" pitchFamily="34" charset="0"/>
                <a:ea typeface="ＭＳ Ｐゴシック" charset="0"/>
                <a:cs typeface="Arial" panose="020B0604020202020204" pitchFamily="34" charset="0"/>
              </a:rPr>
              <a:t>s called an </a:t>
            </a:r>
            <a:r>
              <a:rPr lang="en-US" altLang="ja-JP" b="0" dirty="0">
                <a:solidFill>
                  <a:srgbClr val="000000"/>
                </a:solidFill>
                <a:latin typeface="Arial" panose="020B0604020202020204" pitchFamily="34" charset="0"/>
                <a:ea typeface="ＭＳ Ｐゴシック" charset="0"/>
                <a:cs typeface="Arial" panose="020B0604020202020204" pitchFamily="34" charset="0"/>
              </a:rPr>
              <a:t>"arc," spelled A-R-C. Those letters, then, remind you of the first letters of 3 KINDS OF SOCIETIES.</a:t>
            </a:r>
          </a:p>
          <a:p>
            <a:endParaRPr lang="en-US" b="0" dirty="0">
              <a:latin typeface="Arial" panose="020B0604020202020204" pitchFamily="34" charset="0"/>
              <a:ea typeface="ＭＳ Ｐゴシック" charset="0"/>
              <a:cs typeface="Arial" panose="020B0604020202020204" pitchFamily="34" charset="0"/>
            </a:endParaRPr>
          </a:p>
        </p:txBody>
      </p:sp>
      <p:sp>
        <p:nvSpPr>
          <p:cNvPr id="112642" name="Rectangle 3"/>
          <p:cNvSpPr>
            <a:spLocks noGrp="1" noRot="1" noChangeAspect="1" noChangeArrowheads="1" noTextEdit="1"/>
          </p:cNvSpPr>
          <p:nvPr>
            <p:ph type="sldImg"/>
          </p:nvPr>
        </p:nvSpPr>
        <p:spPr>
          <a:ln cap="flat"/>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المجتمعات الثلاثة هم:</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السبي</a:t>
            </a:r>
            <a:r>
              <a:rPr lang="en-US" b="0"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ما فعلنا منذ</a:t>
            </a:r>
            <a:r>
              <a:rPr lang="ar-LB" b="0" baseline="0" dirty="0">
                <a:solidFill>
                  <a:srgbClr val="000000"/>
                </a:solidFill>
                <a:latin typeface="Arial" panose="020B0604020202020204" pitchFamily="34" charset="0"/>
                <a:ea typeface="ＭＳ Ｐゴシック" charset="0"/>
                <a:cs typeface="Arial" panose="020B0604020202020204" pitchFamily="34" charset="0"/>
              </a:rPr>
              <a:t> دقائق، أرجوكم رددوا هذه الكلمات عدة مرات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 الملكية، السبي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 الملكية، السبي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And the mental tool here:</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R</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C.</a:t>
            </a: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114690" name="Rectangle 3"/>
          <p:cNvSpPr>
            <a:spLocks noGrp="1" noRot="1" noChangeAspect="1" noChangeArrowheads="1" noTextEdit="1"/>
          </p:cNvSpPr>
          <p:nvPr>
            <p:ph type="sldImg"/>
          </p:nvPr>
        </p:nvSpPr>
        <p:spPr>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961E57-94A7-0F4F-82F0-15F69BBDCC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3410" name="Rectangle 2"/>
          <p:cNvSpPr>
            <a:spLocks noGrp="1" noRot="1" noChangeAspect="1" noChangeArrowheads="1"/>
          </p:cNvSpPr>
          <p:nvPr>
            <p:ph type="sldImg"/>
          </p:nvPr>
        </p:nvSpPr>
        <p:spPr>
          <a:xfrm>
            <a:off x="1143000" y="685800"/>
            <a:ext cx="4572000" cy="3429000"/>
          </a:xfrm>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Dr. Fyman invested 30 years of</a:t>
            </a:r>
            <a:r>
              <a:rPr lang="en-US" baseline="0">
                <a:latin typeface="Arial" charset="0"/>
                <a:ea typeface="ＭＳ Ｐゴシック" charset="0"/>
                <a:cs typeface="ＭＳ Ｐゴシック" charset="0"/>
              </a:rPr>
              <a:t> his life to develop "The Bible</a:t>
            </a:r>
            <a:r>
              <a:rPr lang="mr-IN" baseline="0">
                <a:latin typeface="Arial" charset="0"/>
                <a:ea typeface="ＭＳ Ｐゴシック" charset="0"/>
                <a:cs typeface="ＭＳ Ｐゴシック" charset="0"/>
              </a:rPr>
              <a:t>…</a:t>
            </a:r>
            <a:r>
              <a:rPr lang="en-US" baseline="0">
                <a:latin typeface="Arial" charset="0"/>
                <a:ea typeface="ＭＳ Ｐゴシック" charset="0"/>
                <a:cs typeface="ＭＳ Ｐゴシック" charset="0"/>
              </a:rPr>
              <a:t>Basically," a 10-hour seminar that brings audiences through the whole Bible SIX times!</a:t>
            </a:r>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ألان نزيد المجتمعات الثلاثة ليصبح</a:t>
            </a:r>
            <a:r>
              <a:rPr lang="ar-LB" b="0" baseline="0" dirty="0">
                <a:solidFill>
                  <a:srgbClr val="000000"/>
                </a:solidFill>
                <a:latin typeface="Arial" panose="020B0604020202020204" pitchFamily="34" charset="0"/>
                <a:ea typeface="ＭＳ Ｐゴシック" charset="0"/>
                <a:cs typeface="Arial" panose="020B0604020202020204" pitchFamily="34" charset="0"/>
              </a:rPr>
              <a:t> عندنا:</a:t>
            </a:r>
            <a:endParaRPr lang="ar-LB"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إبراهيم</a:t>
            </a:r>
            <a:r>
              <a:rPr lang="en-US" b="0"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يوسف</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موسى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يشوع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السبي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116738" name="Rectangle 3"/>
          <p:cNvSpPr>
            <a:spLocks noGrp="1" noRot="1" noChangeAspect="1" noChangeArrowheads="1" noTextEdit="1"/>
          </p:cNvSpPr>
          <p:nvPr>
            <p:ph type="sldImg"/>
          </p:nvPr>
        </p:nvSpPr>
        <p:spPr>
          <a:ln cap="flat"/>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دعونا نراجع</a:t>
            </a:r>
            <a:r>
              <a:rPr lang="ar-LB" b="0" baseline="0" dirty="0">
                <a:solidFill>
                  <a:srgbClr val="000000"/>
                </a:solidFill>
                <a:latin typeface="Arial" panose="020B0604020202020204" pitchFamily="34" charset="0"/>
                <a:ea typeface="ＭＳ Ｐゴシック" charset="0"/>
                <a:cs typeface="Arial" panose="020B0604020202020204" pitchFamily="34" charset="0"/>
              </a:rPr>
              <a:t> هذا التسلسل </a:t>
            </a:r>
            <a:r>
              <a:rPr lang="ar-LB" b="0" dirty="0">
                <a:solidFill>
                  <a:srgbClr val="000000"/>
                </a:solidFill>
                <a:latin typeface="Arial" panose="020B0604020202020204" pitchFamily="34" charset="0"/>
                <a:ea typeface="ＭＳ Ｐゴシック" charset="0"/>
                <a:cs typeface="Arial" panose="020B0604020202020204" pitchFamily="34" charset="0"/>
              </a:rPr>
              <a:t>حتى الآن...</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نبدأ من العدد 7</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7....</a:t>
            </a: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الذي يقودنا الى</a:t>
            </a:r>
            <a:r>
              <a:rPr lang="en-US" b="0"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7 ص 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التي تصبح...</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4 3 ص 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الأحرف والأرقام تُستعمل</a:t>
            </a:r>
            <a:r>
              <a:rPr lang="ar-LB" b="0" baseline="0" dirty="0">
                <a:solidFill>
                  <a:srgbClr val="000000"/>
                </a:solidFill>
                <a:latin typeface="Arial" panose="020B0604020202020204" pitchFamily="34" charset="0"/>
                <a:ea typeface="ＭＳ Ｐゴシック" charset="0"/>
                <a:cs typeface="Arial" panose="020B0604020202020204" pitchFamily="34" charset="0"/>
              </a:rPr>
              <a:t> لتطوير لائحة عقلية من 10 كلمات تشكل مخططاً ذهنياً للكتاب المقدس يمكن الاعتماد عليه.</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endParaRPr lang="en-US" b="0" dirty="0">
              <a:latin typeface="Arial" panose="020B0604020202020204" pitchFamily="34" charset="0"/>
              <a:ea typeface="ＭＳ Ｐゴシック" charset="0"/>
              <a:cs typeface="Arial" panose="020B0604020202020204" pitchFamily="34" charset="0"/>
            </a:endParaRPr>
          </a:p>
        </p:txBody>
      </p:sp>
      <p:sp>
        <p:nvSpPr>
          <p:cNvPr id="118786" name="Rectangle 3"/>
          <p:cNvSpPr>
            <a:spLocks noGrp="1" noRot="1" noChangeAspect="1" noChangeArrowheads="1" noTextEdit="1"/>
          </p:cNvSpPr>
          <p:nvPr>
            <p:ph type="sldImg"/>
          </p:nvPr>
        </p:nvSpPr>
        <p:spPr>
          <a:ln cap="flat"/>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ص 4 3 س ي  تُوسع لتصبح:</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 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120834" name="Rectangle 3"/>
          <p:cNvSpPr>
            <a:spLocks noGrp="1" noRot="1" noChangeAspect="1" noChangeArrowheads="1" noTextEdit="1"/>
          </p:cNvSpPr>
          <p:nvPr>
            <p:ph type="sldImg"/>
          </p:nvPr>
        </p:nvSpPr>
        <p:spPr>
          <a:ln cap="flat"/>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وتُوسع أكثر لتصبح:</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يوسف</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موسى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يشوع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السبي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وأخيراً</a:t>
            </a:r>
            <a:r>
              <a:rPr lang="ar-LB" b="0" baseline="0" dirty="0">
                <a:solidFill>
                  <a:srgbClr val="000000"/>
                </a:solidFill>
                <a:latin typeface="Arial" panose="020B0604020202020204" pitchFamily="34" charset="0"/>
                <a:ea typeface="ＭＳ Ｐゴシック" charset="0"/>
                <a:cs typeface="Arial" panose="020B0604020202020204" pitchFamily="34" charset="0"/>
              </a:rPr>
              <a:t> نزيد عليها:</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22882" name="Rectangle 3"/>
          <p:cNvSpPr>
            <a:spLocks noGrp="1" noRot="1" noChangeAspect="1" noChangeArrowheads="1" noTextEdit="1"/>
          </p:cNvSpPr>
          <p:nvPr>
            <p:ph type="sldImg"/>
          </p:nvPr>
        </p:nvSpPr>
        <p:spPr>
          <a:ln cap="flat"/>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ln/>
        </p:spPr>
      </p:sp>
      <p:sp>
        <p:nvSpPr>
          <p:cNvPr id="124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ألآن حان الوقت لنستخدم</a:t>
            </a:r>
            <a:r>
              <a:rPr lang="ar-LB" b="0" baseline="0" dirty="0">
                <a:solidFill>
                  <a:srgbClr val="000000"/>
                </a:solidFill>
                <a:latin typeface="Arial" panose="020B0604020202020204" pitchFamily="34" charset="0"/>
                <a:ea typeface="ＭＳ Ｐゴシック" charset="0"/>
                <a:cs typeface="Arial" panose="020B0604020202020204" pitchFamily="34" charset="0"/>
              </a:rPr>
              <a:t> عقلياً هذه الكلمات العشر كتسميات لعشرة مجلدات ذهنية في ملف كتابكم المقدس – فوق هناك في رؤوسكم. هذه الصورة الذهنية ربما تظهر بهذا الشكل </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إبراهيم</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يوسف</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موسى</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يشوع</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الملكية</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السبي</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المسيح</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baseline="0" dirty="0">
                <a:solidFill>
                  <a:srgbClr val="000000"/>
                </a:solidFill>
                <a:latin typeface="Arial" panose="020B0604020202020204" pitchFamily="34" charset="0"/>
                <a:ea typeface="ＭＳ Ｐゴシック" charset="0"/>
                <a:cs typeface="Arial" panose="020B0604020202020204" pitchFamily="34" charset="0"/>
              </a:rPr>
              <a:t>لقد تم تنظيم الملف بشكل أنيق ومنظم في ذهنك --- جاهز لتتذكروه وتستعملوه عندما تحتاجونه. وهذه بعض أمثلة لتوضيح هذه النقطة...</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نبدأ هنا مع العدد </a:t>
            </a:r>
            <a:r>
              <a:rPr lang="ar-LB" b="1" baseline="0" dirty="0">
                <a:solidFill>
                  <a:srgbClr val="000000"/>
                </a:solidFill>
                <a:latin typeface="Arial" panose="020B0604020202020204" pitchFamily="34" charset="0"/>
                <a:ea typeface="ＭＳ Ｐゴシック" charset="0"/>
                <a:cs typeface="Arial" panose="020B0604020202020204" pitchFamily="34" charset="0"/>
              </a:rPr>
              <a:t>     7.</a:t>
            </a:r>
            <a:endParaRPr lang="ar-LB"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إنه نقطة الارتكاز في أذهاننا.</a:t>
            </a:r>
            <a:r>
              <a:rPr lang="ar-LB" b="1" baseline="0" dirty="0">
                <a:solidFill>
                  <a:srgbClr val="000000"/>
                </a:solidFill>
                <a:latin typeface="Arial" panose="020B0604020202020204" pitchFamily="34" charset="0"/>
                <a:ea typeface="ＭＳ Ｐゴシック" charset="0"/>
                <a:cs typeface="Arial" panose="020B0604020202020204" pitchFamily="34" charset="0"/>
              </a:rPr>
              <a:t> إنه الرقم 7 ومعه الخط الصغير في وسطه.</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...رتبوا</a:t>
            </a:r>
            <a:r>
              <a:rPr lang="ar-LB" b="1" baseline="0" dirty="0">
                <a:solidFill>
                  <a:srgbClr val="000000"/>
                </a:solidFill>
                <a:latin typeface="Arial" panose="020B0604020202020204" pitchFamily="34" charset="0"/>
                <a:ea typeface="ＭＳ Ｐゴシック" charset="0"/>
                <a:cs typeface="Arial" panose="020B0604020202020204" pitchFamily="34" charset="0"/>
              </a:rPr>
              <a:t> هذه الحروف حول الرقم 7 واحفروا الصورة في دماغكم:</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رددوا هذه الحروف بصوت عالي حتى يترسخوا في عقولكم...لأن هذا هو لب</a:t>
            </a:r>
            <a:r>
              <a:rPr lang="ar-LB" b="1" baseline="0" dirty="0">
                <a:solidFill>
                  <a:srgbClr val="000000"/>
                </a:solidFill>
                <a:latin typeface="Arial" panose="020B0604020202020204" pitchFamily="34" charset="0"/>
                <a:ea typeface="ＭＳ Ｐゴシック" charset="0"/>
                <a:cs typeface="Arial" panose="020B0604020202020204" pitchFamily="34" charset="0"/>
              </a:rPr>
              <a:t> تنظيم الكتاب المقدس ولنكرر هذا:</a:t>
            </a:r>
            <a:endParaRPr lang="en-US" altLang="ja-JP"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 إلخ</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endParaRPr lang="en-US" b="0" dirty="0">
              <a:latin typeface="Arial" panose="020B0604020202020204" pitchFamily="34" charset="0"/>
              <a:ea typeface="ＭＳ Ｐゴシック" charset="0"/>
              <a:cs typeface="Arial" panose="020B0604020202020204" pitchFamily="34" charset="0"/>
            </a:endParaRPr>
          </a:p>
        </p:txBody>
      </p:sp>
      <p:sp>
        <p:nvSpPr>
          <p:cNvPr id="90114"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170484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الآن...بخصوص</a:t>
            </a:r>
            <a:r>
              <a:rPr lang="ar-LB" b="1" baseline="0" dirty="0">
                <a:solidFill>
                  <a:srgbClr val="000000"/>
                </a:solidFill>
                <a:latin typeface="Arial" panose="020B0604020202020204" pitchFamily="34" charset="0"/>
                <a:ea typeface="ＭＳ Ｐゴシック" charset="0"/>
                <a:cs typeface="Arial" panose="020B0604020202020204" pitchFamily="34" charset="0"/>
              </a:rPr>
              <a:t> الرقم "7" المكتوب بالطريقة الاوروبية</a:t>
            </a:r>
            <a:endParaRPr lang="ar-LB"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altLang="ja-JP" b="1" dirty="0">
                <a:solidFill>
                  <a:srgbClr val="000000"/>
                </a:solidFill>
                <a:latin typeface="Arial" panose="020B0604020202020204" pitchFamily="34" charset="0"/>
                <a:ea typeface="ＭＳ Ｐゴシック" charset="0"/>
                <a:cs typeface="Arial" panose="020B0604020202020204" pitchFamily="34" charset="0"/>
              </a:rPr>
              <a:t>ستتذكرون أن عنده خط صغير.</a:t>
            </a:r>
            <a:r>
              <a:rPr lang="ar-LB" altLang="ja-JP" b="1" baseline="0" dirty="0">
                <a:solidFill>
                  <a:srgbClr val="000000"/>
                </a:solidFill>
                <a:latin typeface="Arial" panose="020B0604020202020204" pitchFamily="34" charset="0"/>
                <a:ea typeface="ＭＳ Ｐゴシック" charset="0"/>
                <a:cs typeface="Arial" panose="020B0604020202020204" pitchFamily="34" charset="0"/>
              </a:rPr>
              <a:t> هذا الخط يقسم جزع الرقم 7 الى قسمين. لذا فكروا ما هما الرقمين الكاملين الذين ينتجان عن قسمة 7 الى قسمين.</a:t>
            </a:r>
            <a:endParaRPr lang="en-US" altLang="ja-JP"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 جواب واحد</a:t>
            </a:r>
            <a:r>
              <a:rPr lang="ar-LB" b="1" baseline="0" dirty="0">
                <a:solidFill>
                  <a:srgbClr val="000000"/>
                </a:solidFill>
                <a:latin typeface="Arial" panose="020B0604020202020204" pitchFamily="34" charset="0"/>
                <a:ea typeface="ＭＳ Ｐゴシック" charset="0"/>
                <a:cs typeface="Arial" panose="020B0604020202020204" pitchFamily="34" charset="0"/>
              </a:rPr>
              <a:t> محتمل... وهو... 4 و 3</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
        <p:nvSpPr>
          <p:cNvPr id="92162"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50249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LB" b="1" dirty="0">
                <a:solidFill>
                  <a:srgbClr val="000000"/>
                </a:solidFill>
                <a:latin typeface="Arial" panose="020B0604020202020204" pitchFamily="34" charset="0"/>
                <a:ea typeface="ＭＳ Ｐゴシック" charset="0"/>
                <a:cs typeface="Arial" panose="020B0604020202020204" pitchFamily="34" charset="0"/>
              </a:rPr>
              <a:t>إذاً،</a:t>
            </a:r>
            <a:r>
              <a:rPr lang="ar-LB" b="1" baseline="0" dirty="0">
                <a:solidFill>
                  <a:srgbClr val="000000"/>
                </a:solidFill>
                <a:latin typeface="Arial" panose="020B0604020202020204" pitchFamily="34" charset="0"/>
                <a:ea typeface="ＭＳ Ｐゴシック" charset="0"/>
                <a:cs typeface="Arial" panose="020B0604020202020204" pitchFamily="34" charset="0"/>
              </a:rPr>
              <a:t> إن بدلنا الرقم 7 في معادلتنا   </a:t>
            </a:r>
            <a:r>
              <a:rPr lang="ar-LB" b="1" dirty="0">
                <a:solidFill>
                  <a:srgbClr val="000000"/>
                </a:solidFill>
                <a:latin typeface="Arial" panose="020B0604020202020204" pitchFamily="34" charset="0"/>
                <a:ea typeface="ＭＳ Ｐゴシック" charset="0"/>
                <a:cs typeface="Arial" panose="020B0604020202020204" pitchFamily="34" charset="0"/>
              </a:rPr>
              <a:t>خ 7 ص ي  </a:t>
            </a:r>
            <a:r>
              <a:rPr lang="ar-LB" b="1" baseline="0" dirty="0">
                <a:solidFill>
                  <a:srgbClr val="000000"/>
                </a:solidFill>
                <a:latin typeface="Arial" panose="020B0604020202020204" pitchFamily="34" charset="0"/>
                <a:ea typeface="ＭＳ Ｐゴシック" charset="0"/>
                <a:cs typeface="Arial" panose="020B0604020202020204" pitchFamily="34" charset="0"/>
              </a:rPr>
              <a:t> بالأعداد  4 و 3، سيصبح شكل المعادلة: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4 3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كما فعلنا منذ قليل, كرروا وبصوت عالي هذا الترتيب الجديد حتى يتثبت في عقولكم</a:t>
            </a:r>
            <a:r>
              <a:rPr lang="ar-LB" b="1" baseline="0" dirty="0">
                <a:solidFill>
                  <a:srgbClr val="000000"/>
                </a:solidFill>
                <a:latin typeface="Arial" panose="020B0604020202020204" pitchFamily="34" charset="0"/>
                <a:ea typeface="ＭＳ Ｐゴシック" charset="0"/>
                <a:cs typeface="Arial" panose="020B0604020202020204" pitchFamily="34" charset="0"/>
              </a:rPr>
              <a:t> ونستطيع تذكره بسهولة.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4 3 ص ي</a:t>
            </a:r>
            <a:r>
              <a:rPr lang="en-US" b="1" dirty="0">
                <a:solidFill>
                  <a:srgbClr val="000000"/>
                </a:solidFill>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88497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ص</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ي</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0" dirty="0">
                <a:solidFill>
                  <a:srgbClr val="000000"/>
                </a:solidFill>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4282670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a:p>
            <a:r>
              <a:rPr lang="en-US" dirty="0"/>
              <a:t>______________</a:t>
            </a:r>
          </a:p>
          <a:p>
            <a:r>
              <a:rPr lang="en-US" dirty="0"/>
              <a:t>Common-07</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ص</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ي</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0" dirty="0">
                <a:solidFill>
                  <a:srgbClr val="000000"/>
                </a:solidFill>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552387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ص</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ي</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0" dirty="0">
                <a:solidFill>
                  <a:srgbClr val="000000"/>
                </a:solidFill>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2662932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altLang="ja-JP" b="0" dirty="0">
                <a:solidFill>
                  <a:srgbClr val="000000"/>
                </a:solidFill>
                <a:latin typeface="Arial" panose="020B0604020202020204" pitchFamily="34" charset="0"/>
                <a:ea typeface="ＭＳ Ｐゴシック" charset="0"/>
                <a:cs typeface="Arial" panose="020B0604020202020204" pitchFamily="34" charset="0"/>
              </a:rPr>
              <a:t>دعونا نتعرف على الشخصيات الأربعة بحسب هذا الترتيب:</a:t>
            </a:r>
            <a:endParaRPr lang="en-US" altLang="ja-JP"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يوسف</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موسى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يشوع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تكرار الحروف الأولى من هذه الأسماء </a:t>
            </a:r>
            <a:r>
              <a:rPr lang="ar-LB" b="0" baseline="0" dirty="0">
                <a:solidFill>
                  <a:srgbClr val="000000"/>
                </a:solidFill>
                <a:latin typeface="Arial" panose="020B0604020202020204" pitchFamily="34" charset="0"/>
                <a:ea typeface="ＭＳ Ｐゴシック" charset="0"/>
                <a:cs typeface="Arial" panose="020B0604020202020204" pitchFamily="34" charset="0"/>
              </a:rPr>
              <a:t>يساعدكم في حفظها </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إ-ي-م-ي ،</a:t>
            </a:r>
            <a:r>
              <a:rPr lang="ar-LB" b="0" baseline="0" dirty="0">
                <a:solidFill>
                  <a:srgbClr val="000000"/>
                </a:solidFill>
                <a:latin typeface="Arial" panose="020B0604020202020204" pitchFamily="34" charset="0"/>
                <a:ea typeface="ＭＳ Ｐゴシック" charset="0"/>
                <a:cs typeface="Arial" panose="020B0604020202020204" pitchFamily="34" charset="0"/>
              </a:rPr>
              <a:t> إ-ي-م-ي</a:t>
            </a:r>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الخ</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102402"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7485072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Arial" panose="020B0604020202020204" pitchFamily="34" charset="0"/>
                <a:ea typeface="ＭＳ Ｐゴシック" charset="0"/>
                <a:cs typeface="Arial" panose="020B0604020202020204" pitchFamily="34" charset="0"/>
              </a:rPr>
              <a:t>How can you remember the order of those letters and the names?</a:t>
            </a:r>
          </a:p>
          <a:p>
            <a:r>
              <a:rPr lang="en-US" b="0" dirty="0">
                <a:solidFill>
                  <a:srgbClr val="000000"/>
                </a:solidFill>
                <a:latin typeface="Arial" panose="020B0604020202020204" pitchFamily="34" charset="0"/>
                <a:ea typeface="ＭＳ Ｐゴシック" charset="0"/>
                <a:cs typeface="Arial" panose="020B0604020202020204" pitchFamily="34" charset="0"/>
              </a:rPr>
              <a:t>This simple sentence..."A JUDGE MUST JUDGE."  The first letters of each word: AJMJ and then you have it.</a:t>
            </a:r>
            <a:endParaRPr lang="en-US" b="0" dirty="0">
              <a:latin typeface="Arial" panose="020B0604020202020204" pitchFamily="34" charset="0"/>
              <a:ea typeface="ＭＳ Ｐゴシック" charset="0"/>
              <a:cs typeface="Arial" panose="020B0604020202020204" pitchFamily="34" charset="0"/>
            </a:endParaRPr>
          </a:p>
        </p:txBody>
      </p:sp>
      <p:sp>
        <p:nvSpPr>
          <p:cNvPr id="104450"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7465623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Arial" panose="020B0604020202020204" pitchFamily="34" charset="0"/>
                <a:ea typeface="ＭＳ Ｐゴシック" charset="0"/>
                <a:cs typeface="Arial" panose="020B0604020202020204" pitchFamily="34" charset="0"/>
              </a:rPr>
              <a:t>Just remember to repeat the four names aloud to yourself several times until you feel the rhythm of the words: </a:t>
            </a:r>
          </a:p>
          <a:p>
            <a:r>
              <a:rPr lang="en-US" b="0" dirty="0">
                <a:solidFill>
                  <a:srgbClr val="000000"/>
                </a:solidFill>
                <a:latin typeface="Arial" panose="020B0604020202020204" pitchFamily="34" charset="0"/>
                <a:ea typeface="ＭＳ Ｐゴシック" charset="0"/>
                <a:cs typeface="Arial" panose="020B0604020202020204" pitchFamily="34" charset="0"/>
              </a:rPr>
              <a:t>////	"ABRAHAM, </a:t>
            </a:r>
          </a:p>
          <a:p>
            <a:r>
              <a:rPr lang="en-US" b="0" dirty="0">
                <a:solidFill>
                  <a:srgbClr val="000000"/>
                </a:solidFill>
                <a:latin typeface="Arial" panose="020B0604020202020204" pitchFamily="34" charset="0"/>
                <a:ea typeface="ＭＳ Ｐゴシック" charset="0"/>
                <a:cs typeface="Arial" panose="020B0604020202020204" pitchFamily="34" charset="0"/>
              </a:rPr>
              <a:t>////	JOSEPH,</a:t>
            </a:r>
          </a:p>
          <a:p>
            <a:r>
              <a:rPr lang="en-US" b="0" dirty="0">
                <a:solidFill>
                  <a:srgbClr val="000000"/>
                </a:solidFill>
                <a:latin typeface="Arial" panose="020B0604020202020204" pitchFamily="34" charset="0"/>
                <a:ea typeface="ＭＳ Ｐゴシック" charset="0"/>
                <a:cs typeface="Arial" panose="020B0604020202020204" pitchFamily="34" charset="0"/>
              </a:rPr>
              <a:t>////	 MOSES and </a:t>
            </a:r>
          </a:p>
          <a:p>
            <a:r>
              <a:rPr lang="en-US" b="0" dirty="0">
                <a:solidFill>
                  <a:srgbClr val="000000"/>
                </a:solidFill>
                <a:latin typeface="Arial" panose="020B0604020202020204" pitchFamily="34" charset="0"/>
                <a:ea typeface="ＭＳ Ｐゴシック" charset="0"/>
                <a:cs typeface="Arial" panose="020B0604020202020204" pitchFamily="34" charset="0"/>
              </a:rPr>
              <a:t>////	JOSHUA."</a:t>
            </a:r>
          </a:p>
          <a:p>
            <a:r>
              <a:rPr lang="en-US" b="0" dirty="0">
                <a:solidFill>
                  <a:srgbClr val="000000"/>
                </a:solidFill>
                <a:latin typeface="Arial" panose="020B0604020202020204" pitchFamily="34" charset="0"/>
                <a:ea typeface="ＭＳ Ｐゴシック" charset="0"/>
                <a:cs typeface="Arial" panose="020B0604020202020204" pitchFamily="34" charset="0"/>
              </a:rPr>
              <a:t>And here again is that mental tool…</a:t>
            </a:r>
          </a:p>
          <a:p>
            <a:r>
              <a:rPr lang="en-US" b="0" dirty="0">
                <a:solidFill>
                  <a:srgbClr val="000000"/>
                </a:solidFill>
                <a:latin typeface="Arial" panose="020B0604020202020204" pitchFamily="34" charset="0"/>
                <a:ea typeface="ＭＳ Ｐゴシック" charset="0"/>
                <a:cs typeface="Arial" panose="020B0604020202020204" pitchFamily="34" charset="0"/>
              </a:rPr>
              <a:t>////	A</a:t>
            </a:r>
          </a:p>
          <a:p>
            <a:r>
              <a:rPr lang="en-US" b="0" dirty="0">
                <a:solidFill>
                  <a:srgbClr val="000000"/>
                </a:solidFill>
                <a:latin typeface="Arial" panose="020B0604020202020204" pitchFamily="34" charset="0"/>
                <a:ea typeface="ＭＳ Ｐゴシック" charset="0"/>
                <a:cs typeface="Arial" panose="020B0604020202020204" pitchFamily="34" charset="0"/>
              </a:rPr>
              <a:t>////	JUDGE</a:t>
            </a:r>
          </a:p>
          <a:p>
            <a:r>
              <a:rPr lang="en-US" b="0" dirty="0">
                <a:solidFill>
                  <a:srgbClr val="000000"/>
                </a:solidFill>
                <a:latin typeface="Arial" panose="020B0604020202020204" pitchFamily="34" charset="0"/>
                <a:ea typeface="ＭＳ Ｐゴシック" charset="0"/>
                <a:cs typeface="Arial" panose="020B0604020202020204" pitchFamily="34" charset="0"/>
              </a:rPr>
              <a:t>////	MUST</a:t>
            </a:r>
          </a:p>
          <a:p>
            <a:r>
              <a:rPr lang="en-US" b="0" dirty="0">
                <a:solidFill>
                  <a:srgbClr val="000000"/>
                </a:solidFill>
                <a:latin typeface="Arial" panose="020B0604020202020204" pitchFamily="34" charset="0"/>
                <a:ea typeface="ＭＳ Ｐゴシック" charset="0"/>
                <a:cs typeface="Arial" panose="020B0604020202020204" pitchFamily="34" charset="0"/>
              </a:rPr>
              <a:t>////	JUDGE.</a:t>
            </a:r>
          </a:p>
          <a:p>
            <a:endParaRPr lang="en-US" b="0" dirty="0">
              <a:latin typeface="Arial" panose="020B0604020202020204" pitchFamily="34" charset="0"/>
              <a:ea typeface="ＭＳ Ｐゴシック" charset="0"/>
              <a:cs typeface="Arial" panose="020B0604020202020204" pitchFamily="34" charset="0"/>
            </a:endParaRPr>
          </a:p>
        </p:txBody>
      </p:sp>
      <p:sp>
        <p:nvSpPr>
          <p:cNvPr id="10649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3820774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ln/>
        </p:spPr>
      </p:sp>
      <p:sp>
        <p:nvSpPr>
          <p:cNvPr id="1085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إذا، أصبح</a:t>
            </a:r>
            <a:r>
              <a:rPr lang="ar-LB" b="0" baseline="0" dirty="0">
                <a:solidFill>
                  <a:srgbClr val="000000"/>
                </a:solidFill>
                <a:latin typeface="Arial" panose="020B0604020202020204" pitchFamily="34" charset="0"/>
                <a:ea typeface="ＭＳ Ｐゴシック" charset="0"/>
                <a:cs typeface="Arial" panose="020B0604020202020204" pitchFamily="34" charset="0"/>
              </a:rPr>
              <a:t> لدينا من رأس اللائحة: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يوسف</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موسى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يشوع</a:t>
            </a:r>
            <a:r>
              <a:rPr lang="en-US" b="0"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تُكَمل هذه</a:t>
            </a:r>
            <a:r>
              <a:rPr lang="ar-LB" b="0" baseline="0" dirty="0">
                <a:solidFill>
                  <a:srgbClr val="000000"/>
                </a:solidFill>
                <a:latin typeface="Arial" panose="020B0604020202020204" pitchFamily="34" charset="0"/>
                <a:ea typeface="ＭＳ Ｐゴシック" charset="0"/>
                <a:cs typeface="Arial" panose="020B0604020202020204" pitchFamily="34" charset="0"/>
              </a:rPr>
              <a:t> الخطوة الشخصيات الأربعة الرئيسية في ملف كتابكم المقدس، بالطبع، هناك عشرات الشخصيات الكتابية، لكن هذه الأربعة فقط هي التي سنستعملها لتكوين ملف الكتاب المقدس. رددوا هذه الأسماء عدة مرات وبصوت عالي حتى يتثبتوا في عقلكم.</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210536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ص</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ي</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0" dirty="0">
                <a:solidFill>
                  <a:srgbClr val="000000"/>
                </a:solidFill>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endParaRPr lang="en-US" b="0"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253788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Arial" panose="020B0604020202020204" pitchFamily="34" charset="0"/>
                <a:ea typeface="ＭＳ Ｐゴシック" charset="0"/>
                <a:cs typeface="Arial" panose="020B0604020202020204" pitchFamily="34" charset="0"/>
              </a:rPr>
              <a:t>Another memory tool now…what do you call </a:t>
            </a:r>
          </a:p>
          <a:p>
            <a:r>
              <a:rPr lang="en-US" b="0" dirty="0">
                <a:solidFill>
                  <a:srgbClr val="000000"/>
                </a:solidFill>
                <a:latin typeface="Arial" panose="020B0604020202020204" pitchFamily="34" charset="0"/>
                <a:ea typeface="ＭＳ Ｐゴシック" charset="0"/>
                <a:cs typeface="Arial" panose="020B0604020202020204" pitchFamily="34" charset="0"/>
              </a:rPr>
              <a:t>////	that red section of the perimeter of a circle?  </a:t>
            </a:r>
          </a:p>
          <a:p>
            <a:r>
              <a:rPr lang="en-US" b="0" dirty="0">
                <a:solidFill>
                  <a:srgbClr val="000000"/>
                </a:solidFill>
                <a:latin typeface="Arial" panose="020B0604020202020204" pitchFamily="34" charset="0"/>
                <a:ea typeface="ＭＳ Ｐゴシック" charset="0"/>
                <a:cs typeface="Arial" panose="020B0604020202020204" pitchFamily="34" charset="0"/>
              </a:rPr>
              <a:t>////	It</a:t>
            </a:r>
            <a:r>
              <a:rPr lang="fr-FR" b="0" dirty="0">
                <a:solidFill>
                  <a:srgbClr val="000000"/>
                </a:solidFill>
                <a:latin typeface="Arial" panose="020B0604020202020204" pitchFamily="34" charset="0"/>
                <a:ea typeface="ＭＳ Ｐゴシック" charset="0"/>
                <a:cs typeface="Arial" panose="020B0604020202020204" pitchFamily="34" charset="0"/>
              </a:rPr>
              <a:t>'</a:t>
            </a:r>
            <a:r>
              <a:rPr lang="en-US" b="0" dirty="0">
                <a:solidFill>
                  <a:srgbClr val="000000"/>
                </a:solidFill>
                <a:latin typeface="Arial" panose="020B0604020202020204" pitchFamily="34" charset="0"/>
                <a:ea typeface="ＭＳ Ｐゴシック" charset="0"/>
                <a:cs typeface="Arial" panose="020B0604020202020204" pitchFamily="34" charset="0"/>
              </a:rPr>
              <a:t>s called an </a:t>
            </a:r>
            <a:r>
              <a:rPr lang="en-US" altLang="ja-JP" b="0" dirty="0">
                <a:solidFill>
                  <a:srgbClr val="000000"/>
                </a:solidFill>
                <a:latin typeface="Arial" panose="020B0604020202020204" pitchFamily="34" charset="0"/>
                <a:ea typeface="ＭＳ Ｐゴシック" charset="0"/>
                <a:cs typeface="Arial" panose="020B0604020202020204" pitchFamily="34" charset="0"/>
              </a:rPr>
              <a:t>"arc," spelled A-R-C. Those letters, then, remind you of the first letters of 3 KINDS OF SOCIETIES.</a:t>
            </a:r>
          </a:p>
          <a:p>
            <a:endParaRPr lang="en-US" b="0" dirty="0">
              <a:latin typeface="Arial" panose="020B0604020202020204" pitchFamily="34" charset="0"/>
              <a:ea typeface="ＭＳ Ｐゴシック" charset="0"/>
              <a:cs typeface="Arial" panose="020B0604020202020204" pitchFamily="34" charset="0"/>
            </a:endParaRPr>
          </a:p>
        </p:txBody>
      </p:sp>
      <p:sp>
        <p:nvSpPr>
          <p:cNvPr id="112642"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786958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المجتمعات الثلاثة هم:</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السبي</a:t>
            </a:r>
            <a:r>
              <a:rPr lang="en-US" b="0"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ما فعلنا منذ</a:t>
            </a:r>
            <a:r>
              <a:rPr lang="ar-LB" b="0" baseline="0" dirty="0">
                <a:solidFill>
                  <a:srgbClr val="000000"/>
                </a:solidFill>
                <a:latin typeface="Arial" panose="020B0604020202020204" pitchFamily="34" charset="0"/>
                <a:ea typeface="ＭＳ Ｐゴシック" charset="0"/>
                <a:cs typeface="Arial" panose="020B0604020202020204" pitchFamily="34" charset="0"/>
              </a:rPr>
              <a:t> دقائق، أرجوكم رددوا هذه الكلمات عدة مرات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 الملكية، السبي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 الملكية، السبي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And the mental tool here:</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R</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C.</a:t>
            </a: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114690"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152537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ألان نزيد المجتمعات الثلاثة ليصبح</a:t>
            </a:r>
            <a:r>
              <a:rPr lang="ar-LB" b="0" baseline="0" dirty="0">
                <a:solidFill>
                  <a:srgbClr val="000000"/>
                </a:solidFill>
                <a:latin typeface="Arial" panose="020B0604020202020204" pitchFamily="34" charset="0"/>
                <a:ea typeface="ＭＳ Ｐゴシック" charset="0"/>
                <a:cs typeface="Arial" panose="020B0604020202020204" pitchFamily="34" charset="0"/>
              </a:rPr>
              <a:t> عندنا:</a:t>
            </a:r>
            <a:endParaRPr lang="ar-LB"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إبراهيم</a:t>
            </a:r>
            <a:r>
              <a:rPr lang="en-US" b="0"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يوسف</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موسى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يشوع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السبي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11673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423258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917299-C103-DE4F-BC67-78CE44DD06C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7330" name="Rectangle 2"/>
          <p:cNvSpPr>
            <a:spLocks noGrp="1" noRot="1" noChangeAspect="1" noChangeArrowheads="1"/>
          </p:cNvSpPr>
          <p:nvPr>
            <p:ph type="sldImg"/>
          </p:nvPr>
        </p:nvSpPr>
        <p:spPr>
          <a:xfrm>
            <a:off x="1143000" y="685800"/>
            <a:ext cx="4572000" cy="3429000"/>
          </a:xfrm>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دعونا نراجع</a:t>
            </a:r>
            <a:r>
              <a:rPr lang="ar-LB" b="0" baseline="0" dirty="0">
                <a:solidFill>
                  <a:srgbClr val="000000"/>
                </a:solidFill>
                <a:latin typeface="Arial" panose="020B0604020202020204" pitchFamily="34" charset="0"/>
                <a:ea typeface="ＭＳ Ｐゴシック" charset="0"/>
                <a:cs typeface="Arial" panose="020B0604020202020204" pitchFamily="34" charset="0"/>
              </a:rPr>
              <a:t> هذا التسلسل </a:t>
            </a:r>
            <a:r>
              <a:rPr lang="ar-LB" b="0" dirty="0">
                <a:solidFill>
                  <a:srgbClr val="000000"/>
                </a:solidFill>
                <a:latin typeface="Arial" panose="020B0604020202020204" pitchFamily="34" charset="0"/>
                <a:ea typeface="ＭＳ Ｐゴシック" charset="0"/>
                <a:cs typeface="Arial" panose="020B0604020202020204" pitchFamily="34" charset="0"/>
              </a:rPr>
              <a:t>حتى الآن...</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نبدأ من العدد 7</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7....</a:t>
            </a: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الذي يقودنا الى</a:t>
            </a:r>
            <a:r>
              <a:rPr lang="en-US" b="0"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7 ص 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التي تصبح...</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4 3 ص 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الأحرف والأرقام تُستعمل</a:t>
            </a:r>
            <a:r>
              <a:rPr lang="ar-LB" b="0" baseline="0" dirty="0">
                <a:solidFill>
                  <a:srgbClr val="000000"/>
                </a:solidFill>
                <a:latin typeface="Arial" panose="020B0604020202020204" pitchFamily="34" charset="0"/>
                <a:ea typeface="ＭＳ Ｐゴシック" charset="0"/>
                <a:cs typeface="Arial" panose="020B0604020202020204" pitchFamily="34" charset="0"/>
              </a:rPr>
              <a:t> لتطوير لائحة عقلية من 10 كلمات تشكل مخططاً ذهنياً للكتاب المقدس يمكن الاعتماد عليه.</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endParaRPr lang="en-US" b="0" dirty="0">
              <a:latin typeface="Arial" panose="020B0604020202020204" pitchFamily="34" charset="0"/>
              <a:ea typeface="ＭＳ Ｐゴシック" charset="0"/>
              <a:cs typeface="Arial" panose="020B0604020202020204" pitchFamily="34" charset="0"/>
            </a:endParaRPr>
          </a:p>
        </p:txBody>
      </p:sp>
      <p:sp>
        <p:nvSpPr>
          <p:cNvPr id="118786"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158847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ص 4 3 س ي  تُوسع لتصبح:</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 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120834"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9643310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وتُوسع أكثر لتصبح:</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يوسف</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موسى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يشوع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السبي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وأخيراً</a:t>
            </a:r>
            <a:r>
              <a:rPr lang="ar-LB" b="0" baseline="0" dirty="0">
                <a:solidFill>
                  <a:srgbClr val="000000"/>
                </a:solidFill>
                <a:latin typeface="Arial" panose="020B0604020202020204" pitchFamily="34" charset="0"/>
                <a:ea typeface="ＭＳ Ｐゴシック" charset="0"/>
                <a:cs typeface="Arial" panose="020B0604020202020204" pitchFamily="34" charset="0"/>
              </a:rPr>
              <a:t> نزيد عليها:</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22882"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1808386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ln/>
        </p:spPr>
      </p:sp>
      <p:sp>
        <p:nvSpPr>
          <p:cNvPr id="124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solidFill>
                  <a:srgbClr val="000000"/>
                </a:solidFill>
                <a:ea typeface="ＭＳ Ｐゴシック" charset="0"/>
                <a:cs typeface="ＭＳ Ｐゴシック" charset="0"/>
              </a:rPr>
              <a:t>Now it</a:t>
            </a:r>
            <a:r>
              <a:rPr lang="fr-FR" dirty="0">
                <a:solidFill>
                  <a:srgbClr val="000000"/>
                </a:solidFill>
                <a:ea typeface="ＭＳ Ｐゴシック" charset="0"/>
                <a:cs typeface="ＭＳ Ｐゴシック" charset="0"/>
              </a:rPr>
              <a:t>'</a:t>
            </a:r>
            <a:r>
              <a:rPr lang="en-US" dirty="0">
                <a:solidFill>
                  <a:srgbClr val="000000"/>
                </a:solidFill>
                <a:ea typeface="ＭＳ Ｐゴシック" charset="0"/>
                <a:cs typeface="ＭＳ Ｐゴシック" charset="0"/>
              </a:rPr>
              <a:t>s time mentally to apply those ten words as labels to ten mental folders in your new Bible File – </a:t>
            </a:r>
          </a:p>
          <a:p>
            <a:r>
              <a:rPr lang="en-US" dirty="0">
                <a:solidFill>
                  <a:srgbClr val="000000"/>
                </a:solidFill>
                <a:ea typeface="ＭＳ Ｐゴシック" charset="0"/>
                <a:cs typeface="ＭＳ Ｐゴシック" charset="0"/>
              </a:rPr>
              <a:t>////	right up there in your  head. That mental picture might look something like this.   And there they are...</a:t>
            </a:r>
          </a:p>
          <a:p>
            <a:r>
              <a:rPr lang="en-US" dirty="0">
                <a:solidFill>
                  <a:srgbClr val="000000"/>
                </a:solidFill>
                <a:ea typeface="ＭＳ Ｐゴシック" charset="0"/>
                <a:cs typeface="ＭＳ Ｐゴシック" charset="0"/>
              </a:rPr>
              <a:t>//// 	CREATION//// 	ABRAHAM//// 	JOSEPH//// 	MOSES//// 	JOSHUA//// 	ANARCHY//// 	ROYALTY//// 	CAPTIVITY//// 	SILENCE…and…//// 	JESUS.</a:t>
            </a:r>
          </a:p>
          <a:p>
            <a:r>
              <a:rPr lang="en-US" dirty="0">
                <a:solidFill>
                  <a:srgbClr val="000000"/>
                </a:solidFill>
                <a:ea typeface="ＭＳ Ｐゴシック" charset="0"/>
                <a:cs typeface="ＭＳ Ｐゴシック" charset="0"/>
              </a:rPr>
              <a:t>Now it</a:t>
            </a:r>
            <a:r>
              <a:rPr lang="fr-FR" dirty="0">
                <a:solidFill>
                  <a:srgbClr val="000000"/>
                </a:solidFill>
                <a:ea typeface="ＭＳ Ｐゴシック" charset="0"/>
                <a:cs typeface="ＭＳ Ｐゴシック" charset="0"/>
              </a:rPr>
              <a:t>'</a:t>
            </a:r>
            <a:r>
              <a:rPr lang="en-US" dirty="0">
                <a:solidFill>
                  <a:srgbClr val="000000"/>
                </a:solidFill>
                <a:ea typeface="ＭＳ Ｐゴシック" charset="0"/>
                <a:cs typeface="ＭＳ Ｐゴシック" charset="0"/>
              </a:rPr>
              <a:t>s organized in a neat and orderly package in your mind  --- ready for recall and use as you need it. Now just a few more </a:t>
            </a:r>
          </a:p>
          <a:p>
            <a:r>
              <a:rPr lang="en-US" dirty="0">
                <a:solidFill>
                  <a:srgbClr val="000000"/>
                </a:solidFill>
                <a:ea typeface="ＭＳ Ｐゴシック" charset="0"/>
                <a:cs typeface="ＭＳ Ｐゴシック" charset="0"/>
              </a:rPr>
              <a:t>examples to drive home the point...</a:t>
            </a:r>
            <a:endParaRPr lang="en-US" dirty="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BS Bible Study (Hermeneutics) in Arabic</a:t>
            </a:r>
          </a:p>
          <a:p>
            <a:r>
              <a:rPr lang="en-US" dirty="0"/>
              <a:t>______________</a:t>
            </a:r>
          </a:p>
          <a:p>
            <a:r>
              <a:rPr lang="en-US" dirty="0"/>
              <a:t>Common-</a:t>
            </a:r>
            <a:r>
              <a:rPr lang="en-US" dirty="0">
                <a:latin typeface="Arial" charset="0"/>
                <a:ea typeface="ＭＳ Ｐゴシック" charset="0"/>
              </a:rPr>
              <a:t>14</a:t>
            </a:r>
            <a:endParaRPr lang="en-US" dirty="0"/>
          </a:p>
        </p:txBody>
      </p:sp>
    </p:spTree>
    <p:extLst>
      <p:ext uri="{BB962C8B-B14F-4D97-AF65-F5344CB8AC3E}">
        <p14:creationId xmlns:p14="http://schemas.microsoft.com/office/powerpoint/2010/main" val="87668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30ED8E-8421-3840-9F12-CBEC0D42847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9378" name="Rectangle 2"/>
          <p:cNvSpPr>
            <a:spLocks noGrp="1" noRot="1" noChangeAspect="1" noChangeArrowheads="1"/>
          </p:cNvSpPr>
          <p:nvPr>
            <p:ph type="sldImg"/>
          </p:nvPr>
        </p:nvSpPr>
        <p:spPr>
          <a:xfrm>
            <a:off x="1143000" y="685800"/>
            <a:ext cx="4572000" cy="3429000"/>
          </a:xfrm>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664C5C-17C4-BC40-9A7A-970361334BB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99BD33-514D-DE4A-B513-5E1BFA1DABA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3474" name="Rectangle 2"/>
          <p:cNvSpPr>
            <a:spLocks noGrp="1" noRot="1" noChangeAspect="1" noChangeArrowheads="1"/>
          </p:cNvSpPr>
          <p:nvPr>
            <p:ph type="sldImg"/>
          </p:nvPr>
        </p:nvSpPr>
        <p:spPr>
          <a:xfrm>
            <a:off x="1143000" y="685800"/>
            <a:ext cx="4572000" cy="3429000"/>
          </a:xfrm>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DB5053-E616-F643-945A-844F634963F1}" type="slidenum">
              <a:rPr lang="en-US"/>
              <a:pPr>
                <a:defRPr/>
              </a:pPr>
              <a:t>‹#›</a:t>
            </a:fld>
            <a:endParaRPr lang="en-US"/>
          </a:p>
        </p:txBody>
      </p:sp>
    </p:spTree>
    <p:extLst>
      <p:ext uri="{BB962C8B-B14F-4D97-AF65-F5344CB8AC3E}">
        <p14:creationId xmlns:p14="http://schemas.microsoft.com/office/powerpoint/2010/main" val="10138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53117D70-A930-144E-A1BF-A8A40E46E3F7}" type="slidenum">
              <a:rPr lang="en-US"/>
              <a:pPr>
                <a:defRPr/>
              </a:pPr>
              <a:t>‹#›</a:t>
            </a:fld>
            <a:endParaRPr lang="en-US"/>
          </a:p>
        </p:txBody>
      </p:sp>
    </p:spTree>
    <p:extLst>
      <p:ext uri="{BB962C8B-B14F-4D97-AF65-F5344CB8AC3E}">
        <p14:creationId xmlns:p14="http://schemas.microsoft.com/office/powerpoint/2010/main" val="957072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0" i="0">
                <a:latin typeface="Arial" panose="020B0604020202020204" pitchFamily="34" charset="0"/>
              </a:defRPr>
            </a:lvl1pPr>
            <a:lvl2pPr>
              <a:defRPr sz="2000" b="0" i="0">
                <a:latin typeface="Arial" panose="020B0604020202020204" pitchFamily="34" charset="0"/>
              </a:defRPr>
            </a:lvl2pPr>
            <a:lvl3pPr>
              <a:defRPr sz="18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0" i="0">
                <a:latin typeface="Arial" panose="020B0604020202020204" pitchFamily="34" charset="0"/>
              </a:defRPr>
            </a:lvl1pPr>
            <a:lvl2pPr>
              <a:defRPr sz="2000" b="0" i="0">
                <a:latin typeface="Arial" panose="020B0604020202020204" pitchFamily="34" charset="0"/>
              </a:defRPr>
            </a:lvl2pPr>
            <a:lvl3pPr>
              <a:defRPr sz="18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7667181"/>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041296"/>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863066"/>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0" i="0">
                <a:latin typeface="Arial" panose="020B0604020202020204" pitchFamily="34" charset="0"/>
              </a:defRPr>
            </a:lvl1pPr>
            <a:lvl2pPr>
              <a:defRPr sz="2800" b="0" i="0">
                <a:latin typeface="Arial" panose="020B0604020202020204" pitchFamily="34" charset="0"/>
              </a:defRPr>
            </a:lvl2pPr>
            <a:lvl3pPr>
              <a:defRPr sz="2400" b="0" i="0">
                <a:latin typeface="Arial" panose="020B0604020202020204" pitchFamily="34" charset="0"/>
              </a:defRPr>
            </a:lvl3pPr>
            <a:lvl4pPr>
              <a:defRPr sz="2000" b="0" i="0">
                <a:latin typeface="Arial" panose="020B0604020202020204" pitchFamily="34" charset="0"/>
              </a:defRPr>
            </a:lvl4pPr>
            <a:lvl5pPr>
              <a:defRPr sz="2000" b="0"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74270005"/>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0"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0"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0"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95744623"/>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8659115"/>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0"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2689250"/>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0" i="0" dirty="0">
                <a:solidFill>
                  <a:srgbClr val="FFD34A"/>
                </a:solidFill>
                <a:latin typeface="Arial" panose="020B0604020202020204" pitchFamily="34" charset="0"/>
              </a:rPr>
              <a:t> DRESSING</a:t>
            </a:r>
          </a:p>
          <a:p>
            <a:pPr algn="l">
              <a:defRPr/>
            </a:pPr>
            <a:r>
              <a:rPr lang="en-US" sz="2000" b="0" i="0" dirty="0">
                <a:solidFill>
                  <a:srgbClr val="FFD34A"/>
                </a:solidFill>
                <a:latin typeface="Arial" panose="020B0604020202020204" pitchFamily="34" charset="0"/>
              </a:rPr>
              <a:t>        THE                                    </a:t>
            </a:r>
          </a:p>
          <a:p>
            <a:pPr algn="l">
              <a:defRPr/>
            </a:pPr>
            <a:r>
              <a:rPr lang="en-US" sz="2000" b="0" i="0" dirty="0">
                <a:solidFill>
                  <a:srgbClr val="FFD34A"/>
                </a:solidFill>
                <a:latin typeface="Arial" panose="020B0604020202020204" pitchFamily="34"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3662770883"/>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6229382"/>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0"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0"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04284681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179EB15-2764-0147-A752-C4F874F966FA}" type="slidenum">
              <a:rPr lang="en-US"/>
              <a:pPr>
                <a:defRPr/>
              </a:pPr>
              <a:t>‹#›</a:t>
            </a:fld>
            <a:endParaRPr lang="en-US"/>
          </a:p>
        </p:txBody>
      </p:sp>
    </p:spTree>
    <p:extLst>
      <p:ext uri="{BB962C8B-B14F-4D97-AF65-F5344CB8AC3E}">
        <p14:creationId xmlns:p14="http://schemas.microsoft.com/office/powerpoint/2010/main" val="26006047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0" i="0">
                <a:latin typeface="Arial" panose="020B0604020202020204" pitchFamily="34" charset="0"/>
              </a:defRPr>
            </a:lvl1pPr>
            <a:lvl2pPr>
              <a:defRPr sz="2400" b="0" i="0">
                <a:latin typeface="Arial" panose="020B0604020202020204" pitchFamily="34" charset="0"/>
              </a:defRPr>
            </a:lvl2pPr>
            <a:lvl3pPr>
              <a:defRPr sz="2000" b="0" i="0">
                <a:latin typeface="Arial" panose="020B0604020202020204" pitchFamily="34" charset="0"/>
              </a:defRPr>
            </a:lvl3pPr>
            <a:lvl4pPr>
              <a:defRPr sz="1800" b="0" i="0">
                <a:latin typeface="Arial" panose="020B0604020202020204" pitchFamily="34" charset="0"/>
              </a:defRPr>
            </a:lvl4pPr>
            <a:lvl5pPr>
              <a:defRPr sz="1800" b="0"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0" i="0">
                <a:latin typeface="Arial" panose="020B0604020202020204" pitchFamily="34" charset="0"/>
              </a:defRPr>
            </a:lvl1pPr>
            <a:lvl2pPr>
              <a:defRPr sz="2400" b="0" i="0">
                <a:latin typeface="Arial" panose="020B0604020202020204" pitchFamily="34" charset="0"/>
              </a:defRPr>
            </a:lvl2pPr>
            <a:lvl3pPr>
              <a:defRPr sz="2000" b="0" i="0">
                <a:latin typeface="Arial" panose="020B0604020202020204" pitchFamily="34" charset="0"/>
              </a:defRPr>
            </a:lvl3pPr>
            <a:lvl4pPr>
              <a:defRPr sz="1800" b="0" i="0">
                <a:latin typeface="Arial" panose="020B0604020202020204" pitchFamily="34" charset="0"/>
              </a:defRPr>
            </a:lvl4pPr>
            <a:lvl5pPr>
              <a:defRPr sz="1800" b="0"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6525341"/>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0" i="0">
                <a:latin typeface="Arial" panose="020B0604020202020204" pitchFamily="34" charset="0"/>
              </a:defRPr>
            </a:lvl1pPr>
            <a:lvl2pPr>
              <a:defRPr sz="2000" b="0" i="0">
                <a:latin typeface="Arial" panose="020B0604020202020204" pitchFamily="34" charset="0"/>
              </a:defRPr>
            </a:lvl2pPr>
            <a:lvl3pPr>
              <a:defRPr sz="18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0" i="0">
                <a:latin typeface="Arial" panose="020B0604020202020204" pitchFamily="34" charset="0"/>
              </a:defRPr>
            </a:lvl1pPr>
            <a:lvl2pPr>
              <a:defRPr sz="2000" b="0" i="0">
                <a:latin typeface="Arial" panose="020B0604020202020204" pitchFamily="34" charset="0"/>
              </a:defRPr>
            </a:lvl2pPr>
            <a:lvl3pPr>
              <a:defRPr sz="18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3060806"/>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11069921"/>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344688"/>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0" i="0">
                <a:latin typeface="Arial" panose="020B0604020202020204" pitchFamily="34" charset="0"/>
              </a:defRPr>
            </a:lvl1pPr>
            <a:lvl2pPr>
              <a:defRPr sz="2800" b="0" i="0">
                <a:latin typeface="Arial" panose="020B0604020202020204" pitchFamily="34" charset="0"/>
              </a:defRPr>
            </a:lvl2pPr>
            <a:lvl3pPr>
              <a:defRPr sz="2400" b="0" i="0">
                <a:latin typeface="Arial" panose="020B0604020202020204" pitchFamily="34" charset="0"/>
              </a:defRPr>
            </a:lvl3pPr>
            <a:lvl4pPr>
              <a:defRPr sz="2000" b="0" i="0">
                <a:latin typeface="Arial" panose="020B0604020202020204" pitchFamily="34" charset="0"/>
              </a:defRPr>
            </a:lvl4pPr>
            <a:lvl5pPr>
              <a:defRPr sz="2000" b="0"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86642087"/>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0"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0"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0"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9501548"/>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7215025"/>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0"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0182522"/>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0"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780520550"/>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78647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5B4903C-41F5-FD4E-8FFD-E4DD9231FE17}" type="slidenum">
              <a:rPr lang="en-US"/>
              <a:pPr>
                <a:defRPr/>
              </a:pPr>
              <a:t>‹#›</a:t>
            </a:fld>
            <a:endParaRPr lang="en-US"/>
          </a:p>
        </p:txBody>
      </p:sp>
    </p:spTree>
    <p:extLst>
      <p:ext uri="{BB962C8B-B14F-4D97-AF65-F5344CB8AC3E}">
        <p14:creationId xmlns:p14="http://schemas.microsoft.com/office/powerpoint/2010/main" val="34622844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0"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0"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104114705"/>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0" i="0">
                <a:latin typeface="Arial" panose="020B0604020202020204" pitchFamily="34" charset="0"/>
              </a:defRPr>
            </a:lvl1pPr>
            <a:lvl2pPr>
              <a:defRPr sz="2400" b="0" i="0">
                <a:latin typeface="Arial" panose="020B0604020202020204" pitchFamily="34" charset="0"/>
              </a:defRPr>
            </a:lvl2pPr>
            <a:lvl3pPr>
              <a:defRPr sz="2000" b="0" i="0">
                <a:latin typeface="Arial" panose="020B0604020202020204" pitchFamily="34" charset="0"/>
              </a:defRPr>
            </a:lvl3pPr>
            <a:lvl4pPr>
              <a:defRPr sz="1800" b="0" i="0">
                <a:latin typeface="Arial" panose="020B0604020202020204" pitchFamily="34" charset="0"/>
              </a:defRPr>
            </a:lvl4pPr>
            <a:lvl5pPr>
              <a:defRPr sz="1800" b="0"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0" i="0">
                <a:latin typeface="Arial" panose="020B0604020202020204" pitchFamily="34" charset="0"/>
              </a:defRPr>
            </a:lvl1pPr>
            <a:lvl2pPr>
              <a:defRPr sz="2400" b="0" i="0">
                <a:latin typeface="Arial" panose="020B0604020202020204" pitchFamily="34" charset="0"/>
              </a:defRPr>
            </a:lvl2pPr>
            <a:lvl3pPr>
              <a:defRPr sz="2000" b="0" i="0">
                <a:latin typeface="Arial" panose="020B0604020202020204" pitchFamily="34" charset="0"/>
              </a:defRPr>
            </a:lvl3pPr>
            <a:lvl4pPr>
              <a:defRPr sz="1800" b="0" i="0">
                <a:latin typeface="Arial" panose="020B0604020202020204" pitchFamily="34" charset="0"/>
              </a:defRPr>
            </a:lvl4pPr>
            <a:lvl5pPr>
              <a:defRPr sz="1800" b="0"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7242908"/>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0" i="0">
                <a:latin typeface="Arial" panose="020B0604020202020204" pitchFamily="34" charset="0"/>
              </a:defRPr>
            </a:lvl1pPr>
            <a:lvl2pPr>
              <a:defRPr sz="2000" b="0" i="0">
                <a:latin typeface="Arial" panose="020B0604020202020204" pitchFamily="34" charset="0"/>
              </a:defRPr>
            </a:lvl2pPr>
            <a:lvl3pPr>
              <a:defRPr sz="18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0" i="0">
                <a:latin typeface="Arial" panose="020B0604020202020204" pitchFamily="34" charset="0"/>
              </a:defRPr>
            </a:lvl1pPr>
            <a:lvl2pPr>
              <a:defRPr sz="2000" b="0" i="0">
                <a:latin typeface="Arial" panose="020B0604020202020204" pitchFamily="34" charset="0"/>
              </a:defRPr>
            </a:lvl2pPr>
            <a:lvl3pPr>
              <a:defRPr sz="18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7229808"/>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56061464"/>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890272"/>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0" i="0">
                <a:latin typeface="Arial" panose="020B0604020202020204" pitchFamily="34" charset="0"/>
              </a:defRPr>
            </a:lvl1pPr>
            <a:lvl2pPr>
              <a:defRPr sz="2800" b="0" i="0">
                <a:latin typeface="Arial" panose="020B0604020202020204" pitchFamily="34" charset="0"/>
              </a:defRPr>
            </a:lvl2pPr>
            <a:lvl3pPr>
              <a:defRPr sz="2400" b="0" i="0">
                <a:latin typeface="Arial" panose="020B0604020202020204" pitchFamily="34" charset="0"/>
              </a:defRPr>
            </a:lvl3pPr>
            <a:lvl4pPr>
              <a:defRPr sz="2000" b="0" i="0">
                <a:latin typeface="Arial" panose="020B0604020202020204" pitchFamily="34" charset="0"/>
              </a:defRPr>
            </a:lvl4pPr>
            <a:lvl5pPr>
              <a:defRPr sz="2000" b="0"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915065921"/>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0"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0"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0"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83514527"/>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7185817"/>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0"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860118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2216870-9527-D340-8CCA-83876C9D1AE8}" type="slidenum">
              <a:rPr lang="en-US"/>
              <a:pPr>
                <a:defRPr/>
              </a:pPr>
              <a:t>‹#›</a:t>
            </a:fld>
            <a:endParaRPr lang="en-US"/>
          </a:p>
        </p:txBody>
      </p:sp>
    </p:spTree>
    <p:extLst>
      <p:ext uri="{BB962C8B-B14F-4D97-AF65-F5344CB8AC3E}">
        <p14:creationId xmlns:p14="http://schemas.microsoft.com/office/powerpoint/2010/main" val="4032155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C911256B-F59F-CB47-855A-BD620D586D5D}" type="slidenum">
              <a:rPr lang="en-US"/>
              <a:pPr>
                <a:defRPr/>
              </a:pPr>
              <a:t>‹#›</a:t>
            </a:fld>
            <a:endParaRPr lang="en-US"/>
          </a:p>
        </p:txBody>
      </p:sp>
    </p:spTree>
    <p:extLst>
      <p:ext uri="{BB962C8B-B14F-4D97-AF65-F5344CB8AC3E}">
        <p14:creationId xmlns:p14="http://schemas.microsoft.com/office/powerpoint/2010/main" val="1842673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B34488D8-B2DC-5E43-B195-6FA1A8783F1E}" type="slidenum">
              <a:rPr lang="en-US"/>
              <a:pPr>
                <a:defRPr/>
              </a:pPr>
              <a:t>‹#›</a:t>
            </a:fld>
            <a:endParaRPr lang="en-US"/>
          </a:p>
        </p:txBody>
      </p:sp>
    </p:spTree>
    <p:extLst>
      <p:ext uri="{BB962C8B-B14F-4D97-AF65-F5344CB8AC3E}">
        <p14:creationId xmlns:p14="http://schemas.microsoft.com/office/powerpoint/2010/main" val="3922273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74FE62B8-C775-C44B-B8FE-36AA52ABA4D6}" type="slidenum">
              <a:rPr lang="en-US"/>
              <a:pPr>
                <a:defRPr/>
              </a:pPr>
              <a:t>‹#›</a:t>
            </a:fld>
            <a:endParaRPr lang="en-US"/>
          </a:p>
        </p:txBody>
      </p:sp>
    </p:spTree>
    <p:extLst>
      <p:ext uri="{BB962C8B-B14F-4D97-AF65-F5344CB8AC3E}">
        <p14:creationId xmlns:p14="http://schemas.microsoft.com/office/powerpoint/2010/main" val="3386466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Book Antiqua" charset="0"/>
              </a:defRPr>
            </a:lvl1pPr>
          </a:lstStyle>
          <a:p>
            <a:pPr>
              <a:defRPr/>
            </a:pPr>
            <a:fld id="{44FBAF05-009F-F344-83BF-8D4FECD8887F}" type="slidenum">
              <a:rPr lang="en-US"/>
              <a:pPr>
                <a:defRPr/>
              </a:pPr>
              <a:t>‹#›</a:t>
            </a:fld>
            <a:endParaRPr lang="en-US"/>
          </a:p>
        </p:txBody>
      </p:sp>
    </p:spTree>
    <p:extLst>
      <p:ext uri="{BB962C8B-B14F-4D97-AF65-F5344CB8AC3E}">
        <p14:creationId xmlns:p14="http://schemas.microsoft.com/office/powerpoint/2010/main" val="2793799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Book Antiqua" charset="0"/>
              </a:defRPr>
            </a:lvl1pPr>
          </a:lstStyle>
          <a:p>
            <a:pPr>
              <a:defRPr/>
            </a:pPr>
            <a:fld id="{4DFFAD39-6689-5842-B925-C2AB734F3262}" type="slidenum">
              <a:rPr lang="en-US"/>
              <a:pPr>
                <a:defRPr/>
              </a:pPr>
              <a:t>‹#›</a:t>
            </a:fld>
            <a:endParaRPr lang="en-US"/>
          </a:p>
        </p:txBody>
      </p:sp>
    </p:spTree>
    <p:extLst>
      <p:ext uri="{BB962C8B-B14F-4D97-AF65-F5344CB8AC3E}">
        <p14:creationId xmlns:p14="http://schemas.microsoft.com/office/powerpoint/2010/main" val="273291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Book Antiqua" charset="0"/>
              </a:defRPr>
            </a:lvl1pPr>
          </a:lstStyle>
          <a:p>
            <a:pPr>
              <a:defRPr/>
            </a:pPr>
            <a:fld id="{842AC148-53D4-DD41-8147-0437CA6904E3}" type="slidenum">
              <a:rPr lang="en-US"/>
              <a:pPr>
                <a:defRPr/>
              </a:pPr>
              <a:t>‹#›</a:t>
            </a:fld>
            <a:endParaRPr lang="en-US"/>
          </a:p>
        </p:txBody>
      </p:sp>
    </p:spTree>
    <p:extLst>
      <p:ext uri="{BB962C8B-B14F-4D97-AF65-F5344CB8AC3E}">
        <p14:creationId xmlns:p14="http://schemas.microsoft.com/office/powerpoint/2010/main" val="3239207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F3B8BF-3D16-504B-99DD-DD7130325B66}" type="slidenum">
              <a:rPr lang="en-US"/>
              <a:pPr>
                <a:defRPr/>
              </a:pPr>
              <a:t>‹#›</a:t>
            </a:fld>
            <a:endParaRPr lang="en-US"/>
          </a:p>
        </p:txBody>
      </p:sp>
    </p:spTree>
    <p:extLst>
      <p:ext uri="{BB962C8B-B14F-4D97-AF65-F5344CB8AC3E}">
        <p14:creationId xmlns:p14="http://schemas.microsoft.com/office/powerpoint/2010/main" val="1154225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Book Antiqua" charset="0"/>
              </a:defRPr>
            </a:lvl1pPr>
          </a:lstStyle>
          <a:p>
            <a:pPr>
              <a:defRPr/>
            </a:pPr>
            <a:fld id="{9833799E-CD80-3648-846E-5AA8EE20154C}" type="slidenum">
              <a:rPr lang="en-US"/>
              <a:pPr>
                <a:defRPr/>
              </a:pPr>
              <a:t>‹#›</a:t>
            </a:fld>
            <a:endParaRPr lang="en-US"/>
          </a:p>
        </p:txBody>
      </p:sp>
    </p:spTree>
    <p:extLst>
      <p:ext uri="{BB962C8B-B14F-4D97-AF65-F5344CB8AC3E}">
        <p14:creationId xmlns:p14="http://schemas.microsoft.com/office/powerpoint/2010/main" val="3738755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Book Antiqua" charset="0"/>
              </a:defRPr>
            </a:lvl1pPr>
          </a:lstStyle>
          <a:p>
            <a:pPr>
              <a:defRPr/>
            </a:pPr>
            <a:fld id="{A395A295-E6D6-8C48-B439-42F40C0DFFC4}" type="slidenum">
              <a:rPr lang="en-US"/>
              <a:pPr>
                <a:defRPr/>
              </a:pPr>
              <a:t>‹#›</a:t>
            </a:fld>
            <a:endParaRPr lang="en-US"/>
          </a:p>
        </p:txBody>
      </p:sp>
    </p:spTree>
    <p:extLst>
      <p:ext uri="{BB962C8B-B14F-4D97-AF65-F5344CB8AC3E}">
        <p14:creationId xmlns:p14="http://schemas.microsoft.com/office/powerpoint/2010/main" val="3879969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Book Antiqua" charset="0"/>
              </a:defRPr>
            </a:lvl1pPr>
          </a:lstStyle>
          <a:p>
            <a:pPr>
              <a:defRPr/>
            </a:pPr>
            <a:fld id="{84FAFAFC-719A-314E-A63E-D7A507B40EA7}" type="slidenum">
              <a:rPr lang="en-US"/>
              <a:pPr>
                <a:defRPr/>
              </a:pPr>
              <a:t>‹#›</a:t>
            </a:fld>
            <a:endParaRPr lang="en-US"/>
          </a:p>
        </p:txBody>
      </p:sp>
    </p:spTree>
    <p:extLst>
      <p:ext uri="{BB962C8B-B14F-4D97-AF65-F5344CB8AC3E}">
        <p14:creationId xmlns:p14="http://schemas.microsoft.com/office/powerpoint/2010/main" val="3964193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FA3052D4-55D0-9D4A-8B94-DFE0DC36E444}" type="slidenum">
              <a:rPr lang="en-US"/>
              <a:pPr>
                <a:defRPr/>
              </a:pPr>
              <a:t>‹#›</a:t>
            </a:fld>
            <a:endParaRPr lang="en-US"/>
          </a:p>
        </p:txBody>
      </p:sp>
    </p:spTree>
    <p:extLst>
      <p:ext uri="{BB962C8B-B14F-4D97-AF65-F5344CB8AC3E}">
        <p14:creationId xmlns:p14="http://schemas.microsoft.com/office/powerpoint/2010/main" val="668938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3E3ABAD7-9C45-114D-9AFE-89A56C724F8A}" type="slidenum">
              <a:rPr lang="en-US"/>
              <a:pPr>
                <a:defRPr/>
              </a:pPr>
              <a:t>‹#›</a:t>
            </a:fld>
            <a:endParaRPr lang="en-US"/>
          </a:p>
        </p:txBody>
      </p:sp>
    </p:spTree>
    <p:extLst>
      <p:ext uri="{BB962C8B-B14F-4D97-AF65-F5344CB8AC3E}">
        <p14:creationId xmlns:p14="http://schemas.microsoft.com/office/powerpoint/2010/main" val="2975182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6618539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724833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7558800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21787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1981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F230691-9D7C-FA41-9FD2-27811F3FE565}" type="slidenum">
              <a:rPr lang="en-US"/>
              <a:pPr>
                <a:defRPr/>
              </a:pPr>
              <a:t>‹#›</a:t>
            </a:fld>
            <a:endParaRPr lang="en-US"/>
          </a:p>
        </p:txBody>
      </p:sp>
    </p:spTree>
    <p:extLst>
      <p:ext uri="{BB962C8B-B14F-4D97-AF65-F5344CB8AC3E}">
        <p14:creationId xmlns:p14="http://schemas.microsoft.com/office/powerpoint/2010/main" val="1275531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552465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52144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502174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4719025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92614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14880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C7107E3D-BB7D-6748-82F4-BC6017FB3FDA}" type="slidenum">
              <a:rPr lang="en-US"/>
              <a:pPr>
                <a:defRPr/>
              </a:pPr>
              <a:t>‹#›</a:t>
            </a:fld>
            <a:endParaRPr lang="en-US"/>
          </a:p>
        </p:txBody>
      </p:sp>
    </p:spTree>
    <p:extLst>
      <p:ext uri="{BB962C8B-B14F-4D97-AF65-F5344CB8AC3E}">
        <p14:creationId xmlns:p14="http://schemas.microsoft.com/office/powerpoint/2010/main" val="96122206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F693B5AF-D252-414D-B4D5-DBC41750854E}" type="slidenum">
              <a:rPr lang="en-US"/>
              <a:pPr>
                <a:defRPr/>
              </a:pPr>
              <a:t>‹#›</a:t>
            </a:fld>
            <a:endParaRPr lang="en-US"/>
          </a:p>
        </p:txBody>
      </p:sp>
    </p:spTree>
    <p:extLst>
      <p:ext uri="{BB962C8B-B14F-4D97-AF65-F5344CB8AC3E}">
        <p14:creationId xmlns:p14="http://schemas.microsoft.com/office/powerpoint/2010/main" val="144979921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7097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166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F0D52D-4FDB-EA49-9D3B-10C6C2EBB38E}" type="slidenum">
              <a:rPr lang="en-US"/>
              <a:pPr>
                <a:defRPr/>
              </a:pPr>
              <a:t>‹#›</a:t>
            </a:fld>
            <a:endParaRPr lang="en-US"/>
          </a:p>
        </p:txBody>
      </p:sp>
    </p:spTree>
    <p:extLst>
      <p:ext uri="{BB962C8B-B14F-4D97-AF65-F5344CB8AC3E}">
        <p14:creationId xmlns:p14="http://schemas.microsoft.com/office/powerpoint/2010/main" val="19101678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0393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313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349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437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3037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1364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0165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893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6834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48886364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D3BF7485-2DCC-B146-91FA-1BF4CFB18872}" type="slidenum">
              <a:rPr lang="en-US"/>
              <a:pPr>
                <a:defRPr/>
              </a:pPr>
              <a:t>‹#›</a:t>
            </a:fld>
            <a:endParaRPr lang="en-US"/>
          </a:p>
        </p:txBody>
      </p:sp>
    </p:spTree>
    <p:extLst>
      <p:ext uri="{BB962C8B-B14F-4D97-AF65-F5344CB8AC3E}">
        <p14:creationId xmlns:p14="http://schemas.microsoft.com/office/powerpoint/2010/main" val="34471403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28169403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09856642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5544505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2128562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6019506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388833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28522628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7052627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3021534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15958094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6D28C96-4CA5-944B-A3E1-30F945D95F3A}" type="slidenum">
              <a:rPr lang="en-US"/>
              <a:pPr>
                <a:defRPr/>
              </a:pPr>
              <a:t>‹#›</a:t>
            </a:fld>
            <a:endParaRPr lang="en-US"/>
          </a:p>
        </p:txBody>
      </p:sp>
    </p:spTree>
    <p:extLst>
      <p:ext uri="{BB962C8B-B14F-4D97-AF65-F5344CB8AC3E}">
        <p14:creationId xmlns:p14="http://schemas.microsoft.com/office/powerpoint/2010/main" val="14946080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3" name="Rectangle 33"/>
          <p:cNvSpPr>
            <a:spLocks noChangeArrowheads="1"/>
          </p:cNvSpPr>
          <p:nvPr/>
        </p:nvSpPr>
        <p:spPr bwMode="auto">
          <a:xfrm>
            <a:off x="441326"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4" name="Rectangle 34"/>
          <p:cNvSpPr>
            <a:spLocks noChangeArrowheads="1"/>
          </p:cNvSpPr>
          <p:nvPr/>
        </p:nvSpPr>
        <p:spPr bwMode="auto">
          <a:xfrm>
            <a:off x="590549" y="2020888"/>
            <a:ext cx="1695451"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36"/>
          <p:cNvSpPr>
            <a:spLocks noChangeArrowheads="1"/>
          </p:cNvSpPr>
          <p:nvPr/>
        </p:nvSpPr>
        <p:spPr bwMode="auto">
          <a:xfrm>
            <a:off x="341314" y="438150"/>
            <a:ext cx="2825751"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37" name="Line 37"/>
          <p:cNvSpPr>
            <a:spLocks noChangeShapeType="1"/>
          </p:cNvSpPr>
          <p:nvPr/>
        </p:nvSpPr>
        <p:spPr bwMode="auto">
          <a:xfrm>
            <a:off x="4114802"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Tree>
    <p:extLst>
      <p:ext uri="{BB962C8B-B14F-4D97-AF65-F5344CB8AC3E}">
        <p14:creationId xmlns:p14="http://schemas.microsoft.com/office/powerpoint/2010/main" val="2620554463"/>
      </p:ext>
    </p:extLst>
  </p:cSld>
  <p:clrMapOvr>
    <a:masterClrMapping/>
  </p:clrMapOvr>
  <p:transition spd="med">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6267674"/>
      </p:ext>
    </p:extLst>
  </p:cSld>
  <p:clrMapOvr>
    <a:masterClrMapping/>
  </p:clrMapOvr>
  <p:transition spd="med">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83352219"/>
      </p:ext>
    </p:extLst>
  </p:cSld>
  <p:clrMapOvr>
    <a:masterClrMapping/>
  </p:clrMapOvr>
  <p:transition spd="med">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318017"/>
      </p:ext>
    </p:extLst>
  </p:cSld>
  <p:clrMapOvr>
    <a:masterClrMapping/>
  </p:clrMapOvr>
  <p:transition spd="med">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417987"/>
      </p:ext>
    </p:extLst>
  </p:cSld>
  <p:clrMapOvr>
    <a:masterClrMapping/>
  </p:clrMapOvr>
  <p:transition spd="med">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872396589"/>
      </p:ext>
    </p:extLst>
  </p:cSld>
  <p:clrMapOvr>
    <a:masterClrMapping/>
  </p:clrMapOvr>
  <p:transition spd="med">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141583"/>
      </p:ext>
    </p:extLst>
  </p:cSld>
  <p:clrMapOvr>
    <a:masterClrMapping/>
  </p:clrMapOvr>
  <p:transition spd="med">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7047947"/>
      </p:ext>
    </p:extLst>
  </p:cSld>
  <p:clrMapOvr>
    <a:masterClrMapping/>
  </p:clrMapOvr>
  <p:transition spd="med">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3198553"/>
      </p:ext>
    </p:extLst>
  </p:cSld>
  <p:clrMapOvr>
    <a:masterClrMapping/>
  </p:clrMapOvr>
  <p:transition spd="med">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6188064"/>
      </p:ext>
    </p:extLst>
  </p:cSld>
  <p:clrMapOvr>
    <a:masterClrMapping/>
  </p:clrMapOvr>
  <p:transition spd="med">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8F8FA4E7-B915-7F4D-B2DF-747EBB6D011F}" type="slidenum">
              <a:rPr lang="en-US"/>
              <a:pPr>
                <a:defRPr/>
              </a:pPr>
              <a:t>‹#›</a:t>
            </a:fld>
            <a:endParaRPr lang="en-US"/>
          </a:p>
        </p:txBody>
      </p:sp>
    </p:spTree>
    <p:extLst>
      <p:ext uri="{BB962C8B-B14F-4D97-AF65-F5344CB8AC3E}">
        <p14:creationId xmlns:p14="http://schemas.microsoft.com/office/powerpoint/2010/main" val="35445170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5030786"/>
      </p:ext>
    </p:extLst>
  </p:cSld>
  <p:clrMapOvr>
    <a:masterClrMapping/>
  </p:clrMapOvr>
  <p:transition spd="med">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75452-76DB-8A4F-97B2-DF4246F04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85908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2CE74-4DCF-824B-9373-4E9DDD2A35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06031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353E92-7C1B-5C4F-BD58-443D3431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666178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CA6D6-AB36-D042-900A-58ED1C99FB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000425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FB037A-7DD1-1C48-A9CB-8C136B113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04972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CA52C6-302C-4040-912F-40C0F8D87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5234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E5C5FC-3357-BD41-BD6B-6E1F6A600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814323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B683C8-7F1C-5E45-8C13-25886EFCEE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83913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F680A4-6297-1544-94BD-2F11950DB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25423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D38AEE-E2E8-0D4B-BE7C-08D678490C16}" type="slidenum">
              <a:rPr lang="en-US"/>
              <a:pPr>
                <a:defRPr/>
              </a:pPr>
              <a:t>‹#›</a:t>
            </a:fld>
            <a:endParaRPr lang="en-US"/>
          </a:p>
        </p:txBody>
      </p:sp>
    </p:spTree>
    <p:extLst>
      <p:ext uri="{BB962C8B-B14F-4D97-AF65-F5344CB8AC3E}">
        <p14:creationId xmlns:p14="http://schemas.microsoft.com/office/powerpoint/2010/main" val="33154794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DD0E7-D040-C146-9548-7BBBF60A8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70251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5F5CAD-6417-7B4B-BDE5-C923B8545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97300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6ED8C6-2774-814D-B7AD-C0A61D597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318313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50559235"/>
      </p:ext>
    </p:extLst>
  </p:cSld>
  <p:clrMapOvr>
    <a:masterClrMapping/>
  </p:clrMapOvr>
  <p:transition>
    <p:wheel spokes="0"/>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673987"/>
      </p:ext>
    </p:extLst>
  </p:cSld>
  <p:clrMapOvr>
    <a:masterClrMapping/>
  </p:clrMapOvr>
  <p:transition>
    <p:wheel spokes="0"/>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28488574"/>
      </p:ext>
    </p:extLst>
  </p:cSld>
  <p:clrMapOvr>
    <a:masterClrMapping/>
  </p:clrMapOvr>
  <p:transition>
    <p:wheel spokes="0"/>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5599083"/>
      </p:ext>
    </p:extLst>
  </p:cSld>
  <p:clrMapOvr>
    <a:masterClrMapping/>
  </p:clrMapOvr>
  <p:transition>
    <p:wheel spokes="0"/>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662103"/>
      </p:ext>
    </p:extLst>
  </p:cSld>
  <p:clrMapOvr>
    <a:masterClrMapping/>
  </p:clrMapOvr>
  <p:transition>
    <p:wheel spokes="0"/>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24354890"/>
      </p:ext>
    </p:extLst>
  </p:cSld>
  <p:clrMapOvr>
    <a:masterClrMapping/>
  </p:clrMapOvr>
  <p:transition>
    <p:wheel spokes="0"/>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067461"/>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4254873-C86F-CD4B-ABC7-AB11CEAD34AD}" type="slidenum">
              <a:rPr lang="en-US"/>
              <a:pPr>
                <a:defRPr/>
              </a:pPr>
              <a:t>‹#›</a:t>
            </a:fld>
            <a:endParaRPr lang="en-US"/>
          </a:p>
        </p:txBody>
      </p:sp>
    </p:spTree>
    <p:extLst>
      <p:ext uri="{BB962C8B-B14F-4D97-AF65-F5344CB8AC3E}">
        <p14:creationId xmlns:p14="http://schemas.microsoft.com/office/powerpoint/2010/main" val="10576689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61034532"/>
      </p:ext>
    </p:extLst>
  </p:cSld>
  <p:clrMapOvr>
    <a:masterClrMapping/>
  </p:clrMapOvr>
  <p:transition>
    <p:wheel spokes="0"/>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98669769"/>
      </p:ext>
    </p:extLst>
  </p:cSld>
  <p:clrMapOvr>
    <a:masterClrMapping/>
  </p:clrMapOvr>
  <p:transition>
    <p:wheel spokes="0"/>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266447"/>
      </p:ext>
    </p:extLst>
  </p:cSld>
  <p:clrMapOvr>
    <a:masterClrMapping/>
  </p:clrMapOvr>
  <p:transition>
    <p:wheel spokes="0"/>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5676897"/>
      </p:ext>
    </p:extLst>
  </p:cSld>
  <p:clrMapOvr>
    <a:masterClrMapping/>
  </p:clrMapOvr>
  <p:transition>
    <p:wheel spokes="0"/>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DE6039-F48E-CA43-B2C6-6D5E17B6DBB1}" type="slidenum">
              <a:rPr lang="en-US"/>
              <a:pPr>
                <a:defRPr/>
              </a:pPr>
              <a:t>‹#›</a:t>
            </a:fld>
            <a:endParaRPr lang="en-US"/>
          </a:p>
        </p:txBody>
      </p:sp>
    </p:spTree>
    <p:extLst>
      <p:ext uri="{BB962C8B-B14F-4D97-AF65-F5344CB8AC3E}">
        <p14:creationId xmlns:p14="http://schemas.microsoft.com/office/powerpoint/2010/main" val="17827805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03B7439-B71D-B94B-A2FE-29B1AB9E0ADC}" type="slidenum">
              <a:rPr lang="en-US"/>
              <a:pPr>
                <a:defRPr/>
              </a:pPr>
              <a:t>‹#›</a:t>
            </a:fld>
            <a:endParaRPr lang="en-US"/>
          </a:p>
        </p:txBody>
      </p:sp>
    </p:spTree>
    <p:extLst>
      <p:ext uri="{BB962C8B-B14F-4D97-AF65-F5344CB8AC3E}">
        <p14:creationId xmlns:p14="http://schemas.microsoft.com/office/powerpoint/2010/main" val="285992602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0"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367511201"/>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7618222"/>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0"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0"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26305212"/>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0" i="0">
                <a:latin typeface="Arial" panose="020B0604020202020204" pitchFamily="34" charset="0"/>
              </a:defRPr>
            </a:lvl1pPr>
            <a:lvl2pPr>
              <a:defRPr sz="2400" b="0" i="0">
                <a:latin typeface="Arial" panose="020B0604020202020204" pitchFamily="34" charset="0"/>
              </a:defRPr>
            </a:lvl2pPr>
            <a:lvl3pPr>
              <a:defRPr sz="2000" b="0" i="0">
                <a:latin typeface="Arial" panose="020B0604020202020204" pitchFamily="34" charset="0"/>
              </a:defRPr>
            </a:lvl3pPr>
            <a:lvl4pPr>
              <a:defRPr sz="1800" b="0" i="0">
                <a:latin typeface="Arial" panose="020B0604020202020204" pitchFamily="34" charset="0"/>
              </a:defRPr>
            </a:lvl4pPr>
            <a:lvl5pPr>
              <a:defRPr sz="1800" b="0"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0" i="0">
                <a:latin typeface="Arial" panose="020B0604020202020204" pitchFamily="34" charset="0"/>
              </a:defRPr>
            </a:lvl1pPr>
            <a:lvl2pPr>
              <a:defRPr sz="2400" b="0" i="0">
                <a:latin typeface="Arial" panose="020B0604020202020204" pitchFamily="34" charset="0"/>
              </a:defRPr>
            </a:lvl2pPr>
            <a:lvl3pPr>
              <a:defRPr sz="2000" b="0" i="0">
                <a:latin typeface="Arial" panose="020B0604020202020204" pitchFamily="34" charset="0"/>
              </a:defRPr>
            </a:lvl3pPr>
            <a:lvl4pPr>
              <a:defRPr sz="1800" b="0" i="0">
                <a:latin typeface="Arial" panose="020B0604020202020204" pitchFamily="34" charset="0"/>
              </a:defRPr>
            </a:lvl4pPr>
            <a:lvl5pPr>
              <a:defRPr sz="1800" b="0"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435933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9.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2BC7EDEB-7205-E142-9CEF-9E7393F5CE88}"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2253126885"/>
      </p:ext>
    </p:extLst>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1"/>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560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560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278358" y="6541217"/>
            <a:ext cx="10038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9841" name="Rectangle 33"/>
          <p:cNvSpPr>
            <a:spLocks noChangeArrowheads="1"/>
          </p:cNvSpPr>
          <p:nvPr/>
        </p:nvSpPr>
        <p:spPr bwMode="auto">
          <a:xfrm>
            <a:off x="7614235" y="6528516"/>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1557416980"/>
      </p:ext>
    </p:extLst>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CF791732-E7CD-8D4B-92DA-2E2B3B281E63}" type="slidenum">
              <a:rPr lang="en-US"/>
              <a:pPr>
                <a:defRPr/>
              </a:pPr>
              <a:t>‹#›</a:t>
            </a:fld>
            <a:endParaRPr lang="en-US"/>
          </a:p>
        </p:txBody>
      </p:sp>
    </p:spTree>
    <p:extLst>
      <p:ext uri="{BB962C8B-B14F-4D97-AF65-F5344CB8AC3E}">
        <p14:creationId xmlns:p14="http://schemas.microsoft.com/office/powerpoint/2010/main" val="189293836"/>
      </p:ext>
    </p:extLst>
  </p:cSld>
  <p:clrMap bg1="lt1" tx1="dk1" bg2="lt2" tx2="dk2" accent1="accent1" accent2="accent2" accent3="accent3" accent4="accent4" accent5="accent5" accent6="accent6" hlink="hlink" folHlink="folHlink"/>
  <p:sldLayoutIdLst>
    <p:sldLayoutId id="2147483889" r:id="rId1"/>
    <p:sldLayoutId id="2147483890"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4"/>
          <p:cNvSpPr txBox="1">
            <a:spLocks noChangeArrowheads="1"/>
          </p:cNvSpPr>
          <p:nvPr userDrawn="1"/>
        </p:nvSpPr>
        <p:spPr bwMode="auto">
          <a:xfrm>
            <a:off x="285561" y="6518990"/>
            <a:ext cx="99097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1000" b="1" dirty="0">
                <a:solidFill>
                  <a:srgbClr val="FFFFFF"/>
                </a:solidFill>
              </a:rPr>
              <a:t>©20</a:t>
            </a:r>
            <a:r>
              <a:rPr lang="ar-LB" sz="1000" b="1" dirty="0">
                <a:solidFill>
                  <a:srgbClr val="FFFFFF"/>
                </a:solidFill>
              </a:rPr>
              <a:t>23</a:t>
            </a:r>
            <a:r>
              <a:rPr lang="en-US" sz="1000" b="1" dirty="0">
                <a:solidFill>
                  <a:srgbClr val="FFFFFF"/>
                </a:solidFill>
              </a:rPr>
              <a:t> TBBMI</a:t>
            </a:r>
          </a:p>
        </p:txBody>
      </p:sp>
      <p:sp>
        <p:nvSpPr>
          <p:cNvPr id="1028"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r>
              <a:rPr lang="en-US" sz="1000" b="1">
                <a:solidFill>
                  <a:schemeClr val="tx1"/>
                </a:solidFill>
                <a:cs typeface="Arial" charset="0"/>
              </a:rPr>
              <a:t>9.65.01.</a:t>
            </a:r>
          </a:p>
        </p:txBody>
      </p:sp>
    </p:spTree>
    <p:extLst>
      <p:ext uri="{BB962C8B-B14F-4D97-AF65-F5344CB8AC3E}">
        <p14:creationId xmlns:p14="http://schemas.microsoft.com/office/powerpoint/2010/main" val="3283677844"/>
      </p:ext>
    </p:extLst>
  </p:cSld>
  <p:clrMap bg1="dk2" tx1="lt1" bg2="dk1"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0" i="0" dirty="0">
                <a:solidFill>
                  <a:srgbClr val="FFD34A"/>
                </a:solidFill>
                <a:latin typeface="Arial" panose="020B0604020202020204" pitchFamily="34" charset="0"/>
              </a:rPr>
              <a:t> DRESSING</a:t>
            </a:r>
          </a:p>
          <a:p>
            <a:pPr algn="l">
              <a:defRPr/>
            </a:pPr>
            <a:r>
              <a:rPr lang="en-US" sz="2000" b="0" i="0" dirty="0">
                <a:solidFill>
                  <a:srgbClr val="FFD34A"/>
                </a:solidFill>
                <a:latin typeface="Arial" panose="020B0604020202020204" pitchFamily="34" charset="0"/>
              </a:rPr>
              <a:t>        THE                                    </a:t>
            </a:r>
          </a:p>
          <a:p>
            <a:pPr algn="l">
              <a:defRPr/>
            </a:pPr>
            <a:r>
              <a:rPr lang="en-US" sz="2000" b="0" i="0" dirty="0">
                <a:solidFill>
                  <a:srgbClr val="FFD34A"/>
                </a:solidFill>
                <a:latin typeface="Arial" panose="020B0604020202020204" pitchFamily="34"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269972408"/>
      </p:ext>
    </p:extLst>
  </p:cSld>
  <p:clrMap bg1="dk2" tx1="lt1" bg2="dk1" tx2="lt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1000" b="1">
                <a:solidFill>
                  <a:srgbClr val="FFFFFF"/>
                </a:solidFill>
              </a:rPr>
              <a:t>©2006 TBBMI</a:t>
            </a:r>
          </a:p>
        </p:txBody>
      </p:sp>
      <p:sp>
        <p:nvSpPr>
          <p:cNvPr id="1028"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r>
              <a:rPr lang="en-US" sz="1000" b="1">
                <a:solidFill>
                  <a:schemeClr val="tx1"/>
                </a:solidFill>
                <a:cs typeface="Arial" charset="0"/>
              </a:rPr>
              <a:t>9.65.01.</a:t>
            </a:r>
          </a:p>
        </p:txBody>
      </p:sp>
    </p:spTree>
    <p:extLst>
      <p:ext uri="{BB962C8B-B14F-4D97-AF65-F5344CB8AC3E}">
        <p14:creationId xmlns:p14="http://schemas.microsoft.com/office/powerpoint/2010/main" val="3493673082"/>
      </p:ext>
    </p:extLst>
  </p:cSld>
  <p:clrMap bg1="dk2" tx1="lt1" bg2="dk1"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defTabSz="914400" fontAlgn="base">
              <a:spcBef>
                <a:spcPct val="0"/>
              </a:spcBef>
              <a:spcAft>
                <a:spcPct val="0"/>
              </a:spcAft>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defTabSz="914400" fontAlgn="base">
              <a:spcBef>
                <a:spcPct val="0"/>
              </a:spcBef>
              <a:spcAft>
                <a:spcPct val="0"/>
              </a:spcAft>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369C9C8C-BF70-D243-96C5-363C3413482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9739453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fontAlgn="base">
              <a:spcBef>
                <a:spcPct val="0"/>
              </a:spcBef>
              <a:spcAft>
                <a:spcPct val="0"/>
              </a:spcAft>
              <a:defRPr/>
            </a:pPr>
            <a:fld id="{92DBF2B2-A510-FD4A-89BC-006300C85E7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7942197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4930"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124931"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50146716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94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94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6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ea typeface="+mn-ea"/>
                <a:cs typeface="+mn-cs"/>
              </a:defRPr>
            </a:lvl1pPr>
          </a:lstStyle>
          <a:p>
            <a:pPr>
              <a:defRPr/>
            </a:pPr>
            <a:endParaRPr lang="en-US"/>
          </a:p>
        </p:txBody>
      </p:sp>
      <p:sp>
        <p:nvSpPr>
          <p:cNvPr id="366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a:defRPr/>
            </a:pPr>
            <a:endParaRPr lang="en-US"/>
          </a:p>
        </p:txBody>
      </p:sp>
      <p:sp>
        <p:nvSpPr>
          <p:cNvPr id="366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AA9E4F38-6505-2146-B5D4-D2E1DA38253B}" type="slidenum">
              <a:rPr lang="en-US"/>
              <a:pPr>
                <a:defRPr/>
              </a:pPr>
              <a:t>‹#›</a:t>
            </a:fld>
            <a:endParaRPr lang="en-US"/>
          </a:p>
        </p:txBody>
      </p:sp>
    </p:spTree>
    <p:extLst>
      <p:ext uri="{BB962C8B-B14F-4D97-AF65-F5344CB8AC3E}">
        <p14:creationId xmlns:p14="http://schemas.microsoft.com/office/powerpoint/2010/main" val="4027790672"/>
      </p:ext>
    </p:extLst>
  </p:cSld>
  <p:clrMap bg1="lt1" tx1="dk1" bg2="lt2" tx2="dk2" accent1="accent1" accent2="accent2" accent3="accent3" accent4="accent4" accent5="accent5" accent6="accent6" hlink="hlink" folHlink="folHlink"/>
  <p:sldLayoutIdLst>
    <p:sldLayoutId id="2147483825" r:id="rId1"/>
    <p:sldLayoutId id="2147483826"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66869498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835214821"/>
      </p:ext>
    </p:extLst>
  </p:cSld>
  <p:clrMap bg1="dk2" tx1="lt1" bg2="dk1"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1"/>
            <a:ext cx="9132888" cy="6845300"/>
            <a:chOff x="0" y="0"/>
            <a:chExt cx="5753" cy="4312"/>
          </a:xfrm>
        </p:grpSpPr>
        <p:sp>
          <p:nvSpPr>
            <p:cNvPr id="2663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6636"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664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6637" name="Group 28"/>
            <p:cNvGrpSpPr>
              <a:grpSpLocks/>
            </p:cNvGrpSpPr>
            <p:nvPr/>
          </p:nvGrpSpPr>
          <p:grpSpPr bwMode="auto">
            <a:xfrm>
              <a:off x="0" y="0"/>
              <a:ext cx="1246" cy="1232"/>
              <a:chOff x="0" y="0"/>
              <a:chExt cx="1246" cy="1232"/>
            </a:xfrm>
          </p:grpSpPr>
          <p:sp>
            <p:nvSpPr>
              <p:cNvPr id="2663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663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664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113697" name="Rectangle 33"/>
          <p:cNvSpPr>
            <a:spLocks noChangeArrowheads="1"/>
          </p:cNvSpPr>
          <p:nvPr/>
        </p:nvSpPr>
        <p:spPr bwMode="auto">
          <a:xfrm>
            <a:off x="441326"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6629" name="Rectangle 34"/>
          <p:cNvSpPr>
            <a:spLocks noChangeArrowheads="1"/>
          </p:cNvSpPr>
          <p:nvPr/>
        </p:nvSpPr>
        <p:spPr bwMode="auto">
          <a:xfrm>
            <a:off x="590549" y="2020888"/>
            <a:ext cx="1695451"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6630"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13700" name="Rectangle 36"/>
          <p:cNvSpPr>
            <a:spLocks noChangeArrowheads="1"/>
          </p:cNvSpPr>
          <p:nvPr/>
        </p:nvSpPr>
        <p:spPr bwMode="auto">
          <a:xfrm>
            <a:off x="341314" y="438150"/>
            <a:ext cx="2825751"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113701" name="Line 37"/>
          <p:cNvSpPr>
            <a:spLocks noChangeShapeType="1"/>
          </p:cNvSpPr>
          <p:nvPr/>
        </p:nvSpPr>
        <p:spPr bwMode="auto">
          <a:xfrm>
            <a:off x="4114802"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6633" name="Text Box 38"/>
          <p:cNvSpPr txBox="1">
            <a:spLocks noChangeArrowheads="1"/>
          </p:cNvSpPr>
          <p:nvPr/>
        </p:nvSpPr>
        <p:spPr bwMode="auto">
          <a:xfrm>
            <a:off x="278358" y="6541217"/>
            <a:ext cx="10038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3703" name="Rectangle 39"/>
          <p:cNvSpPr>
            <a:spLocks noChangeArrowheads="1"/>
          </p:cNvSpPr>
          <p:nvPr/>
        </p:nvSpPr>
        <p:spPr bwMode="auto">
          <a:xfrm>
            <a:off x="7614235" y="6529310"/>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7.5.02.</a:t>
            </a:r>
          </a:p>
        </p:txBody>
      </p:sp>
    </p:spTree>
    <p:extLst>
      <p:ext uri="{BB962C8B-B14F-4D97-AF65-F5344CB8AC3E}">
        <p14:creationId xmlns:p14="http://schemas.microsoft.com/office/powerpoint/2010/main" val="702817795"/>
      </p:ext>
    </p:extLst>
  </p:cSld>
  <p:clrMap bg1="dk2" tx1="lt1" bg2="dk1"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1CABF74-9D56-BC49-A065-FA00BE8236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34514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9.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8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89.xml"/><Relationship Id="rId5" Type="http://schemas.openxmlformats.org/officeDocument/2006/relationships/image" Target="../media/image19.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9.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8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89.xml"/><Relationship Id="rId5" Type="http://schemas.openxmlformats.org/officeDocument/2006/relationships/image" Target="../media/image27.pn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89.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94.xml"/></Relationships>
</file>

<file path=ppt/slides/_rels/slide2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5.xml"/><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6.xml"/><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7.xml"/></Relationships>
</file>

<file path=ppt/slides/_rels/slide4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44.xml"/><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113.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7.xml"/></Relationships>
</file>

<file path=ppt/slides/_rels/slide6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63.xml"/><Relationship Id="rId1" Type="http://schemas.openxmlformats.org/officeDocument/2006/relationships/slideLayout" Target="../slideLayouts/slideLayout124.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59.xml"/><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3.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ble-Open-Graphic[1] - Copy.jpg"/>
          <p:cNvPicPr>
            <a:picLocks noChangeAspect="1"/>
          </p:cNvPicPr>
          <p:nvPr/>
        </p:nvPicPr>
        <p:blipFill rotWithShape="1">
          <a:blip r:embed="rId2">
            <a:extLst>
              <a:ext uri="{28A0092B-C50C-407E-A947-70E740481C1C}">
                <a14:useLocalDpi xmlns:a14="http://schemas.microsoft.com/office/drawing/2010/main"/>
              </a:ext>
            </a:extLst>
          </a:blip>
          <a:srcRect t="-2653" b="5371"/>
          <a:stretch/>
        </p:blipFill>
        <p:spPr>
          <a:xfrm>
            <a:off x="53008" y="-192156"/>
            <a:ext cx="9033358" cy="7045530"/>
          </a:xfrm>
          <a:prstGeom prst="rect">
            <a:avLst/>
          </a:prstGeom>
        </p:spPr>
      </p:pic>
      <p:sp>
        <p:nvSpPr>
          <p:cNvPr id="382977" name="Title 1"/>
          <p:cNvSpPr>
            <a:spLocks noGrp="1"/>
          </p:cNvSpPr>
          <p:nvPr>
            <p:ph type="title"/>
          </p:nvPr>
        </p:nvSpPr>
        <p:spPr>
          <a:xfrm>
            <a:off x="55321" y="838740"/>
            <a:ext cx="9104794" cy="1268760"/>
          </a:xfrm>
        </p:spPr>
        <p:txBody>
          <a:bodyPr/>
          <a:lstStyle/>
          <a:p>
            <a:pPr>
              <a:defRPr/>
            </a:pPr>
            <a:r>
              <a:rPr lang="ar-JO" sz="6000" b="1" dirty="0">
                <a:solidFill>
                  <a:srgbClr val="FFFFFF"/>
                </a:solidFill>
                <a:effectLst>
                  <a:glow rad="266700">
                    <a:schemeClr val="tx1">
                      <a:alpha val="89000"/>
                    </a:schemeClr>
                  </a:glow>
                </a:effectLst>
                <a:latin typeface="Arial" charset="0"/>
                <a:ea typeface="ＭＳ Ｐゴシック" charset="0"/>
              </a:rPr>
              <a:t>التفسير</a:t>
            </a:r>
            <a:endParaRPr lang="en-US" sz="6000" b="1" dirty="0">
              <a:solidFill>
                <a:srgbClr val="FFFFFF"/>
              </a:solidFill>
              <a:effectLst>
                <a:glow rad="266700">
                  <a:schemeClr val="tx1">
                    <a:alpha val="89000"/>
                  </a:schemeClr>
                </a:glow>
              </a:effectLst>
              <a:latin typeface="Arial" charset="0"/>
              <a:ea typeface="ＭＳ Ｐゴシック" charset="0"/>
            </a:endParaRPr>
          </a:p>
        </p:txBody>
      </p:sp>
      <p:sp>
        <p:nvSpPr>
          <p:cNvPr id="382978" name="Text Box 5"/>
          <p:cNvSpPr txBox="1">
            <a:spLocks noChangeArrowheads="1"/>
          </p:cNvSpPr>
          <p:nvPr/>
        </p:nvSpPr>
        <p:spPr bwMode="auto">
          <a:xfrm>
            <a:off x="8410326" y="4462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effectLst>
                  <a:glow rad="266700">
                    <a:srgbClr val="000000">
                      <a:alpha val="89000"/>
                    </a:srgbClr>
                  </a:glow>
                </a:effectLst>
              </a:rPr>
              <a:t>103</a:t>
            </a:r>
            <a:endParaRPr lang="en-US" b="1" dirty="0">
              <a:solidFill>
                <a:srgbClr val="FFFFFF"/>
              </a:solidFill>
              <a:effectLst>
                <a:glow rad="266700">
                  <a:srgbClr val="000000">
                    <a:alpha val="89000"/>
                  </a:srgbClr>
                </a:glow>
              </a:effectLst>
            </a:endParaRPr>
          </a:p>
        </p:txBody>
      </p:sp>
      <p:sp>
        <p:nvSpPr>
          <p:cNvPr id="6" name="Title 1"/>
          <p:cNvSpPr txBox="1">
            <a:spLocks/>
          </p:cNvSpPr>
          <p:nvPr/>
        </p:nvSpPr>
        <p:spPr bwMode="auto">
          <a:xfrm>
            <a:off x="55321" y="1994374"/>
            <a:ext cx="9104794" cy="1268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r>
              <a:rPr lang="ar-JO" sz="5400" b="1" dirty="0">
                <a:solidFill>
                  <a:srgbClr val="FFFFFF"/>
                </a:solidFill>
                <a:effectLst>
                  <a:glow rad="266700">
                    <a:schemeClr val="tx1">
                      <a:alpha val="89000"/>
                    </a:schemeClr>
                  </a:glow>
                </a:effectLst>
                <a:latin typeface="Arial" charset="0"/>
                <a:ea typeface="ＭＳ Ｐゴシック" charset="0"/>
              </a:rPr>
              <a:t>المبادئ الأساسية</a:t>
            </a:r>
            <a:endParaRPr lang="en-US" sz="5400" b="1" dirty="0">
              <a:solidFill>
                <a:srgbClr val="FFFFFF"/>
              </a:solidFill>
              <a:effectLst>
                <a:glow rad="266700">
                  <a:schemeClr val="tx1">
                    <a:alpha val="89000"/>
                  </a:schemeClr>
                </a:glow>
              </a:effectLst>
              <a:latin typeface="Arial" charset="0"/>
              <a:ea typeface="ＭＳ Ｐゴシック" charset="0"/>
            </a:endParaRPr>
          </a:p>
        </p:txBody>
      </p:sp>
      <p:sp>
        <p:nvSpPr>
          <p:cNvPr id="3" name="Rectangle 2">
            <a:extLst>
              <a:ext uri="{FF2B5EF4-FFF2-40B4-BE49-F238E27FC236}">
                <a16:creationId xmlns:a16="http://schemas.microsoft.com/office/drawing/2014/main" id="{F3D9EADF-70D4-0375-030E-B0A48197F92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75210291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0"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232451" name="Group 4"/>
          <p:cNvGrpSpPr>
            <a:grpSpLocks/>
          </p:cNvGrpSpPr>
          <p:nvPr/>
        </p:nvGrpSpPr>
        <p:grpSpPr bwMode="auto">
          <a:xfrm>
            <a:off x="76201" y="5435599"/>
            <a:ext cx="8596313" cy="1346199"/>
            <a:chOff x="48" y="3424"/>
            <a:chExt cx="5415" cy="848"/>
          </a:xfrm>
        </p:grpSpPr>
        <p:sp>
          <p:nvSpPr>
            <p:cNvPr id="12288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2288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32452"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32453"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32454"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232455" name="WordArt 11"/>
          <p:cNvSpPr>
            <a:spLocks noChangeArrowheads="1" noChangeShapeType="1" noTextEdit="1"/>
          </p:cNvSpPr>
          <p:nvPr/>
        </p:nvSpPr>
        <p:spPr bwMode="auto">
          <a:xfrm>
            <a:off x="762000" y="762001"/>
            <a:ext cx="8077200" cy="3149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バイブル　ベイシックミニストリーズ　</a:t>
            </a:r>
            <a:endPar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endParaRPr>
          </a:p>
        </p:txBody>
      </p:sp>
      <p:sp>
        <p:nvSpPr>
          <p:cNvPr id="232456"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インスティチュート</a:t>
            </a:r>
            <a:endPar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endParaRPr>
          </a:p>
        </p:txBody>
      </p:sp>
      <p:pic>
        <p:nvPicPr>
          <p:cNvPr id="232457"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58252793"/>
      </p:ext>
    </p:extLst>
  </p:cSld>
  <p:clrMapOvr>
    <a:masterClrMapping/>
  </p:clrMapOvr>
  <p:transition advTm="1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8"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latin typeface="Arial" charset="0"/>
                <a:ea typeface="ＭＳ Ｐゴシック" charset="0"/>
                <a:cs typeface="ＭＳ Ｐゴシック" charset="0"/>
              </a:rPr>
              <a:t>Khmer (Cambodian)</a:t>
            </a:r>
          </a:p>
        </p:txBody>
      </p:sp>
      <p:sp>
        <p:nvSpPr>
          <p:cNvPr id="234499"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234500" name="Rectangle 5"/>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ＭＳ Ｐゴシック" charset="0"/>
              </a:rPr>
              <a:t>8.0.01.</a:t>
            </a:r>
          </a:p>
        </p:txBody>
      </p:sp>
      <p:sp>
        <p:nvSpPr>
          <p:cNvPr id="234501" name="Text Box 6"/>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ＭＳ Ｐゴシック" charset="0"/>
              </a:rPr>
              <a:t>04</a:t>
            </a:r>
          </a:p>
        </p:txBody>
      </p:sp>
      <p:sp>
        <p:nvSpPr>
          <p:cNvPr id="124935" name="Text Box 7"/>
          <p:cNvSpPr txBox="1">
            <a:spLocks noChangeArrowheads="1"/>
          </p:cNvSpPr>
          <p:nvPr/>
        </p:nvSpPr>
        <p:spPr bwMode="auto">
          <a:xfrm>
            <a:off x="0" y="6574244"/>
            <a:ext cx="1614488" cy="276999"/>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ＭＳ Ｐゴシック"/>
              <a:cs typeface="ＭＳ Ｐゴシック"/>
            </a:endParaRPr>
          </a:p>
        </p:txBody>
      </p:sp>
      <p:sp>
        <p:nvSpPr>
          <p:cNvPr id="124936" name="Text Box 8"/>
          <p:cNvSpPr txBox="1">
            <a:spLocks noChangeArrowheads="1"/>
          </p:cNvSpPr>
          <p:nvPr/>
        </p:nvSpPr>
        <p:spPr bwMode="auto">
          <a:xfrm>
            <a:off x="0" y="5257801"/>
            <a:ext cx="9144000" cy="1495794"/>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Limon F1" pitchFamily="-112" charset="0"/>
                <a:ea typeface="ＭＳ Ｐゴシック"/>
                <a:cs typeface="ＭＳ Ｐゴシック"/>
              </a:rPr>
              <a:t>karbgðaj[sÁal;nUvRBHKm&lt;Ir&gt;&gt;&gt; EdlCamUldæanRKw³ kñúg B½n§kic©shKmnGnþrCati GayGinsIu</a:t>
            </a:r>
            <a:r>
              <a:rPr kumimoji="0" lang="en-US" sz="2000" b="0" i="1" u="none" strike="noStrike" kern="1200" cap="none" spc="0" normalizeH="0" baseline="0" noProof="0">
                <a:ln>
                  <a:noFill/>
                </a:ln>
                <a:solidFill>
                  <a:srgbClr val="FAFD00"/>
                </a:solidFill>
                <a:effectLst/>
                <a:uLnTx/>
                <a:uFillTx/>
                <a:latin typeface="Times New Roman" pitchFamily="-112" charset="0"/>
                <a:ea typeface="ＭＳ Ｐゴシック"/>
                <a:cs typeface="ＭＳ Ｐゴシック"/>
              </a:rPr>
              <a:t>.</a:t>
            </a:r>
            <a:endParaRPr kumimoji="0" lang="en-US" sz="4000" b="0" i="0" u="none" strike="noStrike" kern="1200" cap="none" spc="0" normalizeH="0" baseline="0" noProof="0">
              <a:ln>
                <a:noFill/>
              </a:ln>
              <a:solidFill>
                <a:srgbClr val="FFFF00"/>
              </a:solidFill>
              <a:effectLst/>
              <a:uLnTx/>
              <a:uFillTx/>
              <a:latin typeface="Limon S1" pitchFamily="2" charset="0"/>
              <a:ea typeface="ＭＳ Ｐゴシック"/>
              <a:cs typeface="ＭＳ Ｐゴシック"/>
            </a:endParaRPr>
          </a:p>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FAFD00"/>
                </a:solidFill>
                <a:effectLst/>
                <a:uLnTx/>
                <a:uFillTx/>
                <a:latin typeface="Times New Roman" pitchFamily="-112" charset="0"/>
                <a:ea typeface="ＭＳ Ｐゴシック"/>
                <a:cs typeface="ＭＳ Ｐゴシック"/>
              </a:rPr>
              <a:t>Fort Worth, Texas</a:t>
            </a:r>
          </a:p>
        </p:txBody>
      </p:sp>
      <p:sp>
        <p:nvSpPr>
          <p:cNvPr id="124937" name="Text Box 9"/>
          <p:cNvSpPr txBox="1">
            <a:spLocks noChangeArrowheads="1"/>
          </p:cNvSpPr>
          <p:nvPr/>
        </p:nvSpPr>
        <p:spPr bwMode="auto">
          <a:xfrm>
            <a:off x="3030539" y="6205538"/>
            <a:ext cx="2970212" cy="40011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a:cs typeface="ＭＳ Ｐゴシック"/>
              </a:rPr>
              <a:t>www.biblebasically.com</a:t>
            </a:r>
          </a:p>
        </p:txBody>
      </p:sp>
      <p:sp>
        <p:nvSpPr>
          <p:cNvPr id="124938" name="Rectangle 10"/>
          <p:cNvSpPr>
            <a:spLocks noChangeArrowheads="1"/>
          </p:cNvSpPr>
          <p:nvPr/>
        </p:nvSpPr>
        <p:spPr bwMode="auto">
          <a:xfrm>
            <a:off x="1760539"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200" b="0" i="1" u="none" strike="noStrike" kern="1200" cap="none" spc="0" normalizeH="0" baseline="0" noProof="0">
                <a:ln>
                  <a:noFill/>
                </a:ln>
                <a:solidFill>
                  <a:srgbClr val="FFEA18"/>
                </a:solidFill>
                <a:effectLst/>
                <a:uLnTx/>
                <a:uFillTx/>
                <a:latin typeface="Limon F1" pitchFamily="-112" charset="0"/>
                <a:ea typeface="ＭＳ Ｐゴシック"/>
                <a:cs typeface="ＭＳ Ｐゴシック"/>
              </a:rPr>
              <a:t>énRBHKm&lt;IIr </a:t>
            </a:r>
          </a:p>
        </p:txBody>
      </p:sp>
      <p:sp>
        <p:nvSpPr>
          <p:cNvPr id="124939" name="Rectangle 11"/>
          <p:cNvSpPr>
            <a:spLocks noChangeArrowheads="1"/>
          </p:cNvSpPr>
          <p:nvPr/>
        </p:nvSpPr>
        <p:spPr bwMode="auto">
          <a:xfrm>
            <a:off x="915989" y="1385888"/>
            <a:ext cx="7383463"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200" b="0" i="1" u="none" strike="noStrike" kern="1200" cap="none" spc="0" normalizeH="0" baseline="0" noProof="0">
                <a:ln>
                  <a:noFill/>
                </a:ln>
                <a:solidFill>
                  <a:srgbClr val="FFEA18"/>
                </a:solidFill>
                <a:effectLst/>
                <a:uLnTx/>
                <a:uFillTx/>
                <a:latin typeface="Limon F1" pitchFamily="-112" charset="0"/>
                <a:ea typeface="ＭＳ Ｐゴシック"/>
                <a:cs typeface="ＭＳ Ｐゴシック"/>
              </a:rPr>
              <a:t>mUldæanRKwH&gt;&gt;&gt;</a:t>
            </a:r>
          </a:p>
        </p:txBody>
      </p:sp>
      <p:pic>
        <p:nvPicPr>
          <p:cNvPr id="234507"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1170559"/>
      </p:ext>
    </p:extLst>
  </p:cSld>
  <p:clrMapOvr>
    <a:masterClrMapping/>
  </p:clrMapOvr>
  <p:transition advTm="1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6546" name="Group 3"/>
          <p:cNvGrpSpPr>
            <a:grpSpLocks/>
          </p:cNvGrpSpPr>
          <p:nvPr/>
        </p:nvGrpSpPr>
        <p:grpSpPr bwMode="auto">
          <a:xfrm>
            <a:off x="76201" y="5435599"/>
            <a:ext cx="8596313" cy="1346199"/>
            <a:chOff x="48" y="3424"/>
            <a:chExt cx="5415" cy="848"/>
          </a:xfrm>
        </p:grpSpPr>
        <p:sp>
          <p:nvSpPr>
            <p:cNvPr id="126980"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26982"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36547" name="Text Box 7"/>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2000" b="0" i="0" u="none" strike="noStrike" kern="1200" cap="none" spc="0" normalizeH="0" baseline="0" noProof="0">
              <a:ln>
                <a:noFill/>
              </a:ln>
              <a:solidFill>
                <a:srgbClr val="FFFFFF"/>
              </a:solidFill>
              <a:effectLst/>
              <a:uLnTx/>
              <a:uFillTx/>
              <a:latin typeface="Arial" charset="0"/>
              <a:ea typeface="굴림" charset="0"/>
              <a:cs typeface="굴림" charset="0"/>
            </a:endParaRPr>
          </a:p>
        </p:txBody>
      </p:sp>
      <p:sp>
        <p:nvSpPr>
          <p:cNvPr id="23654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ko-KR" altLang="en-US" sz="900" b="1" i="0" u="none" strike="noStrike" kern="1200" cap="none" spc="0" normalizeH="0" baseline="0" noProof="0">
                <a:ln>
                  <a:noFill/>
                </a:ln>
                <a:solidFill>
                  <a:srgbClr val="FFFFFF"/>
                </a:solidFill>
                <a:effectLst/>
                <a:uLnTx/>
                <a:uFillTx/>
                <a:latin typeface="Arial" charset="0"/>
                <a:ea typeface="굴림" charset="0"/>
                <a:cs typeface="굴림" charset="0"/>
              </a:rPr>
              <a:t>©2003 </a:t>
            </a: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TBBMI</a:t>
            </a:r>
          </a:p>
        </p:txBody>
      </p:sp>
      <p:sp>
        <p:nvSpPr>
          <p:cNvPr id="126985" name="Rectangle 9"/>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굴림" charset="0"/>
                <a:cs typeface="굴림" charset="0"/>
              </a:rPr>
              <a:t>7.5.01.</a:t>
            </a:r>
          </a:p>
        </p:txBody>
      </p:sp>
      <p:sp>
        <p:nvSpPr>
          <p:cNvPr id="236550" name="Text Box 10"/>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ko-KR" altLang="en-US"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26987" name="Rectangle 11"/>
          <p:cNvSpPr>
            <a:spLocks noChangeArrowheads="1"/>
          </p:cNvSpPr>
          <p:nvPr/>
        </p:nvSpPr>
        <p:spPr bwMode="auto">
          <a:xfrm>
            <a:off x="990600" y="914401"/>
            <a:ext cx="7391400" cy="335476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rPr>
              <a:t>성경은 </a:t>
            </a:r>
            <a:r>
              <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rPr>
              <a:t>…</a:t>
            </a:r>
            <a:br>
              <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rPr>
            </a:br>
            <a:r>
              <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236553"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6690010"/>
      </p:ext>
    </p:extLst>
  </p:cSld>
  <p:clrMapOvr>
    <a:masterClrMapping/>
  </p:clrMapOvr>
  <p:transition advClick="0" advTm="1000">
    <p:wheel spokes="0"/>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238595" name="Group 4"/>
          <p:cNvGrpSpPr>
            <a:grpSpLocks/>
          </p:cNvGrpSpPr>
          <p:nvPr/>
        </p:nvGrpSpPr>
        <p:grpSpPr bwMode="auto">
          <a:xfrm>
            <a:off x="76201" y="5435599"/>
            <a:ext cx="8596313" cy="1346199"/>
            <a:chOff x="48" y="3424"/>
            <a:chExt cx="5415" cy="848"/>
          </a:xfrm>
        </p:grpSpPr>
        <p:sp>
          <p:nvSpPr>
            <p:cNvPr id="129029"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pitchFamily="-112" charset="0"/>
                  <a:ea typeface="ＭＳ Ｐゴシック"/>
                  <a:cs typeface="ＭＳ Ｐゴシック"/>
                </a:rPr>
                <a:t>Presentasi dari </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38596"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38597"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38598"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29035" name="Text Box 11"/>
          <p:cNvSpPr txBox="1">
            <a:spLocks noChangeArrowheads="1"/>
          </p:cNvSpPr>
          <p:nvPr/>
        </p:nvSpPr>
        <p:spPr bwMode="auto">
          <a:xfrm>
            <a:off x="-76200" y="457200"/>
            <a:ext cx="9144000" cy="538609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ＭＳ Ｐゴシック"/>
              </a:rPr>
              <a:t>Alkitab…</a:t>
            </a:r>
            <a:b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ＭＳ Ｐゴシック"/>
              </a:rPr>
            </a:br>
            <a: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ＭＳ Ｐゴシック"/>
              </a:rPr>
              <a:t>Dasar</a:t>
            </a:r>
          </a:p>
        </p:txBody>
      </p:sp>
      <p:pic>
        <p:nvPicPr>
          <p:cNvPr id="238600"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7615589"/>
      </p:ext>
    </p:extLst>
  </p:cSld>
  <p:clrMapOvr>
    <a:masterClrMapping/>
  </p:clrMapOvr>
  <p:transition advTm="1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0642" name="Group 3"/>
          <p:cNvGrpSpPr>
            <a:grpSpLocks/>
          </p:cNvGrpSpPr>
          <p:nvPr/>
        </p:nvGrpSpPr>
        <p:grpSpPr bwMode="auto">
          <a:xfrm>
            <a:off x="76202" y="5435599"/>
            <a:ext cx="8831263" cy="1346199"/>
            <a:chOff x="48" y="3424"/>
            <a:chExt cx="5415" cy="848"/>
          </a:xfrm>
        </p:grpSpPr>
        <p:sp>
          <p:nvSpPr>
            <p:cNvPr id="131076"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Bible…Ngashankakhuina Ministries International Inc. pashina semkashok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31078"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40643"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40644" name="Rectangle 8"/>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40645" name="Text Box 9"/>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240647" name="WordArt 11"/>
          <p:cNvSpPr>
            <a:spLocks noChangeArrowheads="1" noChangeShapeType="1" noTextEdit="1"/>
          </p:cNvSpPr>
          <p:nvPr/>
        </p:nvSpPr>
        <p:spPr bwMode="auto">
          <a:xfrm>
            <a:off x="1447801" y="304801"/>
            <a:ext cx="8702675" cy="4665663"/>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Bible…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Amolo Leino</a:t>
            </a:r>
          </a:p>
        </p:txBody>
      </p:sp>
      <p:pic>
        <p:nvPicPr>
          <p:cNvPr id="240648"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465467"/>
      </p:ext>
    </p:extLst>
  </p:cSld>
  <p:clrMapOvr>
    <a:masterClrMapping/>
  </p:clrMapOvr>
  <p:transition advTm="1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242691"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42692" name="Rectangle 5"/>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42693" name="Text Box 6"/>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33127" name="Text Box 7"/>
          <p:cNvSpPr txBox="1">
            <a:spLocks noChangeArrowheads="1"/>
          </p:cNvSpPr>
          <p:nvPr/>
        </p:nvSpPr>
        <p:spPr bwMode="auto">
          <a:xfrm>
            <a:off x="319090" y="4946651"/>
            <a:ext cx="8548687" cy="132343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¥ÕÄøßMßAáKÄí                                            </a:t>
            </a:r>
            <a:r>
              <a:rPr kumimoji="0" lang="en-US" sz="28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Æß èÌÌßZ çÌØßAÜß</a:t>
            </a:r>
            <a:r>
              <a:rPr kumimoji="0" lang="en-US" sz="2800" b="1" i="0" u="none" strike="noStrike" kern="1200" cap="none" spc="0" normalizeH="0" baseline="0" noProof="0">
                <a:ln>
                  <a:noFill/>
                </a:ln>
                <a:solidFill>
                  <a:srgbClr val="FFFF07"/>
                </a:solidFill>
                <a:effectLst/>
                <a:uLnTx/>
                <a:uFillTx/>
                <a:latin typeface="Lucida Grande" pitchFamily="-112" charset="0"/>
                <a:ea typeface="ＭＳ Ｐゴシック"/>
                <a:cs typeface="ＭＳ Ｐゴシック"/>
              </a:rPr>
              <a:t>…</a:t>
            </a:r>
            <a:r>
              <a:rPr kumimoji="0" lang="en-US" sz="28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 ÎßÈßØíd¿àØí §aVÈÞ×ÃW</a:t>
            </a:r>
            <a:r>
              <a:rPr kumimoji="0" lang="en-US" sz="2400" b="0"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 çËÞVGíÕVJí, æ¿µíØÞØí</a:t>
            </a:r>
          </a:p>
        </p:txBody>
      </p:sp>
      <p:sp>
        <p:nvSpPr>
          <p:cNvPr id="133128" name="Text Box 8"/>
          <p:cNvSpPr txBox="1">
            <a:spLocks noChangeArrowheads="1"/>
          </p:cNvSpPr>
          <p:nvPr/>
        </p:nvSpPr>
        <p:spPr bwMode="auto">
          <a:xfrm>
            <a:off x="0" y="457201"/>
            <a:ext cx="9144000" cy="4875181"/>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40000"/>
              </a:lnSpc>
              <a:spcBef>
                <a:spcPct val="0"/>
              </a:spcBef>
              <a:spcAft>
                <a:spcPct val="0"/>
              </a:spcAft>
              <a:buClrTx/>
              <a:buSzTx/>
              <a:buFontTx/>
              <a:buNone/>
              <a:tabLst/>
              <a:defRPr/>
            </a:pPr>
            <a: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Æß èÌÌßZ</a:t>
            </a:r>
            <a:b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br>
            <a: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çÌØßAÜß</a:t>
            </a:r>
          </a:p>
        </p:txBody>
      </p:sp>
      <p:pic>
        <p:nvPicPr>
          <p:cNvPr id="242696"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2534958"/>
      </p:ext>
    </p:extLst>
  </p:cSld>
  <p:clrMapOvr>
    <a:masterClrMapping/>
  </p:clrMapOvr>
  <p:transition advTm="1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244739" name="Group 4"/>
          <p:cNvGrpSpPr>
            <a:grpSpLocks/>
          </p:cNvGrpSpPr>
          <p:nvPr/>
        </p:nvGrpSpPr>
        <p:grpSpPr bwMode="auto">
          <a:xfrm>
            <a:off x="76201" y="5435599"/>
            <a:ext cx="8596313" cy="1346199"/>
            <a:chOff x="48" y="3424"/>
            <a:chExt cx="5415" cy="848"/>
          </a:xfrm>
        </p:grpSpPr>
        <p:sp>
          <p:nvSpPr>
            <p:cNvPr id="135173"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35175"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44740"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44741"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44742"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35179" name="Text Box 11"/>
          <p:cNvSpPr txBox="1">
            <a:spLocks noChangeArrowheads="1"/>
          </p:cNvSpPr>
          <p:nvPr/>
        </p:nvSpPr>
        <p:spPr bwMode="auto">
          <a:xfrm>
            <a:off x="-76200" y="1295401"/>
            <a:ext cx="9144000" cy="406265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mn-MN" sz="12900" b="1" i="1" u="none" strike="noStrike" kern="1200" cap="none" spc="0" normalizeH="0" baseline="0" noProof="0">
                <a:ln>
                  <a:noFill/>
                </a:ln>
                <a:solidFill>
                  <a:srgbClr val="F6FE0A"/>
                </a:solidFill>
                <a:effectLst/>
                <a:uLnTx/>
                <a:uFillTx/>
                <a:latin typeface="Times New Roman" charset="0"/>
                <a:ea typeface="ＭＳ Ｐゴシック" charset="0"/>
              </a:rPr>
              <a:t>Библи</a:t>
            </a:r>
            <a:r>
              <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rPr>
              <a:t>…</a:t>
            </a:r>
            <a:br>
              <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rPr>
            </a:br>
            <a:r>
              <a:rPr kumimoji="0" lang="mn-MN" sz="12900" b="1" i="1" u="none" strike="noStrike" kern="1200" cap="none" spc="0" normalizeH="0" baseline="0" noProof="0">
                <a:ln>
                  <a:noFill/>
                </a:ln>
                <a:solidFill>
                  <a:srgbClr val="F6FE0A"/>
                </a:solidFill>
                <a:effectLst/>
                <a:uLnTx/>
                <a:uFillTx/>
                <a:latin typeface="Times New Roman" charset="0"/>
                <a:ea typeface="ＭＳ Ｐゴシック" charset="0"/>
              </a:rPr>
              <a:t>Үндсэндээ</a:t>
            </a:r>
            <a:endPar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endParaRPr>
          </a:p>
        </p:txBody>
      </p:sp>
      <p:pic>
        <p:nvPicPr>
          <p:cNvPr id="244744"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943978"/>
      </p:ext>
    </p:extLst>
  </p:cSld>
  <p:clrMapOvr>
    <a:masterClrMapping/>
  </p:clrMapOvr>
  <p:transition advTm="1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785" name="Group 2"/>
          <p:cNvGrpSpPr>
            <a:grpSpLocks/>
          </p:cNvGrpSpPr>
          <p:nvPr/>
        </p:nvGrpSpPr>
        <p:grpSpPr bwMode="auto">
          <a:xfrm>
            <a:off x="76201" y="5435599"/>
            <a:ext cx="8596313" cy="1346199"/>
            <a:chOff x="48" y="3424"/>
            <a:chExt cx="5415" cy="848"/>
          </a:xfrm>
        </p:grpSpPr>
        <p:sp>
          <p:nvSpPr>
            <p:cNvPr id="137219" name="Text Box 3"/>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charset="0"/>
                  <a:ea typeface="MS PGothic" charset="0"/>
                  <a:cs typeface="MS PGothic" charset="0"/>
                </a:rPr>
                <a:t>A Presentation of The Bible…Basically Ministries International Inc.                Fort Worth, Texas</a:t>
              </a:r>
              <a:endParaRPr kumimoji="0" lang="en-US" sz="1800" b="1" i="0" u="none" strike="noStrike" kern="1200" cap="none" spc="0" normalizeH="0" baseline="0" noProof="0">
                <a:ln>
                  <a:noFill/>
                </a:ln>
                <a:solidFill>
                  <a:srgbClr val="FAFD00"/>
                </a:solidFill>
                <a:effectLst/>
                <a:uLnTx/>
                <a:uFillTx/>
                <a:latin typeface="Times New Roman" charset="0"/>
                <a:ea typeface="MS PGothic" charset="0"/>
                <a:cs typeface="MS PGothic" charset="0"/>
              </a:endParaRPr>
            </a:p>
          </p:txBody>
        </p:sp>
        <p:sp>
          <p:nvSpPr>
            <p:cNvPr id="137221" name="Text Box 5"/>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MS PGothic" pitchFamily="34" charset="-128"/>
                  <a:cs typeface="MS PGothic" pitchFamily="34" charset="-128"/>
                </a:rPr>
                <a:t>www.biblebasically.com</a:t>
              </a:r>
            </a:p>
          </p:txBody>
        </p:sp>
      </p:grpSp>
      <p:sp>
        <p:nvSpPr>
          <p:cNvPr id="246786" name="Text Box 6"/>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46787"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MS PGothic" charset="0"/>
                <a:cs typeface="MS PGothic" charset="0"/>
              </a:rPr>
              <a:t>©2004 TBBMI</a:t>
            </a:r>
          </a:p>
        </p:txBody>
      </p:sp>
      <p:sp>
        <p:nvSpPr>
          <p:cNvPr id="137224" name="Rectangle 8"/>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MS PGothic" charset="0"/>
                <a:cs typeface="MS PGothic" charset="0"/>
              </a:rPr>
              <a:t>8.0.01.</a:t>
            </a:r>
          </a:p>
        </p:txBody>
      </p:sp>
      <p:sp>
        <p:nvSpPr>
          <p:cNvPr id="246789" name="Text Box 9"/>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S PGothic" charset="0"/>
                <a:cs typeface="MS PGothic" charset="0"/>
              </a:rPr>
              <a:t>04</a:t>
            </a:r>
          </a:p>
        </p:txBody>
      </p:sp>
      <p:pic>
        <p:nvPicPr>
          <p:cNvPr id="246790"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6791"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6792"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rPr>
              <a:t>afOan======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rPr>
              <a:t>     cfwf/e[\t</a:t>
            </a:r>
            <a:endParaRPr kumimoji="0" lang="en-US"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246794"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352191"/>
      </p:ext>
    </p:extLst>
  </p:cSld>
  <p:clrMapOvr>
    <a:masterClrMapping/>
  </p:clrMapOvr>
  <p:transition advTm="1000">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Text Box 3"/>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8835" name="Text Box 4"/>
          <p:cNvSpPr txBox="1">
            <a:spLocks noChangeArrowheads="1"/>
          </p:cNvSpPr>
          <p:nvPr/>
        </p:nvSpPr>
        <p:spPr bwMode="auto">
          <a:xfrm>
            <a:off x="436313" y="6536454"/>
            <a:ext cx="10038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©2003 TBBMI</a:t>
            </a:r>
          </a:p>
        </p:txBody>
      </p:sp>
      <p:sp>
        <p:nvSpPr>
          <p:cNvPr id="139269" name="Rectangle 5"/>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8.0.01.</a:t>
            </a:r>
          </a:p>
        </p:txBody>
      </p:sp>
      <p:sp>
        <p:nvSpPr>
          <p:cNvPr id="248837" name="Text Box 6"/>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04</a:t>
            </a:r>
          </a:p>
        </p:txBody>
      </p:sp>
      <p:sp>
        <p:nvSpPr>
          <p:cNvPr id="139271" name="Text Box 7" descr="Brown marble"/>
          <p:cNvSpPr txBox="1">
            <a:spLocks noChangeArrowheads="1"/>
          </p:cNvSpPr>
          <p:nvPr/>
        </p:nvSpPr>
        <p:spPr bwMode="auto">
          <a:xfrm rot="118953">
            <a:off x="303214" y="963216"/>
            <a:ext cx="8439151" cy="3693319"/>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700" b="0" i="1" u="none" strike="noStrike" kern="1200" cap="none" spc="0" normalizeH="0" baseline="0" noProof="0">
                <a:ln>
                  <a:noFill/>
                </a:ln>
                <a:solidFill>
                  <a:srgbClr val="FFFC1E"/>
                </a:solidFill>
                <a:effectLst/>
                <a:uLnTx/>
                <a:uFillTx/>
                <a:latin typeface="Kosher-Normal" charset="0"/>
                <a:ea typeface="ＭＳ Ｐゴシック" charset="0"/>
              </a:rPr>
              <a:t>biblia kwa ujumla</a:t>
            </a:r>
            <a:endParaRPr kumimoji="0" lang="zh-CN" altLang="en-US" sz="11700" b="0" i="1" u="none" strike="noStrike" kern="1200" cap="none" spc="0" normalizeH="0" baseline="0" noProof="0">
              <a:ln>
                <a:noFill/>
              </a:ln>
              <a:solidFill>
                <a:srgbClr val="FFFC1E"/>
              </a:solidFill>
              <a:effectLst/>
              <a:uLnTx/>
              <a:uFillTx/>
              <a:latin typeface="Kosher-Normal" charset="0"/>
              <a:ea typeface="宋体" charset="0"/>
              <a:cs typeface="宋体" charset="0"/>
            </a:endParaRPr>
          </a:p>
        </p:txBody>
      </p:sp>
      <p:sp>
        <p:nvSpPr>
          <p:cNvPr id="139272" name="Text Box 8"/>
          <p:cNvSpPr txBox="1">
            <a:spLocks noChangeArrowheads="1"/>
          </p:cNvSpPr>
          <p:nvPr/>
        </p:nvSpPr>
        <p:spPr bwMode="auto">
          <a:xfrm>
            <a:off x="228600" y="65901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ＭＳ Ｐゴシック" charset="0"/>
            </a:endParaRPr>
          </a:p>
        </p:txBody>
      </p:sp>
      <p:sp>
        <p:nvSpPr>
          <p:cNvPr id="139273" name="Text Box 9"/>
          <p:cNvSpPr txBox="1">
            <a:spLocks noChangeArrowheads="1"/>
          </p:cNvSpPr>
          <p:nvPr/>
        </p:nvSpPr>
        <p:spPr bwMode="auto">
          <a:xfrm>
            <a:off x="304801" y="5546725"/>
            <a:ext cx="8520113"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pitchFamily="-112" charset="0"/>
                <a:ea typeface="ＭＳ Ｐゴシック" charset="0"/>
              </a:rPr>
              <a:t>A Presentation of The Bible…Basically Ministries International Inc.                Fort Worth, Texas</a:t>
            </a:r>
          </a:p>
        </p:txBody>
      </p:sp>
      <p:sp>
        <p:nvSpPr>
          <p:cNvPr id="139274" name="Text Box 10"/>
          <p:cNvSpPr txBox="1">
            <a:spLocks noChangeArrowheads="1"/>
          </p:cNvSpPr>
          <p:nvPr/>
        </p:nvSpPr>
        <p:spPr bwMode="auto">
          <a:xfrm>
            <a:off x="3259139" y="6221413"/>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charset="0"/>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248843"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
            <a:ext cx="92202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9376765"/>
      </p:ext>
    </p:extLst>
  </p:cSld>
  <p:clrMapOvr>
    <a:masterClrMapping/>
  </p:clrMapOvr>
  <p:transition advTm="1000">
    <p:wheel spokes="0"/>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250883" name="Group 4"/>
          <p:cNvGrpSpPr>
            <a:grpSpLocks/>
          </p:cNvGrpSpPr>
          <p:nvPr/>
        </p:nvGrpSpPr>
        <p:grpSpPr bwMode="auto">
          <a:xfrm>
            <a:off x="76201" y="5435599"/>
            <a:ext cx="8596313" cy="1346199"/>
            <a:chOff x="48" y="3424"/>
            <a:chExt cx="5415" cy="848"/>
          </a:xfrm>
        </p:grpSpPr>
        <p:sp>
          <p:nvSpPr>
            <p:cNvPr id="141317"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1319"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50884"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50885"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50886"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250887" name="WordArt 11"/>
          <p:cNvSpPr>
            <a:spLocks noChangeArrowheads="1" noChangeShapeType="1" noTextEdit="1"/>
          </p:cNvSpPr>
          <p:nvPr/>
        </p:nvSpPr>
        <p:spPr bwMode="auto">
          <a:xfrm>
            <a:off x="762000" y="1143001"/>
            <a:ext cx="7772400" cy="4445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Ang Biblia . . . Pinasimple</a:t>
            </a:r>
          </a:p>
        </p:txBody>
      </p:sp>
      <p:pic>
        <p:nvPicPr>
          <p:cNvPr id="250888"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6716152"/>
      </p:ext>
    </p:extLst>
  </p:cSld>
  <p:clrMapOvr>
    <a:masterClrMapping/>
  </p:clrMapOvr>
  <p:transition advTm="1000"/>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40705"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948" y="-14288"/>
            <a:ext cx="9248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0706" name="Rectangle 3"/>
          <p:cNvSpPr>
            <a:spLocks noGrp="1" noChangeArrowheads="1"/>
          </p:cNvSpPr>
          <p:nvPr>
            <p:ph type="title"/>
          </p:nvPr>
        </p:nvSpPr>
        <p:spPr>
          <a:xfrm>
            <a:off x="323850" y="0"/>
            <a:ext cx="7632700" cy="1412875"/>
          </a:xfrm>
          <a:solidFill>
            <a:schemeClr val="tx1"/>
          </a:solidFill>
        </p:spPr>
        <p:txBody>
          <a:bodyPr/>
          <a:lstStyle/>
          <a:p>
            <a:pPr eaLnBrk="1" hangingPunct="1"/>
            <a:r>
              <a:rPr lang="ar-JO" altLang="zh-CN" dirty="0">
                <a:solidFill>
                  <a:schemeClr val="bg1"/>
                </a:solidFill>
                <a:latin typeface="Arial" charset="0"/>
                <a:ea typeface="ＭＳ Ｐゴシック" charset="0"/>
              </a:rPr>
              <a:t>أساسيات تفسير كل الكتاب المقدس</a:t>
            </a:r>
            <a:endParaRPr lang="en-US" dirty="0">
              <a:solidFill>
                <a:schemeClr val="bg1"/>
              </a:solidFill>
              <a:latin typeface="Arial" charset="0"/>
              <a:ea typeface="ＭＳ Ｐゴシック" charset="0"/>
            </a:endParaRPr>
          </a:p>
        </p:txBody>
      </p:sp>
      <p:sp>
        <p:nvSpPr>
          <p:cNvPr id="840707" name="Text Box 4"/>
          <p:cNvSpPr txBox="1">
            <a:spLocks noChangeArrowheads="1"/>
          </p:cNvSpPr>
          <p:nvPr/>
        </p:nvSpPr>
        <p:spPr bwMode="auto">
          <a:xfrm>
            <a:off x="8459788" y="14288"/>
            <a:ext cx="70403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cs typeface="Arial" charset="0"/>
              </a:rPr>
              <a:t>109</a:t>
            </a:r>
            <a:endParaRPr lang="en-US" b="1" dirty="0">
              <a:solidFill>
                <a:srgbClr val="FFFFFF"/>
              </a:solidFill>
              <a:cs typeface="Arial" charset="0"/>
            </a:endParaRPr>
          </a:p>
        </p:txBody>
      </p:sp>
      <p:sp>
        <p:nvSpPr>
          <p:cNvPr id="40965" name="Rectangle 5"/>
          <p:cNvSpPr>
            <a:spLocks noChangeArrowheads="1"/>
          </p:cNvSpPr>
          <p:nvPr/>
        </p:nvSpPr>
        <p:spPr bwMode="auto">
          <a:xfrm>
            <a:off x="838200" y="1989138"/>
            <a:ext cx="7772400" cy="3913187"/>
          </a:xfrm>
          <a:prstGeom prst="rect">
            <a:avLst/>
          </a:prstGeom>
          <a:noFill/>
          <a:ln w="12700" cap="sq">
            <a:noFill/>
            <a:miter lim="800000"/>
            <a:headEnd type="none" w="sm" len="sm"/>
            <a:tailEnd type="none" w="sm" len="sm"/>
          </a:ln>
          <a:effectLst/>
        </p:spPr>
        <p:txBody>
          <a:bodyPr/>
          <a:lstStyle/>
          <a:p>
            <a:pPr algn="r" defTabSz="914400" fontAlgn="base">
              <a:lnSpc>
                <a:spcPct val="90000"/>
              </a:lnSpc>
              <a:spcBef>
                <a:spcPct val="20000"/>
              </a:spcBef>
              <a:spcAft>
                <a:spcPct val="0"/>
              </a:spcAft>
              <a:buClr>
                <a:srgbClr val="FFFF00"/>
              </a:buClr>
              <a:buSzPct val="75000"/>
              <a:defRPr/>
            </a:pPr>
            <a:r>
              <a:rPr lang="ar-JO" altLang="zh-CN" sz="4400" b="1" dirty="0">
                <a:solidFill>
                  <a:srgbClr val="FFFF00"/>
                </a:solidFill>
                <a:effectLst>
                  <a:outerShdw blurRad="38100" dist="38100" dir="2700000" algn="tl">
                    <a:srgbClr val="000000"/>
                  </a:outerShdw>
                </a:effectLst>
                <a:latin typeface="Arial" charset="0"/>
                <a:ea typeface="ＭＳ Ｐゴシック" charset="0"/>
                <a:cs typeface="Arial" charset="0"/>
              </a:rPr>
              <a:t>أ.</a:t>
            </a:r>
            <a:r>
              <a:rPr lang="ar-JO" altLang="zh-CN" sz="4400" b="1" dirty="0">
                <a:solidFill>
                  <a:srgbClr val="FFFFFF"/>
                </a:solidFill>
                <a:effectLst>
                  <a:outerShdw blurRad="38100" dist="38100" dir="2700000" algn="tl">
                    <a:srgbClr val="000000"/>
                  </a:outerShdw>
                </a:effectLst>
                <a:latin typeface="Arial" charset="0"/>
                <a:ea typeface="ＭＳ Ｐゴシック" charset="0"/>
                <a:cs typeface="Arial" charset="0"/>
              </a:rPr>
              <a:t> اسأل الكاتب</a:t>
            </a:r>
          </a:p>
          <a:p>
            <a:pPr algn="r" defTabSz="914400" fontAlgn="base">
              <a:lnSpc>
                <a:spcPct val="90000"/>
              </a:lnSpc>
              <a:spcBef>
                <a:spcPct val="20000"/>
              </a:spcBef>
              <a:spcAft>
                <a:spcPct val="0"/>
              </a:spcAft>
              <a:buClr>
                <a:srgbClr val="FFFF00"/>
              </a:buClr>
              <a:buSzPct val="75000"/>
              <a:defRPr/>
            </a:pPr>
            <a:r>
              <a:rPr lang="ar-JO" altLang="zh-CN" sz="4400" b="1" dirty="0">
                <a:solidFill>
                  <a:srgbClr val="FFFF00"/>
                </a:solidFill>
                <a:effectLst>
                  <a:outerShdw blurRad="38100" dist="38100" dir="2700000" algn="tl">
                    <a:srgbClr val="000000"/>
                  </a:outerShdw>
                </a:effectLst>
                <a:latin typeface="Arial" charset="0"/>
                <a:ea typeface="ＭＳ Ｐゴシック" charset="0"/>
                <a:cs typeface="Arial" charset="0"/>
              </a:rPr>
              <a:t>ب.</a:t>
            </a:r>
            <a:r>
              <a:rPr lang="ar-JO" altLang="zh-CN" sz="4400" b="1" dirty="0">
                <a:solidFill>
                  <a:srgbClr val="FFFFFF"/>
                </a:solidFill>
                <a:effectLst>
                  <a:outerShdw blurRad="38100" dist="38100" dir="2700000" algn="tl">
                    <a:srgbClr val="000000"/>
                  </a:outerShdw>
                </a:effectLst>
                <a:latin typeface="Arial" charset="0"/>
                <a:ea typeface="ＭＳ Ｐゴシック" charset="0"/>
                <a:cs typeface="Arial" charset="0"/>
              </a:rPr>
              <a:t> ابدأ من فوق</a:t>
            </a:r>
            <a:endParaRPr lang="en-US" altLang="zh-CN" sz="44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6882703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2930" name="Group 3"/>
          <p:cNvGrpSpPr>
            <a:grpSpLocks/>
          </p:cNvGrpSpPr>
          <p:nvPr/>
        </p:nvGrpSpPr>
        <p:grpSpPr bwMode="auto">
          <a:xfrm>
            <a:off x="76202" y="5435599"/>
            <a:ext cx="8831263" cy="1346199"/>
            <a:chOff x="48" y="3424"/>
            <a:chExt cx="5415" cy="848"/>
          </a:xfrm>
        </p:grpSpPr>
        <p:sp>
          <p:nvSpPr>
            <p:cNvPr id="143364"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Bible…Ngashankakhuina Ministries International Inc. pashina semkashok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3366"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52931"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52932" name="Rectangle 8"/>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52933" name="Text Box 9"/>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252934" name="WordArt 10"/>
          <p:cNvSpPr>
            <a:spLocks noChangeArrowheads="1" noChangeShapeType="1" noTextEdit="1"/>
          </p:cNvSpPr>
          <p:nvPr/>
        </p:nvSpPr>
        <p:spPr bwMode="auto">
          <a:xfrm>
            <a:off x="1301751" y="249238"/>
            <a:ext cx="8702675" cy="4665662"/>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Bible…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252936"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1"/>
            <a:ext cx="91948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56033894"/>
      </p:ext>
    </p:extLst>
  </p:cSld>
  <p:clrMapOvr>
    <a:masterClrMapping/>
  </p:clrMapOvr>
  <p:transition advTm="1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254979" name="Group 4"/>
          <p:cNvGrpSpPr>
            <a:grpSpLocks/>
          </p:cNvGrpSpPr>
          <p:nvPr/>
        </p:nvGrpSpPr>
        <p:grpSpPr bwMode="auto">
          <a:xfrm>
            <a:off x="76201" y="5435599"/>
            <a:ext cx="8596313" cy="1346199"/>
            <a:chOff x="48" y="3424"/>
            <a:chExt cx="5415" cy="848"/>
          </a:xfrm>
        </p:grpSpPr>
        <p:sp>
          <p:nvSpPr>
            <p:cNvPr id="145413"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5415"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54980"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54981"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54982"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45419" name="Text Box 11"/>
          <p:cNvSpPr txBox="1">
            <a:spLocks noChangeArrowheads="1"/>
          </p:cNvSpPr>
          <p:nvPr/>
        </p:nvSpPr>
        <p:spPr bwMode="auto">
          <a:xfrm>
            <a:off x="-76200" y="1676401"/>
            <a:ext cx="9144000" cy="33547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t>jpUkiwapd;</a:t>
            </a:r>
            <a:r>
              <a:rPr kumimoji="0" lang="en-US" altLang="ko-KR" sz="10600" b="1" i="0" u="none" strike="noStrike" kern="1200" cap="none" spc="0" normalizeH="0" baseline="0" noProof="0">
                <a:ln>
                  <a:noFill/>
                </a:ln>
                <a:solidFill>
                  <a:srgbClr val="FFFC1E"/>
                </a:solidFill>
                <a:effectLst/>
                <a:uLnTx/>
                <a:uFillTx/>
                <a:latin typeface="Lucida Grande" pitchFamily="-112" charset="0"/>
                <a:ea typeface="굴림" pitchFamily="-112" charset="-127"/>
                <a:cs typeface="굴림" pitchFamily="-112" charset="-127"/>
              </a:rPr>
              <a:t>…</a:t>
            </a:r>
            <a:b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br>
            <a: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t>mbg;gil</a:t>
            </a:r>
          </a:p>
        </p:txBody>
      </p:sp>
      <p:pic>
        <p:nvPicPr>
          <p:cNvPr id="254984"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1578495"/>
      </p:ext>
    </p:extLst>
  </p:cSld>
  <p:clrMapOvr>
    <a:masterClrMapping/>
  </p:clrMapOvr>
  <p:transition advTm="1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257027" name="Group 4"/>
          <p:cNvGrpSpPr>
            <a:grpSpLocks/>
          </p:cNvGrpSpPr>
          <p:nvPr/>
        </p:nvGrpSpPr>
        <p:grpSpPr bwMode="auto">
          <a:xfrm>
            <a:off x="76201" y="5435599"/>
            <a:ext cx="8596313" cy="1346199"/>
            <a:chOff x="48" y="3424"/>
            <a:chExt cx="5415" cy="848"/>
          </a:xfrm>
        </p:grpSpPr>
        <p:sp>
          <p:nvSpPr>
            <p:cNvPr id="14746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746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570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5702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570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47467" name="Text Box 11"/>
          <p:cNvSpPr txBox="1">
            <a:spLocks noChangeArrowheads="1"/>
          </p:cNvSpPr>
          <p:nvPr/>
        </p:nvSpPr>
        <p:spPr bwMode="auto">
          <a:xfrm>
            <a:off x="-76200" y="1676401"/>
            <a:ext cx="9144000" cy="33547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Kinh thánh…</a:t>
            </a:r>
            <a:b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b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Cơ b</a:t>
            </a: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cs typeface="Lucida Grande" charset="0"/>
              </a:rPr>
              <a:t>ả</a:t>
            </a: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n là</a:t>
            </a:r>
          </a:p>
        </p:txBody>
      </p:sp>
      <p:pic>
        <p:nvPicPr>
          <p:cNvPr id="257032"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99649693"/>
      </p:ext>
    </p:extLst>
  </p:cSld>
  <p:clrMapOvr>
    <a:masterClrMapping/>
  </p:clrMapOvr>
  <p:transition advTm="1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9074"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9075" name="Group 4"/>
          <p:cNvGrpSpPr>
            <a:grpSpLocks/>
          </p:cNvGrpSpPr>
          <p:nvPr/>
        </p:nvGrpSpPr>
        <p:grpSpPr bwMode="auto">
          <a:xfrm>
            <a:off x="76201" y="5435599"/>
            <a:ext cx="8596313" cy="1346199"/>
            <a:chOff x="48" y="3424"/>
            <a:chExt cx="5415" cy="848"/>
          </a:xfrm>
        </p:grpSpPr>
        <p:sp>
          <p:nvSpPr>
            <p:cNvPr id="149509"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ＭＳ Ｐゴシック" charset="0"/>
              </a:endParaRPr>
            </a:p>
          </p:txBody>
        </p:sp>
        <p:sp>
          <p:nvSpPr>
            <p:cNvPr id="149510"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charset="0"/>
                  <a:ea typeface="ＭＳ Ｐゴシック" charset="0"/>
                </a:rPr>
                <a:t>Presentasi dari The Bible…Basically Ministries International Inc.                Fort Worth, Texas</a:t>
              </a:r>
              <a:endParaRPr kumimoji="0" lang="en-US" sz="1800" b="1" i="0" u="none" strike="noStrike" kern="1200" cap="none" spc="0" normalizeH="0" baseline="0" noProof="0">
                <a:ln>
                  <a:noFill/>
                </a:ln>
                <a:solidFill>
                  <a:srgbClr val="FAFD00"/>
                </a:solidFill>
                <a:effectLst/>
                <a:uLnTx/>
                <a:uFillTx/>
                <a:latin typeface="Times New Roman" charset="0"/>
                <a:ea typeface="ＭＳ Ｐゴシック" charset="0"/>
              </a:endParaRPr>
            </a:p>
          </p:txBody>
        </p:sp>
        <p:sp>
          <p:nvSpPr>
            <p:cNvPr id="149511"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charset="0"/>
                </a:rPr>
                <a:t>www.biblebasically.com</a:t>
              </a:r>
            </a:p>
          </p:txBody>
        </p:sp>
      </p:grpSp>
      <p:sp>
        <p:nvSpPr>
          <p:cNvPr id="259076" name="Text Box 8"/>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59077" name="Text Box 9"/>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©2003 TBBMI</a:t>
            </a:r>
          </a:p>
        </p:txBody>
      </p:sp>
      <p:sp>
        <p:nvSpPr>
          <p:cNvPr id="149514" name="Rectangle 10"/>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7.5.01.</a:t>
            </a:r>
          </a:p>
        </p:txBody>
      </p:sp>
      <p:sp>
        <p:nvSpPr>
          <p:cNvPr id="259079" name="Text Box 11"/>
          <p:cNvSpPr txBox="1">
            <a:spLocks noChangeArrowheads="1"/>
          </p:cNvSpPr>
          <p:nvPr/>
        </p:nvSpPr>
        <p:spPr bwMode="auto">
          <a:xfrm>
            <a:off x="8088168"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Bahasa Indonesia</a:t>
            </a:r>
            <a:endParaRPr lang="en-US">
              <a:latin typeface="Times" charset="0"/>
              <a:ea typeface="ＭＳ Ｐゴシック" charset="0"/>
              <a:cs typeface="ＭＳ Ｐゴシック" charset="0"/>
            </a:endParaRPr>
          </a:p>
        </p:txBody>
      </p:sp>
      <p:pic>
        <p:nvPicPr>
          <p:cNvPr id="259081"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01241534"/>
      </p:ext>
    </p:extLst>
  </p:cSld>
  <p:clrMapOvr>
    <a:masterClrMapping/>
  </p:clrMapOvr>
  <p:transition spd="slow">
    <p:wheel spokes="0"/>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2" name="Text Box 3"/>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1123" name="Text Box 4"/>
          <p:cNvSpPr txBox="1">
            <a:spLocks noChangeArrowheads="1"/>
          </p:cNvSpPr>
          <p:nvPr/>
        </p:nvSpPr>
        <p:spPr bwMode="auto">
          <a:xfrm>
            <a:off x="436313" y="6536454"/>
            <a:ext cx="10038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©2003 TBBMI</a:t>
            </a:r>
          </a:p>
        </p:txBody>
      </p:sp>
      <p:sp>
        <p:nvSpPr>
          <p:cNvPr id="151557" name="Rectangle 5"/>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8.0.01.</a:t>
            </a:r>
          </a:p>
        </p:txBody>
      </p:sp>
      <p:sp>
        <p:nvSpPr>
          <p:cNvPr id="261125" name="Text Box 6"/>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04</a:t>
            </a:r>
          </a:p>
        </p:txBody>
      </p:sp>
      <p:sp>
        <p:nvSpPr>
          <p:cNvPr id="151559" name="Text Box 7" descr="Brown marble"/>
          <p:cNvSpPr txBox="1">
            <a:spLocks noChangeArrowheads="1"/>
          </p:cNvSpPr>
          <p:nvPr/>
        </p:nvSpPr>
        <p:spPr bwMode="auto">
          <a:xfrm rot="118953">
            <a:off x="865189" y="966903"/>
            <a:ext cx="7170737" cy="256993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9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楷体" charset="0"/>
                <a:cs typeface="楷体" charset="0"/>
              </a:rPr>
              <a:t>圣经...</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楷体" charset="0"/>
              <a:cs typeface="楷体" charset="0"/>
            </a:endParaRPr>
          </a:p>
        </p:txBody>
      </p:sp>
      <p:sp>
        <p:nvSpPr>
          <p:cNvPr id="151560" name="Text Box 8" descr="Brown marble"/>
          <p:cNvSpPr txBox="1">
            <a:spLocks noChangeArrowheads="1"/>
          </p:cNvSpPr>
          <p:nvPr/>
        </p:nvSpPr>
        <p:spPr bwMode="auto">
          <a:xfrm rot="141662">
            <a:off x="1695451" y="2823643"/>
            <a:ext cx="7480300" cy="207749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9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楷体" charset="0"/>
                <a:cs typeface="楷体" charset="0"/>
              </a:rPr>
              <a:t>基要</a:t>
            </a:r>
            <a:endParaRPr kumimoji="0" lang="zh-CN" altLang="en-US" sz="66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楷体" charset="0"/>
              <a:cs typeface="楷体" charset="0"/>
            </a:endParaRPr>
          </a:p>
        </p:txBody>
      </p:sp>
      <p:sp>
        <p:nvSpPr>
          <p:cNvPr id="151561" name="Text Box 9"/>
          <p:cNvSpPr txBox="1">
            <a:spLocks noChangeArrowheads="1"/>
          </p:cNvSpPr>
          <p:nvPr/>
        </p:nvSpPr>
        <p:spPr bwMode="auto">
          <a:xfrm>
            <a:off x="228600" y="65901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ＭＳ Ｐゴシック" charset="0"/>
            </a:endParaRPr>
          </a:p>
        </p:txBody>
      </p:sp>
      <p:sp>
        <p:nvSpPr>
          <p:cNvPr id="151562" name="Text Box 10"/>
          <p:cNvSpPr txBox="1">
            <a:spLocks noChangeArrowheads="1"/>
          </p:cNvSpPr>
          <p:nvPr/>
        </p:nvSpPr>
        <p:spPr bwMode="auto">
          <a:xfrm>
            <a:off x="304801" y="5546725"/>
            <a:ext cx="8520113"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国际基本事工呈献…圣经纵览系列</a:t>
            </a:r>
            <a:r>
              <a:rPr kumimoji="0" lang="en-US" altLang="ja-JP" sz="2400" b="1" i="1" u="none" strike="noStrike" kern="1200" cap="none" spc="0" normalizeH="0" baseline="0" noProof="0">
                <a:ln>
                  <a:noFill/>
                </a:ln>
                <a:solidFill>
                  <a:srgbClr val="FAFD00"/>
                </a:solidFill>
                <a:effectLst/>
                <a:uLnTx/>
                <a:uFillTx/>
                <a:latin typeface="Times New Roman" charset="0"/>
                <a:ea typeface="宋体" charset="0"/>
                <a:cs typeface="宋体" charset="0"/>
              </a:rPr>
              <a:t>.                </a:t>
            </a: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福特沃得</a:t>
            </a:r>
            <a:r>
              <a:rPr kumimoji="0" lang="en-US" altLang="ja-JP" sz="2400" b="1" i="1" u="none" strike="noStrike" kern="1200" cap="none" spc="0" normalizeH="0" baseline="0" noProof="0">
                <a:ln>
                  <a:noFill/>
                </a:ln>
                <a:solidFill>
                  <a:srgbClr val="FAFD00"/>
                </a:solidFill>
                <a:effectLst/>
                <a:uLnTx/>
                <a:uFillTx/>
                <a:latin typeface="Times New Roman" charset="0"/>
                <a:ea typeface="宋体" charset="0"/>
                <a:cs typeface="宋体" charset="0"/>
              </a:rPr>
              <a:t>, </a:t>
            </a: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德州</a:t>
            </a:r>
            <a:endParaRPr kumimoji="0" lang="zh-CN" altLang="en-US" sz="2000" b="1" i="0" u="none" strike="noStrike" kern="1200" cap="none" spc="0" normalizeH="0" baseline="0" noProof="0">
              <a:ln>
                <a:noFill/>
              </a:ln>
              <a:solidFill>
                <a:srgbClr val="FAFD00"/>
              </a:solidFill>
              <a:effectLst/>
              <a:uLnTx/>
              <a:uFillTx/>
              <a:latin typeface="Times New Roman" charset="0"/>
              <a:ea typeface="宋体" charset="0"/>
              <a:cs typeface="宋体" charset="0"/>
            </a:endParaRPr>
          </a:p>
        </p:txBody>
      </p:sp>
      <p:sp>
        <p:nvSpPr>
          <p:cNvPr id="151563" name="Text Box 11"/>
          <p:cNvSpPr txBox="1">
            <a:spLocks noChangeArrowheads="1"/>
          </p:cNvSpPr>
          <p:nvPr/>
        </p:nvSpPr>
        <p:spPr bwMode="auto">
          <a:xfrm>
            <a:off x="3259139" y="6221413"/>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charset="0"/>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261132"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1708821"/>
      </p:ext>
    </p:extLst>
  </p:cSld>
  <p:clrMapOvr>
    <a:masterClrMapping/>
  </p:clrMapOvr>
  <p:transition spd="slow">
    <p:wheel spokes="0"/>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subTitle" idx="1"/>
          </p:nvPr>
        </p:nvSpPr>
        <p:spPr/>
        <p:txBody>
          <a:bodyPr/>
          <a:lstStyle/>
          <a:p>
            <a:pPr eaLnBrk="1" hangingPunct="1"/>
            <a:endParaRPr lang="en-US">
              <a:latin typeface="Arial" panose="020B0604020202020204" pitchFamily="34" charset="0"/>
              <a:ea typeface="ＭＳ Ｐゴシック" charset="0"/>
              <a:cs typeface="Arial" panose="020B0604020202020204" pitchFamily="34" charset="0"/>
            </a:endParaRPr>
          </a:p>
        </p:txBody>
      </p:sp>
      <p:pic>
        <p:nvPicPr>
          <p:cNvPr id="308226"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8227" name="Group 4"/>
          <p:cNvGrpSpPr>
            <a:grpSpLocks/>
          </p:cNvGrpSpPr>
          <p:nvPr/>
        </p:nvGrpSpPr>
        <p:grpSpPr bwMode="auto">
          <a:xfrm>
            <a:off x="76201" y="5664199"/>
            <a:ext cx="8596313" cy="1346199"/>
            <a:chOff x="48" y="3424"/>
            <a:chExt cx="5415" cy="848"/>
          </a:xfrm>
        </p:grpSpPr>
        <p:sp>
          <p:nvSpPr>
            <p:cNvPr id="15360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굴림" pitchFamily="-112" charset="-127"/>
                <a:cs typeface="Arial" panose="020B0604020202020204" pitchFamily="34" charset="0"/>
              </a:endParaRPr>
            </a:p>
          </p:txBody>
        </p:sp>
        <p:sp>
          <p:nvSpPr>
            <p:cNvPr id="15360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ko-KR" sz="2000" b="1" i="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عرض تقديمي من الخدمات الدولية للكتاب المقدس ... بشكل أساسي   </a:t>
              </a:r>
              <a:br>
                <a:rPr kumimoji="0" lang="ar-JO" altLang="ko-KR" sz="2000" b="1" i="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br>
              <a:r>
                <a:rPr kumimoji="0" lang="ar-JO" altLang="ko-KR" sz="2000" b="1" i="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فورت وورث، تكساس</a:t>
              </a:r>
            </a:p>
          </p:txBody>
        </p:sp>
        <p:sp>
          <p:nvSpPr>
            <p:cNvPr id="15360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Arial" panose="020B0604020202020204" pitchFamily="34" charset="0"/>
                  <a:ea typeface="굴림" pitchFamily="-112" charset="-127"/>
                  <a:cs typeface="Arial" panose="020B0604020202020204" pitchFamily="34" charset="0"/>
                </a:rPr>
                <a:t>www.biblebasically.com</a:t>
              </a:r>
            </a:p>
          </p:txBody>
        </p:sp>
      </p:grpSp>
      <p:sp>
        <p:nvSpPr>
          <p:cNvPr id="3082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©2004 TBBMI</a:t>
            </a:r>
          </a:p>
        </p:txBody>
      </p:sp>
      <p:sp>
        <p:nvSpPr>
          <p:cNvPr id="308229" name="Rectangle 9"/>
          <p:cNvSpPr>
            <a:spLocks noChangeArrowheads="1"/>
          </p:cNvSpPr>
          <p:nvPr/>
        </p:nvSpPr>
        <p:spPr bwMode="auto">
          <a:xfrm>
            <a:off x="7664699" y="6526929"/>
            <a:ext cx="57259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8.0.01.</a:t>
            </a:r>
          </a:p>
        </p:txBody>
      </p:sp>
      <p:sp>
        <p:nvSpPr>
          <p:cNvPr id="3082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04</a:t>
            </a:r>
          </a:p>
        </p:txBody>
      </p:sp>
      <p:sp>
        <p:nvSpPr>
          <p:cNvPr id="153611" name="Text Box 11"/>
          <p:cNvSpPr txBox="1">
            <a:spLocks noChangeArrowheads="1"/>
          </p:cNvSpPr>
          <p:nvPr/>
        </p:nvSpPr>
        <p:spPr bwMode="auto">
          <a:xfrm>
            <a:off x="0" y="4572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TBB </a:t>
            </a:r>
            <a:r>
              <a:rPr kumimoji="0" lang="ar-JO" sz="7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مواد</a:t>
            </a:r>
            <a:endParaRPr kumimoji="0" lang="en-US" sz="7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ar-JO" b="1" dirty="0">
                <a:solidFill>
                  <a:srgbClr val="FFFF00"/>
                </a:solidFill>
                <a:latin typeface="Arial" panose="020B0604020202020204" pitchFamily="34" charset="0"/>
                <a:cs typeface="Arial" panose="020B0604020202020204" pitchFamily="34" charset="0"/>
              </a:rPr>
              <a:t>العرض التقديمي ( 945 شريحة )</a:t>
            </a:r>
            <a:br>
              <a:rPr lang="en-US"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كتاب الطالب ( 100 صفحة )</a:t>
            </a:r>
            <a:br>
              <a:rPr lang="en-US"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مخطوطة المعلم ( 400 صفحة )</a:t>
            </a:r>
            <a:endParaRPr lang="en-US" b="1" dirty="0">
              <a:solidFill>
                <a:srgbClr val="FFFF00"/>
              </a:solidFill>
              <a:latin typeface="Arial" panose="020B0604020202020204" pitchFamily="34" charset="0"/>
              <a:cs typeface="Arial" panose="020B0604020202020204" pitchFamily="34" charset="0"/>
            </a:endParaRP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كاملة باللغة </a:t>
            </a:r>
            <a:b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b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الإنجليزية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الصينية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الهندية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الأندونيسية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الكورية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الماليزية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المنغولية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الروسية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الإسبانية</a:t>
            </a:r>
            <a:endParaRPr kumimoji="0" lang="en-US" sz="4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77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6115" name="Line 3"/>
          <p:cNvSpPr>
            <a:spLocks noChangeShapeType="1"/>
          </p:cNvSpPr>
          <p:nvPr/>
        </p:nvSpPr>
        <p:spPr bwMode="auto">
          <a:xfrm>
            <a:off x="9017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84995"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4996" name="Rectangle 5"/>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997"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998" name="Text Box 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4999" name="Text Box 9"/>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5000" name="Text Box 1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40</a:t>
            </a:r>
          </a:p>
        </p:txBody>
      </p:sp>
      <p:sp>
        <p:nvSpPr>
          <p:cNvPr id="85003"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rPr>
              <a:t>7</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8">
            <a:extLst>
              <a:ext uri="{FF2B5EF4-FFF2-40B4-BE49-F238E27FC236}">
                <a16:creationId xmlns:a16="http://schemas.microsoft.com/office/drawing/2014/main" id="{37060581-D37D-9B2B-3EC6-66DF8FBD1AFA}"/>
              </a:ext>
            </a:extLst>
          </p:cNvPr>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خ</a:t>
            </a:r>
            <a:endParaRPr kumimoji="0" lang="zh-CN" alt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8">
            <a:extLst>
              <a:ext uri="{FF2B5EF4-FFF2-40B4-BE49-F238E27FC236}">
                <a16:creationId xmlns:a16="http://schemas.microsoft.com/office/drawing/2014/main" id="{6814D9EF-B74B-BC31-67CC-CB4F40C102DA}"/>
              </a:ext>
            </a:extLst>
          </p:cNvPr>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ص</a:t>
            </a:r>
            <a:endParaRPr kumimoji="0" lang="zh-CN" alt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8">
            <a:extLst>
              <a:ext uri="{FF2B5EF4-FFF2-40B4-BE49-F238E27FC236}">
                <a16:creationId xmlns:a16="http://schemas.microsoft.com/office/drawing/2014/main" id="{58E9C27E-D5C4-BD1E-DB4E-2993E87C4C4F}"/>
              </a:ext>
            </a:extLst>
          </p:cNvPr>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ي</a:t>
            </a:r>
            <a:endParaRPr kumimoji="0" lang="zh-CN" alt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04A374F4-5DBA-A94E-2178-3CCA9418FE37}"/>
              </a:ext>
            </a:extLst>
          </p:cNvPr>
          <p:cNvSpPr txBox="1">
            <a:spLocks/>
          </p:cNvSpPr>
          <p:nvPr/>
        </p:nvSpPr>
        <p:spPr>
          <a:xfrm>
            <a:off x="2195513" y="2907869"/>
            <a:ext cx="5724526" cy="920765"/>
          </a:xfrm>
          <a:prstGeom prst="rect">
            <a:avLst/>
          </a:prstGeom>
          <a:ln w="12700">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pitchFamily="-107" charset="-128"/>
                <a:cs typeface="Arial" panose="020B0604020202020204" pitchFamily="34" charset="0"/>
              </a:rPr>
              <a:t>ملف كتابك المقدس</a:t>
            </a:r>
            <a:endParaRPr kumimoji="0" lang="en-US" sz="5400" b="1" i="0"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pitchFamily="-107" charset="-128"/>
              <a:cs typeface="Arial" panose="020B0604020202020204" pitchFamily="34" charset="0"/>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7046"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93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24931" name="Line 3"/>
          <p:cNvSpPr>
            <a:spLocks noChangeShapeType="1"/>
          </p:cNvSpPr>
          <p:nvPr/>
        </p:nvSpPr>
        <p:spPr bwMode="auto">
          <a:xfrm>
            <a:off x="9144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59"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87060"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87061"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87062" name="Text Box 499"/>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41</a:t>
            </a:r>
          </a:p>
        </p:txBody>
      </p:sp>
      <p:sp>
        <p:nvSpPr>
          <p:cNvPr id="3" name="Title 2"/>
          <p:cNvSpPr>
            <a:spLocks noGrp="1"/>
          </p:cNvSpPr>
          <p:nvPr>
            <p:ph type="title" idx="4294967295"/>
          </p:nvPr>
        </p:nvSpPr>
        <p:spPr>
          <a:xfrm>
            <a:off x="2071688" y="-8655"/>
            <a:ext cx="5343525" cy="949325"/>
          </a:xfrm>
          <a:prstGeom prst="rect">
            <a:avLst/>
          </a:prstGeom>
        </p:spPr>
        <p:txBody>
          <a:bodyPr/>
          <a:lstStyle/>
          <a:p>
            <a:pPr>
              <a:defRPr/>
            </a:pPr>
            <a:r>
              <a:rPr lang="ar-JO" sz="5400" b="1" dirty="0">
                <a:latin typeface="Arial" panose="020B0604020202020204" pitchFamily="34" charset="0"/>
                <a:cs typeface="Arial" panose="020B0604020202020204" pitchFamily="34" charset="0"/>
              </a:rPr>
              <a:t>ملف من 10 </a:t>
            </a:r>
            <a:r>
              <a:rPr lang="ar-LB" sz="5400" b="1" dirty="0">
                <a:latin typeface="Arial" panose="020B0604020202020204" pitchFamily="34" charset="0"/>
                <a:cs typeface="Arial" panose="020B0604020202020204" pitchFamily="34" charset="0"/>
              </a:rPr>
              <a:t>مجلدات</a:t>
            </a:r>
            <a:endParaRPr lang="en-US" sz="5400" b="1" dirty="0">
              <a:latin typeface="Arial" panose="020B0604020202020204" pitchFamily="34" charset="0"/>
              <a:cs typeface="Arial" panose="020B0604020202020204" pitchFamily="34" charset="0"/>
            </a:endParaRPr>
          </a:p>
        </p:txBody>
      </p:sp>
      <p:sp>
        <p:nvSpPr>
          <p:cNvPr id="8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8">
            <a:extLst>
              <a:ext uri="{FF2B5EF4-FFF2-40B4-BE49-F238E27FC236}">
                <a16:creationId xmlns:a16="http://schemas.microsoft.com/office/drawing/2014/main" id="{81F4101C-BB6B-F5AB-3ECC-68240B1403D2}"/>
              </a:ext>
            </a:extLst>
          </p:cNvPr>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rPr>
              <a:t>7</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8">
            <a:extLst>
              <a:ext uri="{FF2B5EF4-FFF2-40B4-BE49-F238E27FC236}">
                <a16:creationId xmlns:a16="http://schemas.microsoft.com/office/drawing/2014/main" id="{0C561698-4F57-5796-8C9E-7FCDFBE39513}"/>
              </a:ext>
            </a:extLst>
          </p:cNvPr>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خ</a:t>
            </a:r>
            <a:endParaRPr kumimoji="0" lang="zh-CN" alt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C3110551-8BFC-FBCA-3567-9A3C9C4FC08F}"/>
              </a:ext>
            </a:extLst>
          </p:cNvPr>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ص</a:t>
            </a:r>
            <a:endParaRPr kumimoji="0" lang="zh-CN" alt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8">
            <a:extLst>
              <a:ext uri="{FF2B5EF4-FFF2-40B4-BE49-F238E27FC236}">
                <a16:creationId xmlns:a16="http://schemas.microsoft.com/office/drawing/2014/main" id="{45C5CD84-5163-D650-1710-1DA1DDC662F8}"/>
              </a:ext>
            </a:extLst>
          </p:cNvPr>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ي</a:t>
            </a:r>
            <a:endParaRPr kumimoji="0" lang="zh-CN" alt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82"/>
          <p:cNvGrpSpPr>
            <a:grpSpLocks/>
          </p:cNvGrpSpPr>
          <p:nvPr/>
        </p:nvGrpSpPr>
        <p:grpSpPr bwMode="auto">
          <a:xfrm>
            <a:off x="2325688" y="959721"/>
            <a:ext cx="2671762" cy="1566863"/>
            <a:chOff x="1366" y="631"/>
            <a:chExt cx="1683" cy="987"/>
          </a:xfrm>
        </p:grpSpPr>
        <p:grpSp>
          <p:nvGrpSpPr>
            <p:cNvPr id="87119" name="Group 468"/>
            <p:cNvGrpSpPr>
              <a:grpSpLocks/>
            </p:cNvGrpSpPr>
            <p:nvPr/>
          </p:nvGrpSpPr>
          <p:grpSpPr bwMode="auto">
            <a:xfrm>
              <a:off x="1366" y="669"/>
              <a:ext cx="1683" cy="949"/>
              <a:chOff x="1002" y="157"/>
              <a:chExt cx="1683" cy="949"/>
            </a:xfrm>
          </p:grpSpPr>
          <p:sp>
            <p:nvSpPr>
              <p:cNvPr id="87121"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22"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23"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24"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120" name="Text Box 376"/>
            <p:cNvSpPr txBox="1">
              <a:spLocks noChangeArrowheads="1"/>
            </p:cNvSpPr>
            <p:nvPr/>
          </p:nvSpPr>
          <p:spPr bwMode="auto">
            <a:xfrm>
              <a:off x="1825" y="631"/>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483"/>
          <p:cNvGrpSpPr>
            <a:grpSpLocks/>
          </p:cNvGrpSpPr>
          <p:nvPr/>
        </p:nvGrpSpPr>
        <p:grpSpPr bwMode="auto">
          <a:xfrm>
            <a:off x="2605088" y="1340721"/>
            <a:ext cx="2671762" cy="1566863"/>
            <a:chOff x="1542" y="871"/>
            <a:chExt cx="1683" cy="987"/>
          </a:xfrm>
        </p:grpSpPr>
        <p:grpSp>
          <p:nvGrpSpPr>
            <p:cNvPr id="87113" name="Group 463"/>
            <p:cNvGrpSpPr>
              <a:grpSpLocks/>
            </p:cNvGrpSpPr>
            <p:nvPr/>
          </p:nvGrpSpPr>
          <p:grpSpPr bwMode="auto">
            <a:xfrm>
              <a:off x="1542" y="909"/>
              <a:ext cx="1683" cy="949"/>
              <a:chOff x="1002" y="157"/>
              <a:chExt cx="1683" cy="949"/>
            </a:xfrm>
          </p:grpSpPr>
          <p:sp>
            <p:nvSpPr>
              <p:cNvPr id="87115"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16"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17"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18"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114" name="Text Box 473"/>
            <p:cNvSpPr txBox="1">
              <a:spLocks noChangeArrowheads="1"/>
            </p:cNvSpPr>
            <p:nvPr/>
          </p:nvSpPr>
          <p:spPr bwMode="auto">
            <a:xfrm>
              <a:off x="2017" y="871"/>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6" name="Group 484"/>
          <p:cNvGrpSpPr>
            <a:grpSpLocks/>
          </p:cNvGrpSpPr>
          <p:nvPr/>
        </p:nvGrpSpPr>
        <p:grpSpPr bwMode="auto">
          <a:xfrm>
            <a:off x="2941638" y="1747121"/>
            <a:ext cx="2671762" cy="1541463"/>
            <a:chOff x="1754" y="1127"/>
            <a:chExt cx="1683" cy="971"/>
          </a:xfrm>
        </p:grpSpPr>
        <p:grpSp>
          <p:nvGrpSpPr>
            <p:cNvPr id="87107" name="Group 428"/>
            <p:cNvGrpSpPr>
              <a:grpSpLocks/>
            </p:cNvGrpSpPr>
            <p:nvPr/>
          </p:nvGrpSpPr>
          <p:grpSpPr bwMode="auto">
            <a:xfrm>
              <a:off x="1754" y="1149"/>
              <a:ext cx="1683" cy="949"/>
              <a:chOff x="1002" y="157"/>
              <a:chExt cx="1683" cy="949"/>
            </a:xfrm>
          </p:grpSpPr>
          <p:sp>
            <p:nvSpPr>
              <p:cNvPr id="87109"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10"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11"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12"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108" name="Text Box 474"/>
            <p:cNvSpPr txBox="1">
              <a:spLocks noChangeArrowheads="1"/>
            </p:cNvSpPr>
            <p:nvPr/>
          </p:nvSpPr>
          <p:spPr bwMode="auto">
            <a:xfrm>
              <a:off x="2201" y="112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 name="Group 485"/>
          <p:cNvGrpSpPr>
            <a:grpSpLocks/>
          </p:cNvGrpSpPr>
          <p:nvPr/>
        </p:nvGrpSpPr>
        <p:grpSpPr bwMode="auto">
          <a:xfrm>
            <a:off x="3195638" y="2128121"/>
            <a:ext cx="2671762" cy="1554163"/>
            <a:chOff x="1914" y="1367"/>
            <a:chExt cx="1683" cy="979"/>
          </a:xfrm>
        </p:grpSpPr>
        <p:grpSp>
          <p:nvGrpSpPr>
            <p:cNvPr id="87101" name="Group 423"/>
            <p:cNvGrpSpPr>
              <a:grpSpLocks/>
            </p:cNvGrpSpPr>
            <p:nvPr/>
          </p:nvGrpSpPr>
          <p:grpSpPr bwMode="auto">
            <a:xfrm>
              <a:off x="1914" y="1397"/>
              <a:ext cx="1683" cy="949"/>
              <a:chOff x="1002" y="157"/>
              <a:chExt cx="1683" cy="949"/>
            </a:xfrm>
          </p:grpSpPr>
          <p:sp>
            <p:nvSpPr>
              <p:cNvPr id="87103"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04"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05"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06"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102" name="Text Box 475"/>
            <p:cNvSpPr txBox="1">
              <a:spLocks noChangeArrowheads="1"/>
            </p:cNvSpPr>
            <p:nvPr/>
          </p:nvSpPr>
          <p:spPr bwMode="auto">
            <a:xfrm>
              <a:off x="2377" y="136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 name="Group 486"/>
          <p:cNvGrpSpPr>
            <a:grpSpLocks/>
          </p:cNvGrpSpPr>
          <p:nvPr/>
        </p:nvGrpSpPr>
        <p:grpSpPr bwMode="auto">
          <a:xfrm>
            <a:off x="3481388" y="2509121"/>
            <a:ext cx="2671762" cy="1554163"/>
            <a:chOff x="2094" y="1607"/>
            <a:chExt cx="1683" cy="979"/>
          </a:xfrm>
        </p:grpSpPr>
        <p:grpSp>
          <p:nvGrpSpPr>
            <p:cNvPr id="87095" name="Group 433"/>
            <p:cNvGrpSpPr>
              <a:grpSpLocks/>
            </p:cNvGrpSpPr>
            <p:nvPr/>
          </p:nvGrpSpPr>
          <p:grpSpPr bwMode="auto">
            <a:xfrm>
              <a:off x="2094" y="1637"/>
              <a:ext cx="1683" cy="949"/>
              <a:chOff x="1002" y="157"/>
              <a:chExt cx="1683" cy="949"/>
            </a:xfrm>
          </p:grpSpPr>
          <p:sp>
            <p:nvSpPr>
              <p:cNvPr id="87097"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98"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99"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00"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096" name="Text Box 476"/>
            <p:cNvSpPr txBox="1">
              <a:spLocks noChangeArrowheads="1"/>
            </p:cNvSpPr>
            <p:nvPr/>
          </p:nvSpPr>
          <p:spPr bwMode="auto">
            <a:xfrm>
              <a:off x="2561" y="160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487"/>
          <p:cNvGrpSpPr>
            <a:grpSpLocks/>
          </p:cNvGrpSpPr>
          <p:nvPr/>
        </p:nvGrpSpPr>
        <p:grpSpPr bwMode="auto">
          <a:xfrm>
            <a:off x="3786188" y="2877421"/>
            <a:ext cx="2671762" cy="1566863"/>
            <a:chOff x="2286" y="1839"/>
            <a:chExt cx="1683" cy="987"/>
          </a:xfrm>
        </p:grpSpPr>
        <p:grpSp>
          <p:nvGrpSpPr>
            <p:cNvPr id="87089" name="Group 438"/>
            <p:cNvGrpSpPr>
              <a:grpSpLocks/>
            </p:cNvGrpSpPr>
            <p:nvPr/>
          </p:nvGrpSpPr>
          <p:grpSpPr bwMode="auto">
            <a:xfrm>
              <a:off x="2286" y="1877"/>
              <a:ext cx="1683" cy="949"/>
              <a:chOff x="1002" y="157"/>
              <a:chExt cx="1683" cy="949"/>
            </a:xfrm>
          </p:grpSpPr>
          <p:sp>
            <p:nvSpPr>
              <p:cNvPr id="87091"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92"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93"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94"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090" name="Text Box 477"/>
            <p:cNvSpPr txBox="1">
              <a:spLocks noChangeArrowheads="1"/>
            </p:cNvSpPr>
            <p:nvPr/>
          </p:nvSpPr>
          <p:spPr bwMode="auto">
            <a:xfrm>
              <a:off x="2729" y="1839"/>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4" name="Group 489"/>
          <p:cNvGrpSpPr>
            <a:grpSpLocks/>
          </p:cNvGrpSpPr>
          <p:nvPr/>
        </p:nvGrpSpPr>
        <p:grpSpPr bwMode="auto">
          <a:xfrm>
            <a:off x="4052888" y="3271122"/>
            <a:ext cx="2671762" cy="1554163"/>
            <a:chOff x="2454" y="2087"/>
            <a:chExt cx="1683" cy="979"/>
          </a:xfrm>
        </p:grpSpPr>
        <p:grpSp>
          <p:nvGrpSpPr>
            <p:cNvPr id="87083" name="Group 443"/>
            <p:cNvGrpSpPr>
              <a:grpSpLocks/>
            </p:cNvGrpSpPr>
            <p:nvPr/>
          </p:nvGrpSpPr>
          <p:grpSpPr bwMode="auto">
            <a:xfrm>
              <a:off x="2454" y="2117"/>
              <a:ext cx="1683" cy="949"/>
              <a:chOff x="1002" y="157"/>
              <a:chExt cx="1683" cy="949"/>
            </a:xfrm>
          </p:grpSpPr>
          <p:sp>
            <p:nvSpPr>
              <p:cNvPr id="87085"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86"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87"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88"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084" name="Text Box 478"/>
            <p:cNvSpPr txBox="1">
              <a:spLocks noChangeArrowheads="1"/>
            </p:cNvSpPr>
            <p:nvPr/>
          </p:nvSpPr>
          <p:spPr bwMode="auto">
            <a:xfrm>
              <a:off x="2913" y="208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 name="Group 490"/>
          <p:cNvGrpSpPr>
            <a:grpSpLocks/>
          </p:cNvGrpSpPr>
          <p:nvPr/>
        </p:nvGrpSpPr>
        <p:grpSpPr bwMode="auto">
          <a:xfrm>
            <a:off x="4306888" y="3652122"/>
            <a:ext cx="2671762" cy="1554163"/>
            <a:chOff x="2614" y="2327"/>
            <a:chExt cx="1683" cy="979"/>
          </a:xfrm>
        </p:grpSpPr>
        <p:grpSp>
          <p:nvGrpSpPr>
            <p:cNvPr id="87077" name="Group 448"/>
            <p:cNvGrpSpPr>
              <a:grpSpLocks/>
            </p:cNvGrpSpPr>
            <p:nvPr/>
          </p:nvGrpSpPr>
          <p:grpSpPr bwMode="auto">
            <a:xfrm>
              <a:off x="2614" y="2357"/>
              <a:ext cx="1683" cy="949"/>
              <a:chOff x="1002" y="157"/>
              <a:chExt cx="1683" cy="949"/>
            </a:xfrm>
          </p:grpSpPr>
          <p:sp>
            <p:nvSpPr>
              <p:cNvPr id="87079"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80"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81"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82"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078" name="Text Box 479"/>
            <p:cNvSpPr txBox="1">
              <a:spLocks noChangeArrowheads="1"/>
            </p:cNvSpPr>
            <p:nvPr/>
          </p:nvSpPr>
          <p:spPr bwMode="auto">
            <a:xfrm>
              <a:off x="3089" y="232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8" name="Group 491"/>
          <p:cNvGrpSpPr>
            <a:grpSpLocks/>
          </p:cNvGrpSpPr>
          <p:nvPr/>
        </p:nvGrpSpPr>
        <p:grpSpPr bwMode="auto">
          <a:xfrm>
            <a:off x="4624388" y="4020422"/>
            <a:ext cx="2671762" cy="1566863"/>
            <a:chOff x="2814" y="2559"/>
            <a:chExt cx="1683" cy="987"/>
          </a:xfrm>
        </p:grpSpPr>
        <p:grpSp>
          <p:nvGrpSpPr>
            <p:cNvPr id="87071" name="Group 453"/>
            <p:cNvGrpSpPr>
              <a:grpSpLocks/>
            </p:cNvGrpSpPr>
            <p:nvPr/>
          </p:nvGrpSpPr>
          <p:grpSpPr bwMode="auto">
            <a:xfrm>
              <a:off x="2814" y="2597"/>
              <a:ext cx="1683" cy="949"/>
              <a:chOff x="1002" y="157"/>
              <a:chExt cx="1683" cy="949"/>
            </a:xfrm>
          </p:grpSpPr>
          <p:sp>
            <p:nvSpPr>
              <p:cNvPr id="87073"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74"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75"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76"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072" name="Text Box 480"/>
            <p:cNvSpPr txBox="1">
              <a:spLocks noChangeArrowheads="1"/>
            </p:cNvSpPr>
            <p:nvPr/>
          </p:nvSpPr>
          <p:spPr bwMode="auto">
            <a:xfrm>
              <a:off x="3265" y="2559"/>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0" name="Group 492"/>
          <p:cNvGrpSpPr>
            <a:grpSpLocks/>
          </p:cNvGrpSpPr>
          <p:nvPr/>
        </p:nvGrpSpPr>
        <p:grpSpPr bwMode="auto">
          <a:xfrm>
            <a:off x="4916488" y="4414122"/>
            <a:ext cx="2671762" cy="1554163"/>
            <a:chOff x="2998" y="2807"/>
            <a:chExt cx="1683" cy="979"/>
          </a:xfrm>
        </p:grpSpPr>
        <p:grpSp>
          <p:nvGrpSpPr>
            <p:cNvPr id="87065" name="Group 458"/>
            <p:cNvGrpSpPr>
              <a:grpSpLocks/>
            </p:cNvGrpSpPr>
            <p:nvPr/>
          </p:nvGrpSpPr>
          <p:grpSpPr bwMode="auto">
            <a:xfrm>
              <a:off x="2998" y="2837"/>
              <a:ext cx="1683" cy="949"/>
              <a:chOff x="1002" y="157"/>
              <a:chExt cx="1683" cy="949"/>
            </a:xfrm>
          </p:grpSpPr>
          <p:sp>
            <p:nvSpPr>
              <p:cNvPr id="87067"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68"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69"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70"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066" name="Text Box 481"/>
            <p:cNvSpPr txBox="1">
              <a:spLocks noChangeArrowheads="1"/>
            </p:cNvSpPr>
            <p:nvPr/>
          </p:nvSpPr>
          <p:spPr bwMode="auto">
            <a:xfrm>
              <a:off x="3387" y="2807"/>
              <a:ext cx="28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ar-JO" sz="5400" kern="1200" dirty="0">
                <a:solidFill>
                  <a:srgbClr val="FAFD00"/>
                </a:solidFill>
                <a:ea typeface="ＭＳ Ｐゴシック" charset="0"/>
                <a:cs typeface="Arial" panose="020B0604020202020204" pitchFamily="34" charset="0"/>
              </a:rPr>
              <a:t>افتح </a:t>
            </a:r>
            <a:br>
              <a:rPr lang="ar-JO" sz="5400" kern="1200" dirty="0">
                <a:solidFill>
                  <a:srgbClr val="FAFD00"/>
                </a:solidFill>
                <a:ea typeface="ＭＳ Ｐゴシック" charset="0"/>
                <a:cs typeface="Arial" panose="020B0604020202020204" pitchFamily="34" charset="0"/>
              </a:rPr>
            </a:br>
            <a:r>
              <a:rPr lang="ar-JO" sz="5400" kern="1200" dirty="0">
                <a:solidFill>
                  <a:srgbClr val="FAFD00"/>
                </a:solidFill>
                <a:ea typeface="ＭＳ Ｐゴシック" charset="0"/>
                <a:cs typeface="Arial" panose="020B0604020202020204" pitchFamily="34" charset="0"/>
              </a:rPr>
              <a:t>ملف كتابك المقدس</a:t>
            </a:r>
            <a:endParaRPr lang="en-US" sz="5400" kern="1200" dirty="0">
              <a:solidFill>
                <a:srgbClr val="FAFD00"/>
              </a:solidFill>
              <a:ea typeface="ＭＳ Ｐゴシック" charset="0"/>
              <a:cs typeface="Arial" panose="020B0604020202020204" pitchFamily="34" charset="0"/>
            </a:endParaRPr>
          </a:p>
        </p:txBody>
      </p:sp>
      <p:sp>
        <p:nvSpPr>
          <p:cNvPr id="34304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3043" name="Line 3"/>
          <p:cNvSpPr>
            <a:spLocks noChangeShapeType="1"/>
          </p:cNvSpPr>
          <p:nvPr/>
        </p:nvSpPr>
        <p:spPr bwMode="auto">
          <a:xfrm>
            <a:off x="925513"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9094"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89099"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42</a:t>
            </a:r>
          </a:p>
        </p:txBody>
      </p:sp>
      <p:sp>
        <p:nvSpPr>
          <p:cNvPr id="89100"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a:t>
            </a:r>
          </a:p>
        </p:txBody>
      </p:sp>
      <p:sp>
        <p:nvSpPr>
          <p:cNvPr id="51" name="Rectangle 50"/>
          <p:cNvSpPr/>
          <p:nvPr/>
        </p:nvSpPr>
        <p:spPr>
          <a:xfrm>
            <a:off x="1107956" y="3142972"/>
            <a:ext cx="6758901"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ar-LB" sz="13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30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7</a:t>
            </a:r>
            <a:r>
              <a:rPr kumimoji="0" lang="ar-LB" sz="13000" b="1" i="0"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ص</a:t>
            </a:r>
            <a:r>
              <a:rPr kumimoji="0" lang="ar-LB" sz="13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ي</a:t>
            </a:r>
            <a:endParaRPr kumimoji="0" lang="en-US"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Line 22"/>
          <p:cNvSpPr>
            <a:spLocks noChangeShapeType="1"/>
          </p:cNvSpPr>
          <p:nvPr/>
        </p:nvSpPr>
        <p:spPr bwMode="auto">
          <a:xfrm>
            <a:off x="5482934" y="4187824"/>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5400" dirty="0">
                <a:solidFill>
                  <a:srgbClr val="FAFD00"/>
                </a:solidFill>
                <a:latin typeface="Arial" panose="020B0604020202020204" pitchFamily="34" charset="0"/>
                <a:ea typeface="ＭＳ Ｐゴシック" charset="0"/>
                <a:cs typeface="Arial" panose="020B0604020202020204" pitchFamily="34" charset="0"/>
              </a:rPr>
              <a:t>افتح</a:t>
            </a:r>
            <a:br>
              <a:rPr lang="ar-JO" sz="5400" dirty="0">
                <a:solidFill>
                  <a:srgbClr val="FAFD00"/>
                </a:solidFill>
                <a:latin typeface="Arial" panose="020B0604020202020204" pitchFamily="34" charset="0"/>
                <a:ea typeface="ＭＳ Ｐゴシック" charset="0"/>
                <a:cs typeface="Arial" panose="020B0604020202020204" pitchFamily="34" charset="0"/>
              </a:rPr>
            </a:br>
            <a:r>
              <a:rPr lang="ar-JO" sz="5400" dirty="0">
                <a:solidFill>
                  <a:srgbClr val="FAFD00"/>
                </a:solidFill>
                <a:latin typeface="Arial" panose="020B0604020202020204" pitchFamily="34" charset="0"/>
                <a:ea typeface="ＭＳ Ｐゴシック" charset="0"/>
                <a:cs typeface="Arial" panose="020B0604020202020204" pitchFamily="34" charset="0"/>
              </a:rPr>
              <a:t>ملف كتابك المقدس</a:t>
            </a:r>
            <a:endParaRPr lang="en-US" sz="5400" i="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9114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114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1145"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1146"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a:t>
            </a:r>
          </a:p>
        </p:txBody>
      </p:sp>
      <p:sp>
        <p:nvSpPr>
          <p:cNvPr id="91148"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p:cNvSpPr/>
          <p:nvPr/>
        </p:nvSpPr>
        <p:spPr>
          <a:xfrm>
            <a:off x="585042" y="3410853"/>
            <a:ext cx="4826202"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i="0" u="none" strike="noStrike" kern="1200" cap="none" spc="0" normalizeH="0" baseline="0" noProof="0" dirty="0">
                <a:ln w="22225">
                  <a:solidFill>
                    <a:srgbClr val="790015"/>
                  </a:solidFill>
                  <a:prstDash val="solid"/>
                </a:ln>
                <a:solidFill>
                  <a:srgbClr val="FF0000"/>
                </a:solidFill>
                <a:effectLst/>
                <a:uLnTx/>
                <a:uFillTx/>
                <a:latin typeface="Arial" charset="0"/>
                <a:ea typeface="ＭＳ Ｐゴシック" charset="0"/>
              </a:rPr>
              <a:t>4</a:t>
            </a:r>
            <a:r>
              <a:rPr kumimoji="0" lang="ar-LB" sz="155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charset="0"/>
                <a:ea typeface="ＭＳ Ｐゴシック" charset="0"/>
              </a:rPr>
              <a:t> </a:t>
            </a:r>
            <a:r>
              <a:rPr kumimoji="0" lang="ar-LB" sz="155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 </a:t>
            </a:r>
            <a:r>
              <a:rPr kumimoji="0" lang="ar-LB" sz="15500" b="1" i="0" u="none" strike="noStrike" kern="1200" cap="none" spc="0" normalizeH="0" baseline="0" noProof="0" dirty="0">
                <a:ln w="22225">
                  <a:solidFill>
                    <a:srgbClr val="790015"/>
                  </a:solidFill>
                  <a:prstDash val="solid"/>
                </a:ln>
                <a:solidFill>
                  <a:srgbClr val="00B050"/>
                </a:solidFill>
                <a:effectLst/>
                <a:uLnTx/>
                <a:uFillTx/>
                <a:latin typeface="Arial" charset="0"/>
                <a:ea typeface="ＭＳ Ｐゴシック" charset="0"/>
              </a:rPr>
              <a:t>3</a:t>
            </a:r>
            <a:endParaRPr kumimoji="0" lang="en-US" sz="15500" b="1" i="0" u="none" strike="noStrike" kern="1200" cap="none" spc="0" normalizeH="0" baseline="0" noProof="0" dirty="0">
              <a:ln w="22225">
                <a:solidFill>
                  <a:srgbClr val="790015"/>
                </a:solidFill>
                <a:prstDash val="solid"/>
              </a:ln>
              <a:solidFill>
                <a:srgbClr val="00B050"/>
              </a:solidFill>
              <a:effectLst/>
              <a:uLnTx/>
              <a:uFillTx/>
              <a:latin typeface="Arial" charset="0"/>
              <a:ea typeface="ＭＳ Ｐゴシック" charset="0"/>
            </a:endParaRPr>
          </a:p>
        </p:txBody>
      </p:sp>
      <p:sp>
        <p:nvSpPr>
          <p:cNvPr id="16" name="Rectangle 15"/>
          <p:cNvSpPr/>
          <p:nvPr/>
        </p:nvSpPr>
        <p:spPr>
          <a:xfrm>
            <a:off x="5110619" y="3410505"/>
            <a:ext cx="3461881"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7</a:t>
            </a:r>
            <a:r>
              <a:rPr kumimoji="0" lang="ar-LB" sz="155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charset="0"/>
                <a:ea typeface="ＭＳ Ｐゴシック" charset="0"/>
              </a:rPr>
              <a:t> </a:t>
            </a:r>
            <a:r>
              <a:rPr kumimoji="0" lang="ar-LB" sz="155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a:t>
            </a:r>
            <a:endParaRPr kumimoji="0" lang="en-US" sz="15500" b="1" i="0" u="none" strike="noStrike" kern="1200" cap="none" spc="0" normalizeH="0" baseline="0" noProof="0" dirty="0">
              <a:ln w="22225">
                <a:solidFill>
                  <a:srgbClr val="790015"/>
                </a:solidFill>
                <a:prstDash val="solid"/>
              </a:ln>
              <a:solidFill>
                <a:srgbClr val="00B050"/>
              </a:solidFill>
              <a:effectLst/>
              <a:uLnTx/>
              <a:uFillTx/>
              <a:latin typeface="Arial" charset="0"/>
              <a:ea typeface="ＭＳ Ｐゴシック" charset="0"/>
            </a:endParaRPr>
          </a:p>
        </p:txBody>
      </p:sp>
      <p:sp>
        <p:nvSpPr>
          <p:cNvPr id="28694" name="Line 22"/>
          <p:cNvSpPr>
            <a:spLocks noChangeShapeType="1"/>
          </p:cNvSpPr>
          <p:nvPr/>
        </p:nvSpPr>
        <p:spPr bwMode="auto">
          <a:xfrm>
            <a:off x="7467600" y="464930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8694"/>
                                        </p:tgtEl>
                                        <p:attrNameLst>
                                          <p:attrName>style.visibility</p:attrName>
                                        </p:attrNameLst>
                                      </p:cBhvr>
                                      <p:to>
                                        <p:strVal val="visible"/>
                                      </p:to>
                                    </p:set>
                                    <p:anim calcmode="lin" valueType="num">
                                      <p:cBhvr>
                                        <p:cTn id="7" dur="1000" fill="hold"/>
                                        <p:tgtEl>
                                          <p:spTgt spid="28694"/>
                                        </p:tgtEl>
                                        <p:attrNameLst>
                                          <p:attrName>ppt_w</p:attrName>
                                        </p:attrNameLst>
                                      </p:cBhvr>
                                      <p:tavLst>
                                        <p:tav tm="0">
                                          <p:val>
                                            <p:fltVal val="0"/>
                                          </p:val>
                                        </p:tav>
                                        <p:tav tm="100000">
                                          <p:val>
                                            <p:strVal val="#ppt_w"/>
                                          </p:val>
                                        </p:tav>
                                      </p:tavLst>
                                    </p:anim>
                                    <p:anim calcmode="lin" valueType="num">
                                      <p:cBhvr>
                                        <p:cTn id="8" dur="1000" fill="hold"/>
                                        <p:tgtEl>
                                          <p:spTgt spid="28694"/>
                                        </p:tgtEl>
                                        <p:attrNameLst>
                                          <p:attrName>ppt_h</p:attrName>
                                        </p:attrNameLst>
                                      </p:cBhvr>
                                      <p:tavLst>
                                        <p:tav tm="0">
                                          <p:val>
                                            <p:fltVal val="0"/>
                                          </p:val>
                                        </p:tav>
                                        <p:tav tm="100000">
                                          <p:val>
                                            <p:strVal val="#ppt_h"/>
                                          </p:val>
                                        </p:tav>
                                      </p:tavLst>
                                    </p:anim>
                                    <p:anim calcmode="lin" valueType="num">
                                      <p:cBhvr>
                                        <p:cTn id="9"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9058" name="Rectangle 3"/>
          <p:cNvSpPr>
            <a:spLocks noGrp="1" noChangeArrowheads="1"/>
          </p:cNvSpPr>
          <p:nvPr>
            <p:ph type="title" idx="4294967295"/>
          </p:nvPr>
        </p:nvSpPr>
        <p:spPr>
          <a:xfrm>
            <a:off x="0" y="609600"/>
            <a:ext cx="7772400" cy="1143000"/>
          </a:xfrm>
        </p:spPr>
        <p:txBody>
          <a:bodyPr/>
          <a:lstStyle/>
          <a:p>
            <a:pPr eaLnBrk="1" hangingPunct="1"/>
            <a:r>
              <a:rPr lang="en-US">
                <a:latin typeface="Arial" panose="020B0604020202020204" pitchFamily="34" charset="0"/>
                <a:cs typeface="Arial" panose="020B0604020202020204" pitchFamily="34" charset="0"/>
              </a:rPr>
              <a:t>TBB</a:t>
            </a:r>
          </a:p>
        </p:txBody>
      </p:sp>
      <p:pic>
        <p:nvPicPr>
          <p:cNvPr id="106905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w="9525">
            <a:noFill/>
            <a:miter lim="800000"/>
            <a:headEnd/>
            <a:tailEnd/>
          </a:ln>
        </p:spPr>
      </p:pic>
      <p:sp>
        <p:nvSpPr>
          <p:cNvPr id="4" name="矩形 3"/>
          <p:cNvSpPr>
            <a:spLocks noChangeArrowheads="1"/>
          </p:cNvSpPr>
          <p:nvPr/>
        </p:nvSpPr>
        <p:spPr bwMode="auto">
          <a:xfrm>
            <a:off x="4716016" y="4653136"/>
            <a:ext cx="4248472" cy="1295202"/>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TW"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لقد أصبحت كلمة الله واضحة     لكل شعب الله</a:t>
            </a:r>
            <a:endParaRPr kumimoji="0" lang="zh-CN"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0724" name="Rectangle 4"/>
          <p:cNvSpPr>
            <a:spLocks noChangeArrowheads="1"/>
          </p:cNvSpPr>
          <p:nvPr/>
        </p:nvSpPr>
        <p:spPr bwMode="auto">
          <a:xfrm>
            <a:off x="641350" y="1604323"/>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افتح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ملف كتابك المقدس</a:t>
            </a:r>
            <a:endParaRPr kumimoji="0" lang="en-US" sz="5400" b="0"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3188"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3191"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93192"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3193"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93194"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44</a:t>
            </a:r>
          </a:p>
        </p:txBody>
      </p:sp>
      <p:sp>
        <p:nvSpPr>
          <p:cNvPr id="93195"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panose="020B0604020202020204" pitchFamily="34" charset="0"/>
                <a:ea typeface="ＭＳ Ｐゴシック" charset="0"/>
                <a:cs typeface="Arial" panose="020B0604020202020204" pitchFamily="34" charset="0"/>
              </a:rPr>
              <a:t>C 4 3 S J </a:t>
            </a:r>
          </a:p>
        </p:txBody>
      </p:sp>
      <p:sp>
        <p:nvSpPr>
          <p:cNvPr id="15" name="Rectangle 14"/>
          <p:cNvSpPr/>
          <p:nvPr/>
        </p:nvSpPr>
        <p:spPr>
          <a:xfrm>
            <a:off x="585043" y="3133446"/>
            <a:ext cx="7987458"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ar-LB" sz="13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3000"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4</a:t>
            </a:r>
            <a:r>
              <a:rPr kumimoji="0" lang="ar-LB" sz="130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LB" sz="13000" b="0" i="0"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3</a:t>
            </a:r>
            <a:r>
              <a:rPr kumimoji="0" lang="ar-LB" sz="13000" b="1" i="0"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ص</a:t>
            </a:r>
            <a:r>
              <a:rPr kumimoji="0" lang="ar-LB" sz="13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ي</a:t>
            </a:r>
            <a:endParaRPr kumimoji="0" lang="en-US"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743200" y="1428388"/>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0522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2260423"/>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58573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3477490" y="1920727"/>
            <a:ext cx="2244438" cy="4114800"/>
          </a:xfrm>
          <a:prstGeom prst="rect">
            <a:avLst/>
          </a:prstGeom>
          <a:ln w="12700">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الشخصيات الأربعة هم : </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3796"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5"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6"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387"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01388"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p>
        </p:txBody>
      </p:sp>
      <p:sp>
        <p:nvSpPr>
          <p:cNvPr id="101389"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left)">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left)">
                                      <p:cBhvr>
                                        <p:cTn id="3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33794"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788758" y="408866"/>
            <a:ext cx="3574696" cy="5999078"/>
          </a:xfrm>
          <a:prstGeom prst="rect">
            <a:avLst/>
          </a:prstGeom>
          <a:noFill/>
          <a:ln w="12700">
            <a:noFill/>
            <a:miter lim="800000"/>
            <a:headEnd/>
            <a:tailEnd/>
          </a:ln>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عـلى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ال</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ق</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اضي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أ</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ن</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endPar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حكم</a:t>
            </a:r>
            <a:endParaRPr kumimoji="0" lang="en-US" sz="9600" b="1" i="0"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5843"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8"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9"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3430"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49</a:t>
            </a:r>
          </a:p>
        </p:txBody>
      </p:sp>
      <p:sp>
        <p:nvSpPr>
          <p:cNvPr id="35859" name="AutoShape 19"/>
          <p:cNvSpPr>
            <a:spLocks noChangeArrowheads="1"/>
          </p:cNvSpPr>
          <p:nvPr/>
        </p:nvSpPr>
        <p:spPr bwMode="auto">
          <a:xfrm>
            <a:off x="4951966" y="570493"/>
            <a:ext cx="772285" cy="5697537"/>
          </a:xfrm>
          <a:prstGeom prst="roundRect">
            <a:avLst>
              <a:gd name="adj" fmla="val 16667"/>
            </a:avLst>
          </a:prstGeom>
          <a:noFill/>
          <a:ln w="50800">
            <a:solidFill>
              <a:schemeClr val="accent2">
                <a:lumMod val="60000"/>
                <a:lumOff val="40000"/>
              </a:schemeClr>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solidFill>
                  <a:srgbClr val="1A0004">
                    <a:lumMod val="50000"/>
                    <a:lumOff val="50000"/>
                  </a:srgbClr>
                </a:solid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890588" y="4629150"/>
            <a:ext cx="7557376" cy="949325"/>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i="0"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0"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09" name="Rectangle 13"/>
          <p:cNvSpPr>
            <a:spLocks noChangeArrowheads="1"/>
          </p:cNvSpPr>
          <p:nvPr/>
        </p:nvSpPr>
        <p:spPr bwMode="auto">
          <a:xfrm>
            <a:off x="890589" y="3804709"/>
            <a:ext cx="7584672" cy="83185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i="0"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0" name="Rectangle 14"/>
          <p:cNvSpPr>
            <a:spLocks noChangeArrowheads="1"/>
          </p:cNvSpPr>
          <p:nvPr/>
        </p:nvSpPr>
        <p:spPr bwMode="auto">
          <a:xfrm>
            <a:off x="890589" y="2794530"/>
            <a:ext cx="7598318" cy="1017587"/>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i="0"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1" name="Rectangle 15"/>
          <p:cNvSpPr>
            <a:spLocks noChangeArrowheads="1"/>
          </p:cNvSpPr>
          <p:nvPr/>
        </p:nvSpPr>
        <p:spPr bwMode="auto">
          <a:xfrm>
            <a:off x="904875" y="1925638"/>
            <a:ext cx="7611328" cy="87630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i="0"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498"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الشخصيات الأربعة هم :</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106500"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06501"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6518" name="Text Box 22"/>
          <p:cNvSpPr txBox="1">
            <a:spLocks noChangeArrowheads="1"/>
          </p:cNvSpPr>
          <p:nvPr/>
        </p:nvSpPr>
        <p:spPr bwMode="auto">
          <a:xfrm rot="19656597">
            <a:off x="1660144" y="5085948"/>
            <a:ext cx="963726"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يحكم</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19" name="Text Box 23"/>
          <p:cNvSpPr txBox="1">
            <a:spLocks noChangeArrowheads="1"/>
          </p:cNvSpPr>
          <p:nvPr/>
        </p:nvSpPr>
        <p:spPr bwMode="auto">
          <a:xfrm rot="19656597">
            <a:off x="1839216" y="4370700"/>
            <a:ext cx="575799"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rPr>
              <a:t>أن</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0" name="Text Box 24"/>
          <p:cNvSpPr txBox="1">
            <a:spLocks noChangeArrowheads="1"/>
          </p:cNvSpPr>
          <p:nvPr/>
        </p:nvSpPr>
        <p:spPr bwMode="auto">
          <a:xfrm rot="19656597">
            <a:off x="1662887" y="3378687"/>
            <a:ext cx="92846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يجب</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1" name="Text Box 25"/>
          <p:cNvSpPr txBox="1">
            <a:spLocks noChangeArrowheads="1"/>
          </p:cNvSpPr>
          <p:nvPr/>
        </p:nvSpPr>
        <p:spPr bwMode="auto">
          <a:xfrm rot="19656597">
            <a:off x="1414923" y="2479671"/>
            <a:ext cx="139814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القاضي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5488"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5489" name="Text Box 2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5490"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p>
        </p:txBody>
      </p:sp>
      <p:sp>
        <p:nvSpPr>
          <p:cNvPr id="105491"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p>
        </p:txBody>
      </p:sp>
      <p:sp>
        <p:nvSpPr>
          <p:cNvPr id="18"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grpId="0" nodeType="clickEffect">
                                  <p:stCondLst>
                                    <p:cond delay="0"/>
                                  </p:stCondLst>
                                  <p:childTnLst>
                                    <p:set>
                                      <p:cBhvr>
                                        <p:cTn id="40" dur="1" fill="hold">
                                          <p:stCondLst>
                                            <p:cond delay="0"/>
                                          </p:stCondLst>
                                        </p:cTn>
                                        <p:tgtEl>
                                          <p:spTgt spid="106520"/>
                                        </p:tgtEl>
                                        <p:attrNameLst>
                                          <p:attrName>style.visibility</p:attrName>
                                        </p:attrNameLst>
                                      </p:cBhvr>
                                      <p:to>
                                        <p:strVal val="visible"/>
                                      </p:to>
                                    </p:set>
                                    <p:anim calcmode="lin" valueType="num">
                                      <p:cBhvr>
                                        <p:cTn id="41" dur="500" fill="hold"/>
                                        <p:tgtEl>
                                          <p:spTgt spid="106520"/>
                                        </p:tgtEl>
                                        <p:attrNameLst>
                                          <p:attrName>ppt_w</p:attrName>
                                        </p:attrNameLst>
                                      </p:cBhvr>
                                      <p:tavLst>
                                        <p:tav tm="0">
                                          <p:val>
                                            <p:fltVal val="0"/>
                                          </p:val>
                                        </p:tav>
                                        <p:tav tm="100000">
                                          <p:val>
                                            <p:strVal val="#ppt_w"/>
                                          </p:val>
                                        </p:tav>
                                      </p:tavLst>
                                    </p:anim>
                                    <p:anim calcmode="lin" valueType="num">
                                      <p:cBhvr>
                                        <p:cTn id="42" dur="500" fill="hold"/>
                                        <p:tgtEl>
                                          <p:spTgt spid="106520"/>
                                        </p:tgtEl>
                                        <p:attrNameLst>
                                          <p:attrName>ppt_h</p:attrName>
                                        </p:attrNameLst>
                                      </p:cBhvr>
                                      <p:tavLst>
                                        <p:tav tm="0">
                                          <p:val>
                                            <p:fltVal val="0"/>
                                          </p:val>
                                        </p:tav>
                                        <p:tav tm="100000">
                                          <p:val>
                                            <p:strVal val="#ppt_h"/>
                                          </p:val>
                                        </p:tav>
                                      </p:tavLst>
                                    </p:anim>
                                    <p:anim calcmode="lin" valueType="num">
                                      <p:cBhvr>
                                        <p:cTn id="43" dur="500" fill="hold"/>
                                        <p:tgtEl>
                                          <p:spTgt spid="106520"/>
                                        </p:tgtEl>
                                        <p:attrNameLst>
                                          <p:attrName>ppt_x</p:attrName>
                                        </p:attrNameLst>
                                      </p:cBhvr>
                                      <p:tavLst>
                                        <p:tav tm="0">
                                          <p:val>
                                            <p:fltVal val="0.5"/>
                                          </p:val>
                                        </p:tav>
                                        <p:tav tm="100000">
                                          <p:val>
                                            <p:strVal val="#ppt_x"/>
                                          </p:val>
                                        </p:tav>
                                      </p:tavLst>
                                    </p:anim>
                                    <p:anim calcmode="lin" valueType="num">
                                      <p:cBhvr>
                                        <p:cTn id="44" dur="500" fill="hold"/>
                                        <p:tgtEl>
                                          <p:spTgt spid="106520"/>
                                        </p:tgtEl>
                                        <p:attrNameLst>
                                          <p:attrName>ppt_y</p:attrName>
                                        </p:attrNameLst>
                                      </p:cBhvr>
                                      <p:tavLst>
                                        <p:tav tm="0">
                                          <p:val>
                                            <p:fltVal val="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528" fill="hold" grpId="0" nodeType="clickEffect">
                                  <p:stCondLst>
                                    <p:cond delay="0"/>
                                  </p:stCondLst>
                                  <p:childTnLst>
                                    <p:set>
                                      <p:cBhvr>
                                        <p:cTn id="48" dur="1" fill="hold">
                                          <p:stCondLst>
                                            <p:cond delay="0"/>
                                          </p:stCondLst>
                                        </p:cTn>
                                        <p:tgtEl>
                                          <p:spTgt spid="106519"/>
                                        </p:tgtEl>
                                        <p:attrNameLst>
                                          <p:attrName>style.visibility</p:attrName>
                                        </p:attrNameLst>
                                      </p:cBhvr>
                                      <p:to>
                                        <p:strVal val="visible"/>
                                      </p:to>
                                    </p:set>
                                    <p:anim calcmode="lin" valueType="num">
                                      <p:cBhvr>
                                        <p:cTn id="49" dur="500" fill="hold"/>
                                        <p:tgtEl>
                                          <p:spTgt spid="106519"/>
                                        </p:tgtEl>
                                        <p:attrNameLst>
                                          <p:attrName>ppt_w</p:attrName>
                                        </p:attrNameLst>
                                      </p:cBhvr>
                                      <p:tavLst>
                                        <p:tav tm="0">
                                          <p:val>
                                            <p:fltVal val="0"/>
                                          </p:val>
                                        </p:tav>
                                        <p:tav tm="100000">
                                          <p:val>
                                            <p:strVal val="#ppt_w"/>
                                          </p:val>
                                        </p:tav>
                                      </p:tavLst>
                                    </p:anim>
                                    <p:anim calcmode="lin" valueType="num">
                                      <p:cBhvr>
                                        <p:cTn id="50" dur="500" fill="hold"/>
                                        <p:tgtEl>
                                          <p:spTgt spid="106519"/>
                                        </p:tgtEl>
                                        <p:attrNameLst>
                                          <p:attrName>ppt_h</p:attrName>
                                        </p:attrNameLst>
                                      </p:cBhvr>
                                      <p:tavLst>
                                        <p:tav tm="0">
                                          <p:val>
                                            <p:fltVal val="0"/>
                                          </p:val>
                                        </p:tav>
                                        <p:tav tm="100000">
                                          <p:val>
                                            <p:strVal val="#ppt_h"/>
                                          </p:val>
                                        </p:tav>
                                      </p:tavLst>
                                    </p:anim>
                                    <p:anim calcmode="lin" valueType="num">
                                      <p:cBhvr>
                                        <p:cTn id="51" dur="500" fill="hold"/>
                                        <p:tgtEl>
                                          <p:spTgt spid="106519"/>
                                        </p:tgtEl>
                                        <p:attrNameLst>
                                          <p:attrName>ppt_x</p:attrName>
                                        </p:attrNameLst>
                                      </p:cBhvr>
                                      <p:tavLst>
                                        <p:tav tm="0">
                                          <p:val>
                                            <p:fltVal val="0.5"/>
                                          </p:val>
                                        </p:tav>
                                        <p:tav tm="100000">
                                          <p:val>
                                            <p:strVal val="#ppt_x"/>
                                          </p:val>
                                        </p:tav>
                                      </p:tavLst>
                                    </p:anim>
                                    <p:anim calcmode="lin" valueType="num">
                                      <p:cBhvr>
                                        <p:cTn id="52" dur="500" fill="hold"/>
                                        <p:tgtEl>
                                          <p:spTgt spid="106519"/>
                                        </p:tgtEl>
                                        <p:attrNameLst>
                                          <p:attrName>ppt_y</p:attrName>
                                        </p:attrNameLst>
                                      </p:cBhvr>
                                      <p:tavLst>
                                        <p:tav tm="0">
                                          <p:val>
                                            <p:fltVal val="0.5"/>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528" fill="hold" grpId="0" nodeType="clickEffect">
                                  <p:stCondLst>
                                    <p:cond delay="0"/>
                                  </p:stCondLst>
                                  <p:childTnLst>
                                    <p:set>
                                      <p:cBhvr>
                                        <p:cTn id="56" dur="1" fill="hold">
                                          <p:stCondLst>
                                            <p:cond delay="0"/>
                                          </p:stCondLst>
                                        </p:cTn>
                                        <p:tgtEl>
                                          <p:spTgt spid="106518"/>
                                        </p:tgtEl>
                                        <p:attrNameLst>
                                          <p:attrName>style.visibility</p:attrName>
                                        </p:attrNameLst>
                                      </p:cBhvr>
                                      <p:to>
                                        <p:strVal val="visible"/>
                                      </p:to>
                                    </p:set>
                                    <p:anim calcmode="lin" valueType="num">
                                      <p:cBhvr>
                                        <p:cTn id="57" dur="500" fill="hold"/>
                                        <p:tgtEl>
                                          <p:spTgt spid="106518"/>
                                        </p:tgtEl>
                                        <p:attrNameLst>
                                          <p:attrName>ppt_w</p:attrName>
                                        </p:attrNameLst>
                                      </p:cBhvr>
                                      <p:tavLst>
                                        <p:tav tm="0">
                                          <p:val>
                                            <p:fltVal val="0"/>
                                          </p:val>
                                        </p:tav>
                                        <p:tav tm="100000">
                                          <p:val>
                                            <p:strVal val="#ppt_w"/>
                                          </p:val>
                                        </p:tav>
                                      </p:tavLst>
                                    </p:anim>
                                    <p:anim calcmode="lin" valueType="num">
                                      <p:cBhvr>
                                        <p:cTn id="58" dur="500" fill="hold"/>
                                        <p:tgtEl>
                                          <p:spTgt spid="106518"/>
                                        </p:tgtEl>
                                        <p:attrNameLst>
                                          <p:attrName>ppt_h</p:attrName>
                                        </p:attrNameLst>
                                      </p:cBhvr>
                                      <p:tavLst>
                                        <p:tav tm="0">
                                          <p:val>
                                            <p:fltVal val="0"/>
                                          </p:val>
                                        </p:tav>
                                        <p:tav tm="100000">
                                          <p:val>
                                            <p:strVal val="#ppt_h"/>
                                          </p:val>
                                        </p:tav>
                                      </p:tavLst>
                                    </p:anim>
                                    <p:anim calcmode="lin" valueType="num">
                                      <p:cBhvr>
                                        <p:cTn id="59" dur="500" fill="hold"/>
                                        <p:tgtEl>
                                          <p:spTgt spid="106518"/>
                                        </p:tgtEl>
                                        <p:attrNameLst>
                                          <p:attrName>ppt_x</p:attrName>
                                        </p:attrNameLst>
                                      </p:cBhvr>
                                      <p:tavLst>
                                        <p:tav tm="0">
                                          <p:val>
                                            <p:fltVal val="0.5"/>
                                          </p:val>
                                        </p:tav>
                                        <p:tav tm="100000">
                                          <p:val>
                                            <p:strVal val="#ppt_x"/>
                                          </p:val>
                                        </p:tav>
                                      </p:tavLst>
                                    </p:anim>
                                    <p:anim calcmode="lin" valueType="num">
                                      <p:cBhvr>
                                        <p:cTn id="60" dur="500" fill="hold"/>
                                        <p:tgtEl>
                                          <p:spTgt spid="106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18" grpId="0" autoUpdateAnimBg="0"/>
      <p:bldP spid="106519" grpId="0" autoUpdateAnimBg="0"/>
      <p:bldP spid="106520" grpId="0" autoUpdateAnimBg="0"/>
      <p:bldP spid="10652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7891" name="Line 3"/>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7892" name="Rectangle 4"/>
          <p:cNvSpPr>
            <a:spLocks noChangeArrowheads="1"/>
          </p:cNvSpPr>
          <p:nvPr/>
        </p:nvSpPr>
        <p:spPr bwMode="auto">
          <a:xfrm>
            <a:off x="2266950" y="958850"/>
            <a:ext cx="3792656" cy="5168081"/>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6FE0A"/>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7524"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7525"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6"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7" name="Text Box 11"/>
          <p:cNvSpPr txBox="1">
            <a:spLocks noChangeArrowheads="1"/>
          </p:cNvSpPr>
          <p:nvPr/>
        </p:nvSpPr>
        <p:spPr bwMode="auto">
          <a:xfrm>
            <a:off x="8085138" y="6510338"/>
            <a:ext cx="328612"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51</a:t>
            </a:r>
          </a:p>
        </p:txBody>
      </p:sp>
      <p:sp>
        <p:nvSpPr>
          <p:cNvPr id="107528" name="Text Box 12"/>
          <p:cNvSpPr txBox="1">
            <a:spLocks noChangeArrowheads="1"/>
          </p:cNvSpPr>
          <p:nvPr/>
        </p:nvSpPr>
        <p:spPr bwMode="auto">
          <a:xfrm>
            <a:off x="8740775"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3119277"/>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13626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9"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69" name="Rectangle 9"/>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2"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11625"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26"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53</a:t>
            </a:r>
          </a:p>
        </p:txBody>
      </p:sp>
      <p:sp>
        <p:nvSpPr>
          <p:cNvPr id="111627"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0"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1"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2"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3"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4"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5"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3068638" y="1300163"/>
            <a:ext cx="5434012" cy="2489200"/>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latin typeface="Arial" panose="020B0604020202020204" pitchFamily="34" charset="0"/>
                <a:ea typeface="+mn-ea"/>
                <a:cs typeface="Arial" panose="020B0604020202020204" pitchFamily="34" charset="0"/>
              </a:rPr>
              <a:t>A R C</a:t>
            </a:r>
          </a:p>
        </p:txBody>
      </p:sp>
      <p:sp>
        <p:nvSpPr>
          <p:cNvPr id="23"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1106" name="Rectangle 3"/>
          <p:cNvSpPr>
            <a:spLocks noGrp="1" noChangeArrowheads="1"/>
          </p:cNvSpPr>
          <p:nvPr>
            <p:ph type="title" idx="4294967295"/>
          </p:nvPr>
        </p:nvSpPr>
        <p:spPr>
          <a:xfrm>
            <a:off x="762000" y="0"/>
            <a:ext cx="7772400" cy="1143000"/>
          </a:xfrm>
        </p:spPr>
        <p:txBody>
          <a:bodyPr/>
          <a:lstStyle/>
          <a:p>
            <a:pPr eaLnBrk="1" hangingPunct="1"/>
            <a:r>
              <a:rPr lang="en-US"/>
              <a:t>TBB Vision</a:t>
            </a:r>
          </a:p>
        </p:txBody>
      </p:sp>
      <p:pic>
        <p:nvPicPr>
          <p:cNvPr id="107110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w="9525">
            <a:noFill/>
            <a:miter lim="800000"/>
            <a:headEnd/>
            <a:tailEnd/>
          </a:ln>
        </p:spPr>
      </p:pic>
      <p:sp>
        <p:nvSpPr>
          <p:cNvPr id="4" name="Rectangle 3"/>
          <p:cNvSpPr/>
          <p:nvPr/>
        </p:nvSpPr>
        <p:spPr bwMode="auto">
          <a:xfrm>
            <a:off x="107504" y="5157192"/>
            <a:ext cx="8964488" cy="1296144"/>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pPr>
            <a:r>
              <a:rPr lang="ar-JO" sz="3200" b="1" dirty="0">
                <a:solidFill>
                  <a:srgbClr val="FFFFFF"/>
                </a:solidFill>
                <a:latin typeface="Arial" charset="0"/>
                <a:ea typeface="ＭＳ Ｐゴシック" charset="0"/>
                <a:cs typeface="Arial" charset="0"/>
              </a:rPr>
              <a:t>المساعدة في تغيير الحياة عبر العالم                                 من خلال جعل كلمة الله حية</a:t>
            </a:r>
            <a:endParaRPr lang="en-GB" sz="3200" b="1" dirty="0">
              <a:solidFill>
                <a:srgbClr val="FFFFFF"/>
              </a:solidFill>
              <a:latin typeface="Arial" charset="0"/>
              <a:ea typeface="ＭＳ Ｐゴシック" charset="0"/>
              <a:cs typeface="Arial"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p:cNvSpPr txBox="1">
            <a:spLocks noChangeArrowheads="1"/>
          </p:cNvSpPr>
          <p:nvPr/>
        </p:nvSpPr>
        <p:spPr bwMode="auto">
          <a:xfrm>
            <a:off x="2528816" y="1930401"/>
            <a:ext cx="4800239"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LB"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a:t>
            </a:r>
            <a:r>
              <a:rPr kumimoji="0" lang="ar-JO"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لفوضى</a:t>
            </a:r>
            <a:endParaRPr kumimoji="0" lang="ar-LB"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الملكية</a:t>
            </a: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السبي</a:t>
            </a:r>
            <a:endParaRPr kumimoji="0" lang="en-US" sz="66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914" name="Rectangle 2"/>
          <p:cNvSpPr>
            <a:spLocks noGrp="1" noChangeArrowheads="1"/>
          </p:cNvSpPr>
          <p:nvPr>
            <p:ph type="ctrTitle"/>
          </p:nvPr>
        </p:nvSpPr>
        <p:spPr bwMode="auto">
          <a:xfrm>
            <a:off x="679450" y="685796"/>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الم</a:t>
            </a:r>
            <a:r>
              <a:rPr lang="ar-LB" sz="4800" dirty="0" err="1">
                <a:solidFill>
                  <a:srgbClr val="FAFD00"/>
                </a:solidFill>
                <a:latin typeface="Arial" panose="020B0604020202020204" pitchFamily="34" charset="0"/>
                <a:ea typeface="ＭＳ Ｐゴシック" charset="0"/>
                <a:cs typeface="Arial" panose="020B0604020202020204" pitchFamily="34" charset="0"/>
              </a:rPr>
              <a:t>جتمعات</a:t>
            </a:r>
            <a:r>
              <a:rPr lang="ar-JO" sz="4800" dirty="0">
                <a:solidFill>
                  <a:srgbClr val="FAFD00"/>
                </a:solidFill>
                <a:latin typeface="Arial" panose="020B0604020202020204" pitchFamily="34" charset="0"/>
                <a:ea typeface="ＭＳ Ｐゴシック" charset="0"/>
                <a:cs typeface="Arial" panose="020B0604020202020204" pitchFamily="34" charset="0"/>
              </a:rPr>
              <a:t> الثلاثة هي :</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919" name="Rectangle 7"/>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1"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2"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3"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4"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54</a:t>
            </a:r>
          </a:p>
        </p:txBody>
      </p:sp>
      <p:sp>
        <p:nvSpPr>
          <p:cNvPr id="113675"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3012"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5"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6"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7" name="Text Box 13"/>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p>
        </p:txBody>
      </p:sp>
      <p:sp>
        <p:nvSpPr>
          <p:cNvPr id="9" name="Rectangle 2"/>
          <p:cNvSpPr txBox="1">
            <a:spLocks noChangeArrowheads="1"/>
          </p:cNvSpPr>
          <p:nvPr/>
        </p:nvSpPr>
        <p:spPr bwMode="auto">
          <a:xfrm>
            <a:off x="673122" y="250825"/>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45000"/>
              </a:lnSpc>
              <a:spcBef>
                <a:spcPct val="0"/>
              </a:spcBef>
              <a:spcAft>
                <a:spcPct val="0"/>
              </a:spcAft>
              <a:buClrTx/>
              <a:buSzTx/>
              <a:buFontTx/>
              <a:buNone/>
              <a:tabLst/>
              <a:defRPr/>
            </a:pPr>
            <a:br>
              <a:rPr kumimoji="0" lang="en-US" sz="4400" b="1" i="0"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48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إبراهيم</a:t>
            </a: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موسى</a:t>
            </a: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يشوع</a:t>
            </a: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الفوضى</a:t>
            </a: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الملكية</a:t>
            </a: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السبي</a:t>
            </a:r>
            <a: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5062" name="Line 6"/>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063" name="Rectangle 7"/>
          <p:cNvSpPr>
            <a:spLocks noChangeArrowheads="1"/>
          </p:cNvSpPr>
          <p:nvPr/>
        </p:nvSpPr>
        <p:spPr bwMode="auto">
          <a:xfrm>
            <a:off x="3363913" y="508000"/>
            <a:ext cx="2737084"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LB"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مــراجــعــة</a:t>
            </a:r>
            <a:endPar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7765"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24"/>
          <p:cNvGrpSpPr>
            <a:grpSpLocks/>
          </p:cNvGrpSpPr>
          <p:nvPr/>
        </p:nvGrpSpPr>
        <p:grpSpPr bwMode="auto">
          <a:xfrm>
            <a:off x="5104644" y="3162482"/>
            <a:ext cx="1126266" cy="962025"/>
            <a:chOff x="2173" y="1989"/>
            <a:chExt cx="710" cy="606"/>
          </a:xfrm>
        </p:grpSpPr>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17767" name="Text Box 25"/>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117768" name="Text Box 2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7769" name="Text Box 2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56</a:t>
            </a:r>
          </a:p>
        </p:txBody>
      </p:sp>
      <p:sp>
        <p:nvSpPr>
          <p:cNvPr id="117770" name="Text Box 30"/>
          <p:cNvSpPr txBox="1">
            <a:spLocks noChangeArrowheads="1"/>
          </p:cNvSpPr>
          <p:nvPr/>
        </p:nvSpPr>
        <p:spPr bwMode="auto">
          <a:xfrm>
            <a:off x="87471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grpSp>
        <p:nvGrpSpPr>
          <p:cNvPr id="4" name="Group 34"/>
          <p:cNvGrpSpPr>
            <a:grpSpLocks/>
          </p:cNvGrpSpPr>
          <p:nvPr/>
        </p:nvGrpSpPr>
        <p:grpSpPr bwMode="auto">
          <a:xfrm>
            <a:off x="2616593" y="271189"/>
            <a:ext cx="3491622" cy="6248482"/>
            <a:chOff x="-1204" y="-508"/>
            <a:chExt cx="2918" cy="4904"/>
          </a:xfrm>
        </p:grpSpPr>
        <p:sp>
          <p:nvSpPr>
            <p:cNvPr id="45091" name="Text Box 35"/>
            <p:cNvSpPr txBox="1">
              <a:spLocks noChangeArrowheads="1"/>
            </p:cNvSpPr>
            <p:nvPr/>
          </p:nvSpPr>
          <p:spPr bwMode="auto">
            <a:xfrm>
              <a:off x="-1204" y="-508"/>
              <a:ext cx="2918" cy="4904"/>
            </a:xfrm>
            <a:prstGeom prst="rect">
              <a:avLst/>
            </a:prstGeom>
            <a:noFill/>
            <a:ln w="12700">
              <a:noFill/>
              <a:miter lim="800000"/>
              <a:headEnd/>
              <a:tailEnd/>
            </a:ln>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7</a:t>
              </a:r>
            </a:p>
          </p:txBody>
        </p:sp>
        <p:sp>
          <p:nvSpPr>
            <p:cNvPr id="45092" name="Rectangle 36"/>
            <p:cNvSpPr>
              <a:spLocks noChangeArrowheads="1"/>
            </p:cNvSpPr>
            <p:nvPr/>
          </p:nvSpPr>
          <p:spPr bwMode="auto">
            <a:xfrm>
              <a:off x="-126" y="1771"/>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3" name="Rectangle 22"/>
          <p:cNvSpPr/>
          <p:nvPr/>
        </p:nvSpPr>
        <p:spPr>
          <a:xfrm>
            <a:off x="1189919" y="1509187"/>
            <a:ext cx="6758901"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ar-LB" sz="11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10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7</a:t>
            </a:r>
            <a:r>
              <a:rPr kumimoji="0" lang="ar-LB" sz="11000" b="1" i="0"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ص</a:t>
            </a:r>
            <a:r>
              <a:rPr kumimoji="0" lang="ar-LB" sz="11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ي</a:t>
            </a:r>
            <a:endParaRPr kumimoji="0" lang="en-US"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23"/>
          <p:cNvSpPr/>
          <p:nvPr/>
        </p:nvSpPr>
        <p:spPr>
          <a:xfrm>
            <a:off x="661023" y="3809291"/>
            <a:ext cx="7987458"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ar-LB" sz="11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1000" b="0" i="0" u="none" strike="noStrike" kern="1200" cap="none" spc="0" normalizeH="0" baseline="0" noProof="0" dirty="0">
                <a:ln w="0"/>
                <a:solidFill>
                  <a:srgbClr val="F27645"/>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4</a:t>
            </a:r>
            <a:r>
              <a:rPr kumimoji="0" lang="ar-LB" sz="110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LB" sz="11000" b="0" i="0"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3</a:t>
            </a:r>
            <a:r>
              <a:rPr kumimoji="0" lang="ar-LB" sz="11000" b="1" i="0"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ص</a:t>
            </a:r>
            <a:r>
              <a:rPr kumimoji="0" lang="ar-LB" sz="11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ي</a:t>
            </a:r>
            <a:endParaRPr kumimoji="0" lang="en-US"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par>
                                <p:cTn id="24" presetID="55"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7108"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1"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2"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19813" name="Text Box 12"/>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57</a:t>
            </a:r>
          </a:p>
        </p:txBody>
      </p:sp>
      <p:sp>
        <p:nvSpPr>
          <p:cNvPr id="9" name="Rectangle 2"/>
          <p:cNvSpPr txBox="1">
            <a:spLocks noChangeArrowheads="1"/>
          </p:cNvSpPr>
          <p:nvPr/>
        </p:nvSpPr>
        <p:spPr bwMode="auto">
          <a:xfrm>
            <a:off x="1598613" y="234950"/>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60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i="0"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شخصيات</a:t>
            </a:r>
            <a:br>
              <a:rPr kumimoji="0" lang="en-US" sz="6000" b="1" i="0"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مجتمعات</a:t>
            </a:r>
            <a:br>
              <a:rPr kumimoji="0" lang="en-US" sz="6000" b="1" i="0"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i="0"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br>
              <a:rPr kumimoji="0" lang="en-US"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LB"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8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8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2208213" y="550863"/>
            <a:ext cx="4087812"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3600" b="1" i="0"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endParaRPr>
          </a:p>
        </p:txBody>
      </p:sp>
      <p:sp>
        <p:nvSpPr>
          <p:cNvPr id="49156" name="Rectangle 4"/>
          <p:cNvSpPr>
            <a:spLocks noChangeArrowheads="1"/>
          </p:cNvSpPr>
          <p:nvPr/>
        </p:nvSpPr>
        <p:spPr bwMode="auto">
          <a:xfrm>
            <a:off x="2411413" y="1087438"/>
            <a:ext cx="41021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7" name="Rectangle 5"/>
          <p:cNvSpPr>
            <a:spLocks noChangeArrowheads="1"/>
          </p:cNvSpPr>
          <p:nvPr/>
        </p:nvSpPr>
        <p:spPr bwMode="auto">
          <a:xfrm>
            <a:off x="2606675" y="1641475"/>
            <a:ext cx="33147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يوسف</a:t>
            </a:r>
            <a:endParaRPr kumimoji="0" lang="en-US"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8" name="Rectangle 6"/>
          <p:cNvSpPr>
            <a:spLocks noChangeArrowheads="1"/>
          </p:cNvSpPr>
          <p:nvPr/>
        </p:nvSpPr>
        <p:spPr bwMode="auto">
          <a:xfrm>
            <a:off x="2957513" y="2197100"/>
            <a:ext cx="3225800"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موسى</a:t>
            </a:r>
            <a:endParaRPr kumimoji="0" lang="en-US"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9" name="Rectangle 7"/>
          <p:cNvSpPr>
            <a:spLocks noChangeArrowheads="1"/>
          </p:cNvSpPr>
          <p:nvPr/>
        </p:nvSpPr>
        <p:spPr bwMode="auto">
          <a:xfrm>
            <a:off x="3108325" y="2744788"/>
            <a:ext cx="3368675"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يشوع</a:t>
            </a:r>
            <a:endParaRPr kumimoji="0" lang="en-US"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60" name="Rectangle 8"/>
          <p:cNvSpPr>
            <a:spLocks noChangeArrowheads="1"/>
          </p:cNvSpPr>
          <p:nvPr/>
        </p:nvSpPr>
        <p:spPr bwMode="auto">
          <a:xfrm>
            <a:off x="3373438" y="3298825"/>
            <a:ext cx="39703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1" name="Rectangle 9"/>
          <p:cNvSpPr>
            <a:spLocks noChangeArrowheads="1"/>
          </p:cNvSpPr>
          <p:nvPr/>
        </p:nvSpPr>
        <p:spPr bwMode="auto">
          <a:xfrm>
            <a:off x="3579813" y="3852863"/>
            <a:ext cx="37084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2" name="Rectangle 10"/>
          <p:cNvSpPr>
            <a:spLocks noChangeArrowheads="1"/>
          </p:cNvSpPr>
          <p:nvPr/>
        </p:nvSpPr>
        <p:spPr bwMode="auto">
          <a:xfrm>
            <a:off x="3783013" y="4406900"/>
            <a:ext cx="41275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3" name="Rectangle 11"/>
          <p:cNvSpPr>
            <a:spLocks noChangeArrowheads="1"/>
          </p:cNvSpPr>
          <p:nvPr/>
        </p:nvSpPr>
        <p:spPr bwMode="auto">
          <a:xfrm>
            <a:off x="4040188" y="4960938"/>
            <a:ext cx="35131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الصمت</a:t>
            </a:r>
            <a:endParaRPr kumimoji="0" lang="en-US" sz="3600" b="1" i="0"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4" name="Rectangle 12"/>
          <p:cNvSpPr>
            <a:spLocks noChangeArrowheads="1"/>
          </p:cNvSpPr>
          <p:nvPr/>
        </p:nvSpPr>
        <p:spPr bwMode="auto">
          <a:xfrm>
            <a:off x="4348163" y="5514975"/>
            <a:ext cx="3321050"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يسوع</a:t>
            </a:r>
            <a:endParaRPr kumimoji="0" lang="en-US" sz="3600" b="1" i="0"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5" name="Rectangle 1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9166" name="Line 1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69"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70"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1"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2" name="Text Box 22"/>
          <p:cNvSpPr txBox="1">
            <a:spLocks noChangeArrowheads="1"/>
          </p:cNvSpPr>
          <p:nvPr/>
        </p:nvSpPr>
        <p:spPr bwMode="auto">
          <a:xfrm>
            <a:off x="8085138" y="651668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58</a:t>
            </a:r>
          </a:p>
        </p:txBody>
      </p:sp>
      <p:sp>
        <p:nvSpPr>
          <p:cNvPr id="121873"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2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5669" y="1428750"/>
            <a:ext cx="2195482" cy="1709738"/>
            <a:chOff x="1512" y="1397"/>
            <a:chExt cx="2748" cy="2267"/>
          </a:xfrm>
        </p:grpSpPr>
        <p:sp>
          <p:nvSpPr>
            <p:cNvPr id="123977"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1" name="Rectangle 7"/>
            <p:cNvSpPr>
              <a:spLocks noChangeArrowheads="1"/>
            </p:cNvSpPr>
            <p:nvPr/>
          </p:nvSpPr>
          <p:spPr bwMode="auto">
            <a:xfrm>
              <a:off x="1633" y="1433"/>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0"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9"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0"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1"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5" name="Rectangle 11"/>
            <p:cNvSpPr>
              <a:spLocks noChangeArrowheads="1"/>
            </p:cNvSpPr>
            <p:nvPr/>
          </p:nvSpPr>
          <p:spPr bwMode="auto">
            <a:xfrm>
              <a:off x="1731" y="1399"/>
              <a:ext cx="28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3"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4"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5"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9" name="Rectangle 15"/>
            <p:cNvSpPr>
              <a:spLocks noChangeArrowheads="1"/>
            </p:cNvSpPr>
            <p:nvPr/>
          </p:nvSpPr>
          <p:spPr bwMode="auto">
            <a:xfrm>
              <a:off x="1776" y="1605"/>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0"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7"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8"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9"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3" name="Rectangle 19"/>
            <p:cNvSpPr>
              <a:spLocks noChangeArrowheads="1"/>
            </p:cNvSpPr>
            <p:nvPr/>
          </p:nvSpPr>
          <p:spPr bwMode="auto">
            <a:xfrm>
              <a:off x="1867" y="1563"/>
              <a:ext cx="28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1"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2"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3"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7" name="Rectangle 23"/>
            <p:cNvSpPr>
              <a:spLocks noChangeArrowheads="1"/>
            </p:cNvSpPr>
            <p:nvPr/>
          </p:nvSpPr>
          <p:spPr bwMode="auto">
            <a:xfrm>
              <a:off x="1917" y="1765"/>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0"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5"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6"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7"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1" name="Rectangle 27"/>
            <p:cNvSpPr>
              <a:spLocks noChangeArrowheads="1"/>
            </p:cNvSpPr>
            <p:nvPr/>
          </p:nvSpPr>
          <p:spPr bwMode="auto">
            <a:xfrm>
              <a:off x="2010" y="1736"/>
              <a:ext cx="26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9"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0"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1"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2"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3"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7" name="Rectangle 33"/>
            <p:cNvSpPr>
              <a:spLocks noChangeArrowheads="1"/>
            </p:cNvSpPr>
            <p:nvPr/>
          </p:nvSpPr>
          <p:spPr bwMode="auto">
            <a:xfrm>
              <a:off x="2203" y="1894"/>
              <a:ext cx="26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05"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6"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7"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8"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9"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3" name="Rectangle 39"/>
            <p:cNvSpPr>
              <a:spLocks noChangeArrowheads="1"/>
            </p:cNvSpPr>
            <p:nvPr/>
          </p:nvSpPr>
          <p:spPr bwMode="auto">
            <a:xfrm>
              <a:off x="2340" y="2071"/>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1"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2"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3"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4"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8" name="Rectangle 44"/>
            <p:cNvSpPr>
              <a:spLocks noChangeArrowheads="1"/>
            </p:cNvSpPr>
            <p:nvPr/>
          </p:nvSpPr>
          <p:spPr bwMode="auto">
            <a:xfrm>
              <a:off x="2431" y="2235"/>
              <a:ext cx="32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6"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7"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8"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9"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3" name="Rectangle 49"/>
            <p:cNvSpPr>
              <a:spLocks noChangeArrowheads="1"/>
            </p:cNvSpPr>
            <p:nvPr/>
          </p:nvSpPr>
          <p:spPr bwMode="auto">
            <a:xfrm>
              <a:off x="2616" y="2416"/>
              <a:ext cx="27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1"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2"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3"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4"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8" name="Rectangle 54"/>
            <p:cNvSpPr>
              <a:spLocks noChangeArrowheads="1"/>
            </p:cNvSpPr>
            <p:nvPr/>
          </p:nvSpPr>
          <p:spPr bwMode="auto">
            <a:xfrm>
              <a:off x="2757" y="2590"/>
              <a:ext cx="24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6"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7"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8"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9"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0"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64" name="Rectangle 60"/>
            <p:cNvSpPr>
              <a:spLocks noChangeArrowheads="1"/>
            </p:cNvSpPr>
            <p:nvPr/>
          </p:nvSpPr>
          <p:spPr bwMode="auto">
            <a:xfrm>
              <a:off x="2908" y="2778"/>
              <a:ext cx="29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32"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3"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4"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5"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6"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4037" name="Group 66"/>
            <p:cNvGrpSpPr>
              <a:grpSpLocks/>
            </p:cNvGrpSpPr>
            <p:nvPr/>
          </p:nvGrpSpPr>
          <p:grpSpPr bwMode="auto">
            <a:xfrm>
              <a:off x="3014" y="2963"/>
              <a:ext cx="399" cy="176"/>
              <a:chOff x="3102" y="3099"/>
              <a:chExt cx="399" cy="176"/>
            </a:xfrm>
          </p:grpSpPr>
          <p:sp>
            <p:nvSpPr>
              <p:cNvPr id="226371" name="Rectangle 67"/>
              <p:cNvSpPr>
                <a:spLocks noChangeArrowheads="1"/>
              </p:cNvSpPr>
              <p:nvPr/>
            </p:nvSpPr>
            <p:spPr bwMode="auto">
              <a:xfrm>
                <a:off x="3102" y="3112"/>
                <a:ext cx="108"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114FFB"/>
                    </a:solidFill>
                    <a:effectLst/>
                    <a:uLnTx/>
                    <a:uFillTx/>
                    <a:latin typeface="Arial" panose="020B0604020202020204" pitchFamily="34" charset="0"/>
                    <a:ea typeface="ＭＳ Ｐゴシック" charset="0"/>
                    <a:cs typeface="Arial" panose="020B0604020202020204" pitchFamily="34" charset="0"/>
                  </a:rPr>
                  <a:t>   </a:t>
                </a:r>
                <a:endParaRPr kumimoji="0" lang="en-US" sz="8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372" name="Rectangle 68"/>
              <p:cNvSpPr>
                <a:spLocks noChangeArrowheads="1"/>
              </p:cNvSpPr>
              <p:nvPr/>
            </p:nvSpPr>
            <p:spPr bwMode="auto">
              <a:xfrm>
                <a:off x="3260" y="3099"/>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114FFB">
                        <a:lumMod val="75000"/>
                      </a:srgbClr>
                    </a:solidFill>
                    <a:effectLst/>
                    <a:uLnTx/>
                    <a:uFillTx/>
                    <a:latin typeface="Arial" panose="020B0604020202020204" pitchFamily="34" charset="0"/>
                    <a:ea typeface="ＭＳ Ｐゴシック" charset="0"/>
                    <a:cs typeface="Arial" panose="020B0604020202020204" pitchFamily="34" charset="0"/>
                  </a:rPr>
                  <a:t>يسوع</a:t>
                </a:r>
                <a:endParaRPr kumimoji="0" lang="en-US" sz="1000" b="1" i="0" u="none" strike="noStrike" kern="1200" cap="none" spc="0" normalizeH="0" baseline="0" noProof="0" dirty="0">
                  <a:ln>
                    <a:noFill/>
                  </a:ln>
                  <a:solidFill>
                    <a:srgbClr val="114FFB">
                      <a:lumMod val="75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4038"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9"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72"/>
          <p:cNvGrpSpPr>
            <a:grpSpLocks/>
          </p:cNvGrpSpPr>
          <p:nvPr/>
        </p:nvGrpSpPr>
        <p:grpSpPr bwMode="auto">
          <a:xfrm>
            <a:off x="2076450" y="1225550"/>
            <a:ext cx="2763838" cy="1343025"/>
            <a:chOff x="2412" y="2052"/>
            <a:chExt cx="1741" cy="846"/>
          </a:xfrm>
        </p:grpSpPr>
        <p:sp>
          <p:nvSpPr>
            <p:cNvPr id="123972"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3"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4"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0" name="Rectangle 76"/>
            <p:cNvSpPr>
              <a:spLocks noChangeArrowheads="1"/>
            </p:cNvSpPr>
            <p:nvPr/>
          </p:nvSpPr>
          <p:spPr bwMode="auto">
            <a:xfrm>
              <a:off x="2704" y="2078"/>
              <a:ext cx="32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6"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78"/>
          <p:cNvGrpSpPr>
            <a:grpSpLocks/>
          </p:cNvGrpSpPr>
          <p:nvPr/>
        </p:nvGrpSpPr>
        <p:grpSpPr bwMode="auto">
          <a:xfrm>
            <a:off x="2317750" y="1581150"/>
            <a:ext cx="2763838" cy="1343025"/>
            <a:chOff x="2412" y="2052"/>
            <a:chExt cx="1741" cy="846"/>
          </a:xfrm>
        </p:grpSpPr>
        <p:sp>
          <p:nvSpPr>
            <p:cNvPr id="12396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6" name="Rectangle 82"/>
            <p:cNvSpPr>
              <a:spLocks noChangeArrowheads="1"/>
            </p:cNvSpPr>
            <p:nvPr/>
          </p:nvSpPr>
          <p:spPr bwMode="auto">
            <a:xfrm>
              <a:off x="2702" y="2078"/>
              <a:ext cx="327"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1"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84"/>
          <p:cNvGrpSpPr>
            <a:grpSpLocks/>
          </p:cNvGrpSpPr>
          <p:nvPr/>
        </p:nvGrpSpPr>
        <p:grpSpPr bwMode="auto">
          <a:xfrm>
            <a:off x="2597150" y="1924050"/>
            <a:ext cx="2763838" cy="1343025"/>
            <a:chOff x="2412" y="2052"/>
            <a:chExt cx="1741" cy="846"/>
          </a:xfrm>
        </p:grpSpPr>
        <p:sp>
          <p:nvSpPr>
            <p:cNvPr id="123962"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3"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4"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2" name="Rectangle 88"/>
            <p:cNvSpPr>
              <a:spLocks noChangeArrowheads="1"/>
            </p:cNvSpPr>
            <p:nvPr/>
          </p:nvSpPr>
          <p:spPr bwMode="auto">
            <a:xfrm>
              <a:off x="2714" y="2078"/>
              <a:ext cx="30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6"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90"/>
          <p:cNvGrpSpPr>
            <a:grpSpLocks/>
          </p:cNvGrpSpPr>
          <p:nvPr/>
        </p:nvGrpSpPr>
        <p:grpSpPr bwMode="auto">
          <a:xfrm>
            <a:off x="2889250" y="2241550"/>
            <a:ext cx="2763838" cy="1343025"/>
            <a:chOff x="2412" y="2052"/>
            <a:chExt cx="1741" cy="846"/>
          </a:xfrm>
        </p:grpSpPr>
        <p:sp>
          <p:nvSpPr>
            <p:cNvPr id="123957"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8"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9"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8" name="Rectangle 94"/>
            <p:cNvSpPr>
              <a:spLocks noChangeArrowheads="1"/>
            </p:cNvSpPr>
            <p:nvPr/>
          </p:nvSpPr>
          <p:spPr bwMode="auto">
            <a:xfrm>
              <a:off x="2718" y="2078"/>
              <a:ext cx="296"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1"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96"/>
          <p:cNvGrpSpPr>
            <a:grpSpLocks/>
          </p:cNvGrpSpPr>
          <p:nvPr/>
        </p:nvGrpSpPr>
        <p:grpSpPr bwMode="auto">
          <a:xfrm>
            <a:off x="3155950" y="2546350"/>
            <a:ext cx="2763838" cy="1343025"/>
            <a:chOff x="2412" y="2052"/>
            <a:chExt cx="1741" cy="846"/>
          </a:xfrm>
        </p:grpSpPr>
        <p:sp>
          <p:nvSpPr>
            <p:cNvPr id="123952"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3"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4"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04" name="Rectangle 100"/>
            <p:cNvSpPr>
              <a:spLocks noChangeArrowheads="1"/>
            </p:cNvSpPr>
            <p:nvPr/>
          </p:nvSpPr>
          <p:spPr bwMode="auto">
            <a:xfrm>
              <a:off x="2730" y="2078"/>
              <a:ext cx="2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6"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102"/>
          <p:cNvGrpSpPr>
            <a:grpSpLocks/>
          </p:cNvGrpSpPr>
          <p:nvPr/>
        </p:nvGrpSpPr>
        <p:grpSpPr bwMode="auto">
          <a:xfrm>
            <a:off x="3435350" y="2851150"/>
            <a:ext cx="2763838" cy="1343025"/>
            <a:chOff x="2412" y="2052"/>
            <a:chExt cx="1741" cy="846"/>
          </a:xfrm>
        </p:grpSpPr>
        <p:sp>
          <p:nvSpPr>
            <p:cNvPr id="123947"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8"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9"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0" name="Rectangle 106"/>
            <p:cNvSpPr>
              <a:spLocks noChangeArrowheads="1"/>
            </p:cNvSpPr>
            <p:nvPr/>
          </p:nvSpPr>
          <p:spPr bwMode="auto">
            <a:xfrm>
              <a:off x="2680" y="2078"/>
              <a:ext cx="3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1"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108"/>
          <p:cNvGrpSpPr>
            <a:grpSpLocks/>
          </p:cNvGrpSpPr>
          <p:nvPr/>
        </p:nvGrpSpPr>
        <p:grpSpPr bwMode="auto">
          <a:xfrm>
            <a:off x="3727450" y="3168650"/>
            <a:ext cx="2763838" cy="1343025"/>
            <a:chOff x="2412" y="2052"/>
            <a:chExt cx="1741" cy="846"/>
          </a:xfrm>
        </p:grpSpPr>
        <p:sp>
          <p:nvSpPr>
            <p:cNvPr id="123942"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3"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4"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6" name="Rectangle 112"/>
            <p:cNvSpPr>
              <a:spLocks noChangeArrowheads="1"/>
            </p:cNvSpPr>
            <p:nvPr/>
          </p:nvSpPr>
          <p:spPr bwMode="auto">
            <a:xfrm>
              <a:off x="2709" y="2078"/>
              <a:ext cx="31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6"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14"/>
          <p:cNvGrpSpPr>
            <a:grpSpLocks/>
          </p:cNvGrpSpPr>
          <p:nvPr/>
        </p:nvGrpSpPr>
        <p:grpSpPr bwMode="auto">
          <a:xfrm>
            <a:off x="3968750" y="3524250"/>
            <a:ext cx="2763838" cy="1343025"/>
            <a:chOff x="2412" y="2052"/>
            <a:chExt cx="1741" cy="846"/>
          </a:xfrm>
        </p:grpSpPr>
        <p:sp>
          <p:nvSpPr>
            <p:cNvPr id="123937"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8"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9"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2" name="Rectangle 118"/>
            <p:cNvSpPr>
              <a:spLocks noChangeArrowheads="1"/>
            </p:cNvSpPr>
            <p:nvPr/>
          </p:nvSpPr>
          <p:spPr bwMode="auto">
            <a:xfrm>
              <a:off x="2727" y="2078"/>
              <a:ext cx="279"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1"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20"/>
          <p:cNvGrpSpPr>
            <a:grpSpLocks/>
          </p:cNvGrpSpPr>
          <p:nvPr/>
        </p:nvGrpSpPr>
        <p:grpSpPr bwMode="auto">
          <a:xfrm>
            <a:off x="4273550" y="3859213"/>
            <a:ext cx="2760663" cy="1333500"/>
            <a:chOff x="2652" y="2271"/>
            <a:chExt cx="1739" cy="840"/>
          </a:xfrm>
        </p:grpSpPr>
        <p:sp>
          <p:nvSpPr>
            <p:cNvPr id="123933"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4"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5"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8" name="Rectangle 124"/>
            <p:cNvSpPr>
              <a:spLocks noChangeArrowheads="1"/>
            </p:cNvSpPr>
            <p:nvPr/>
          </p:nvSpPr>
          <p:spPr bwMode="auto">
            <a:xfrm>
              <a:off x="2968" y="2298"/>
              <a:ext cx="33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123925"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6"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7"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3928" name="Group 129"/>
            <p:cNvGrpSpPr>
              <a:grpSpLocks/>
            </p:cNvGrpSpPr>
            <p:nvPr/>
          </p:nvGrpSpPr>
          <p:grpSpPr bwMode="auto">
            <a:xfrm>
              <a:off x="4059" y="130"/>
              <a:ext cx="596" cy="284"/>
              <a:chOff x="3084" y="3101"/>
              <a:chExt cx="467"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a:t>
                </a:r>
                <a:endParaRPr kumimoji="0" lang="en-US" sz="40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435" name="Rectangle 131"/>
              <p:cNvSpPr>
                <a:spLocks noChangeArrowheads="1"/>
              </p:cNvSpPr>
              <p:nvPr/>
            </p:nvSpPr>
            <p:spPr bwMode="auto">
              <a:xfrm>
                <a:off x="3207" y="3101"/>
                <a:ext cx="344" cy="23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3929"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0"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23918"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23919"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20"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21"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59</a:t>
            </a:r>
          </a:p>
        </p:txBody>
      </p:sp>
      <p:sp>
        <p:nvSpPr>
          <p:cNvPr id="123922" name="Text Box 139"/>
          <p:cNvSpPr txBox="1">
            <a:spLocks noChangeArrowheads="1"/>
          </p:cNvSpPr>
          <p:nvPr/>
        </p:nvSpPr>
        <p:spPr bwMode="auto">
          <a:xfrm>
            <a:off x="8658252" y="6411883"/>
            <a:ext cx="45397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itle 2"/>
          <p:cNvSpPr>
            <a:spLocks noGrp="1"/>
          </p:cNvSpPr>
          <p:nvPr>
            <p:ph type="title" idx="4294967295"/>
          </p:nvPr>
        </p:nvSpPr>
        <p:spPr>
          <a:xfrm>
            <a:off x="1679816" y="295344"/>
            <a:ext cx="5663731" cy="707886"/>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ar-JO" sz="4000" b="1" kern="1200" dirty="0">
                <a:solidFill>
                  <a:srgbClr val="DCF210"/>
                </a:solidFill>
                <a:latin typeface="Arial" panose="020B0604020202020204" pitchFamily="34" charset="0"/>
                <a:ea typeface="ＭＳ Ｐゴシック" charset="0"/>
                <a:cs typeface="Arial" panose="020B0604020202020204" pitchFamily="34" charset="0"/>
              </a:rPr>
              <a:t>ملف كتابك المقدس </a:t>
            </a:r>
            <a:r>
              <a:rPr lang="ar-LB" sz="4000" b="1" kern="1200" dirty="0">
                <a:solidFill>
                  <a:srgbClr val="DCF210"/>
                </a:solidFill>
                <a:latin typeface="Arial" panose="020B0604020202020204" pitchFamily="34" charset="0"/>
                <a:ea typeface="ＭＳ Ｐゴシック" charset="0"/>
                <a:cs typeface="Arial" panose="020B0604020202020204" pitchFamily="34" charset="0"/>
              </a:rPr>
              <a:t>الذهني</a:t>
            </a:r>
            <a:r>
              <a:rPr lang="ar-JO" sz="4000" b="1" kern="1200" dirty="0">
                <a:solidFill>
                  <a:srgbClr val="DCF210"/>
                </a:solidFill>
                <a:latin typeface="Arial" panose="020B0604020202020204" pitchFamily="34" charset="0"/>
                <a:ea typeface="ＭＳ Ｐゴシック" charset="0"/>
                <a:cs typeface="Arial" panose="020B0604020202020204" pitchFamily="34" charset="0"/>
              </a:rPr>
              <a:t> الجديد</a:t>
            </a:r>
            <a:endParaRPr lang="en-US" sz="4000" b="1" kern="1200" dirty="0">
              <a:solidFill>
                <a:srgbClr val="DCF210"/>
              </a:solidFill>
              <a:latin typeface="Arial" panose="020B0604020202020204" pitchFamily="34" charset="0"/>
              <a:ea typeface="ＭＳ Ｐゴシック" charset="0"/>
              <a:cs typeface="Arial" panose="020B0604020202020204" pitchFamily="34" charset="0"/>
            </a:endParaRPr>
          </a:p>
        </p:txBody>
      </p:sp>
      <p:sp>
        <p:nvSpPr>
          <p:cNvPr id="139" name="Text Box 114"/>
          <p:cNvSpPr txBox="1">
            <a:spLocks noChangeArrowheads="1"/>
          </p:cNvSpPr>
          <p:nvPr/>
        </p:nvSpPr>
        <p:spPr bwMode="auto">
          <a:xfrm>
            <a:off x="7078820" y="6269445"/>
            <a:ext cx="118814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1938"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75107" name="Text Box 22"/>
          <p:cNvSpPr txBox="1">
            <a:spLocks noChangeArrowheads="1"/>
          </p:cNvSpPr>
          <p:nvPr/>
        </p:nvSpPr>
        <p:spPr bwMode="auto">
          <a:xfrm>
            <a:off x="479425" y="4653136"/>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©2006 TBBMI</a:t>
            </a:r>
          </a:p>
        </p:txBody>
      </p:sp>
      <p:pic>
        <p:nvPicPr>
          <p:cNvPr id="6"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20200" y="-1428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9144000" y="-834621"/>
            <a:ext cx="9144000" cy="8586966"/>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THE BIBLE... BASICALLY</a:t>
            </a:r>
          </a:p>
        </p:txBody>
      </p:sp>
    </p:spTree>
    <p:extLst>
      <p:ext uri="{BB962C8B-B14F-4D97-AF65-F5344CB8AC3E}">
        <p14:creationId xmlns:p14="http://schemas.microsoft.com/office/powerpoint/2010/main" val="38139443"/>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ar-JO" sz="5400" kern="1200" dirty="0">
                <a:solidFill>
                  <a:srgbClr val="FAFD00"/>
                </a:solidFill>
                <a:ea typeface="ＭＳ Ｐゴシック" charset="0"/>
                <a:cs typeface="Arial" panose="020B0604020202020204" pitchFamily="34" charset="0"/>
              </a:rPr>
              <a:t>افتح </a:t>
            </a:r>
            <a:br>
              <a:rPr lang="ar-JO" sz="5400" kern="1200" dirty="0">
                <a:solidFill>
                  <a:srgbClr val="FAFD00"/>
                </a:solidFill>
                <a:ea typeface="ＭＳ Ｐゴシック" charset="0"/>
                <a:cs typeface="Arial" panose="020B0604020202020204" pitchFamily="34" charset="0"/>
              </a:rPr>
            </a:br>
            <a:r>
              <a:rPr lang="ar-JO" sz="5400" kern="1200" dirty="0">
                <a:solidFill>
                  <a:srgbClr val="FAFD00"/>
                </a:solidFill>
                <a:ea typeface="ＭＳ Ｐゴシック" charset="0"/>
                <a:cs typeface="Arial" panose="020B0604020202020204" pitchFamily="34" charset="0"/>
              </a:rPr>
              <a:t>ملف كتابك المقدس</a:t>
            </a:r>
            <a:endParaRPr lang="en-US" sz="5400" kern="1200" dirty="0">
              <a:solidFill>
                <a:srgbClr val="FAFD00"/>
              </a:solidFill>
              <a:ea typeface="ＭＳ Ｐゴシック" charset="0"/>
              <a:cs typeface="Arial" panose="020B0604020202020204" pitchFamily="34" charset="0"/>
            </a:endParaRPr>
          </a:p>
        </p:txBody>
      </p:sp>
      <p:sp>
        <p:nvSpPr>
          <p:cNvPr id="34304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3043" name="Line 3"/>
          <p:cNvSpPr>
            <a:spLocks noChangeShapeType="1"/>
          </p:cNvSpPr>
          <p:nvPr/>
        </p:nvSpPr>
        <p:spPr bwMode="auto">
          <a:xfrm>
            <a:off x="925513"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9094"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9099"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42</a:t>
            </a:r>
          </a:p>
        </p:txBody>
      </p:sp>
      <p:sp>
        <p:nvSpPr>
          <p:cNvPr id="89100"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p>
        </p:txBody>
      </p:sp>
      <p:sp>
        <p:nvSpPr>
          <p:cNvPr id="51" name="Rectangle 50"/>
          <p:cNvSpPr/>
          <p:nvPr/>
        </p:nvSpPr>
        <p:spPr>
          <a:xfrm>
            <a:off x="1107956" y="3142972"/>
            <a:ext cx="6758901"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ar-LB" sz="13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30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7</a:t>
            </a:r>
            <a:r>
              <a:rPr kumimoji="0" lang="ar-LB" sz="13000" b="1" i="0"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ص</a:t>
            </a:r>
            <a:r>
              <a:rPr kumimoji="0" lang="ar-LB" sz="13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ي</a:t>
            </a:r>
            <a:endParaRPr kumimoji="0" lang="en-US"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Line 22"/>
          <p:cNvSpPr>
            <a:spLocks noChangeShapeType="1"/>
          </p:cNvSpPr>
          <p:nvPr/>
        </p:nvSpPr>
        <p:spPr bwMode="auto">
          <a:xfrm>
            <a:off x="5482934" y="4187824"/>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675629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5400" dirty="0">
                <a:solidFill>
                  <a:srgbClr val="FAFD00"/>
                </a:solidFill>
                <a:latin typeface="Arial" panose="020B0604020202020204" pitchFamily="34" charset="0"/>
                <a:ea typeface="ＭＳ Ｐゴシック" charset="0"/>
                <a:cs typeface="Arial" panose="020B0604020202020204" pitchFamily="34" charset="0"/>
              </a:rPr>
              <a:t>افتح</a:t>
            </a:r>
            <a:br>
              <a:rPr lang="ar-JO" sz="5400" dirty="0">
                <a:solidFill>
                  <a:srgbClr val="FAFD00"/>
                </a:solidFill>
                <a:latin typeface="Arial" panose="020B0604020202020204" pitchFamily="34" charset="0"/>
                <a:ea typeface="ＭＳ Ｐゴシック" charset="0"/>
                <a:cs typeface="Arial" panose="020B0604020202020204" pitchFamily="34" charset="0"/>
              </a:rPr>
            </a:br>
            <a:r>
              <a:rPr lang="ar-JO" sz="5400" dirty="0">
                <a:solidFill>
                  <a:srgbClr val="FAFD00"/>
                </a:solidFill>
                <a:latin typeface="Arial" panose="020B0604020202020204" pitchFamily="34" charset="0"/>
                <a:ea typeface="ＭＳ Ｐゴシック" charset="0"/>
                <a:cs typeface="Arial" panose="020B0604020202020204" pitchFamily="34" charset="0"/>
              </a:rPr>
              <a:t>ملف كتابك المقدس</a:t>
            </a:r>
            <a:endParaRPr lang="en-US" sz="5400" i="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9114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114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1145"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1146"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a:t>
            </a:r>
          </a:p>
        </p:txBody>
      </p:sp>
      <p:sp>
        <p:nvSpPr>
          <p:cNvPr id="91148"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p:cNvSpPr/>
          <p:nvPr/>
        </p:nvSpPr>
        <p:spPr>
          <a:xfrm>
            <a:off x="585042" y="3410853"/>
            <a:ext cx="4826202"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i="0" u="none" strike="noStrike" kern="1200" cap="none" spc="0" normalizeH="0" baseline="0" noProof="0" dirty="0">
                <a:ln w="22225">
                  <a:solidFill>
                    <a:srgbClr val="790015"/>
                  </a:solidFill>
                  <a:prstDash val="solid"/>
                </a:ln>
                <a:solidFill>
                  <a:srgbClr val="FF0000"/>
                </a:solidFill>
                <a:effectLst/>
                <a:uLnTx/>
                <a:uFillTx/>
                <a:latin typeface="Arial" charset="0"/>
                <a:ea typeface="ＭＳ Ｐゴシック" charset="0"/>
                <a:cs typeface="+mn-cs"/>
              </a:rPr>
              <a:t>4</a:t>
            </a:r>
            <a:r>
              <a:rPr kumimoji="0" lang="ar-LB" sz="155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charset="0"/>
                <a:ea typeface="ＭＳ Ｐゴシック" charset="0"/>
                <a:cs typeface="+mn-cs"/>
              </a:rPr>
              <a:t> </a:t>
            </a:r>
            <a:r>
              <a:rPr kumimoji="0" lang="ar-LB" sz="155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cs typeface="+mn-cs"/>
              </a:rPr>
              <a:t>+ </a:t>
            </a:r>
            <a:r>
              <a:rPr kumimoji="0" lang="ar-LB" sz="15500" b="1" i="0" u="none" strike="noStrike" kern="1200" cap="none" spc="0" normalizeH="0" baseline="0" noProof="0" dirty="0">
                <a:ln w="22225">
                  <a:solidFill>
                    <a:srgbClr val="790015"/>
                  </a:solidFill>
                  <a:prstDash val="solid"/>
                </a:ln>
                <a:solidFill>
                  <a:srgbClr val="00B050"/>
                </a:solidFill>
                <a:effectLst/>
                <a:uLnTx/>
                <a:uFillTx/>
                <a:latin typeface="Arial" charset="0"/>
                <a:ea typeface="ＭＳ Ｐゴシック" charset="0"/>
                <a:cs typeface="+mn-cs"/>
              </a:rPr>
              <a:t>3</a:t>
            </a:r>
            <a:endParaRPr kumimoji="0" lang="en-US" sz="15500" b="1" i="0" u="none" strike="noStrike" kern="1200" cap="none" spc="0" normalizeH="0" baseline="0" noProof="0" dirty="0">
              <a:ln w="22225">
                <a:solidFill>
                  <a:srgbClr val="790015"/>
                </a:solidFill>
                <a:prstDash val="solid"/>
              </a:ln>
              <a:solidFill>
                <a:srgbClr val="00B050"/>
              </a:solidFill>
              <a:effectLst/>
              <a:uLnTx/>
              <a:uFillTx/>
              <a:latin typeface="Arial" charset="0"/>
              <a:ea typeface="ＭＳ Ｐゴシック" charset="0"/>
              <a:cs typeface="+mn-cs"/>
            </a:endParaRPr>
          </a:p>
        </p:txBody>
      </p:sp>
      <p:sp>
        <p:nvSpPr>
          <p:cNvPr id="16" name="Rectangle 15"/>
          <p:cNvSpPr/>
          <p:nvPr/>
        </p:nvSpPr>
        <p:spPr>
          <a:xfrm>
            <a:off x="5110619" y="3410505"/>
            <a:ext cx="3461881"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cs typeface="+mn-cs"/>
              </a:rPr>
              <a:t>7</a:t>
            </a:r>
            <a:r>
              <a:rPr kumimoji="0" lang="ar-LB" sz="155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charset="0"/>
                <a:ea typeface="ＭＳ Ｐゴシック" charset="0"/>
                <a:cs typeface="+mn-cs"/>
              </a:rPr>
              <a:t> </a:t>
            </a:r>
            <a:r>
              <a:rPr kumimoji="0" lang="ar-LB" sz="155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cs typeface="+mn-cs"/>
              </a:rPr>
              <a:t>=</a:t>
            </a:r>
            <a:endParaRPr kumimoji="0" lang="en-US" sz="15500" b="1" i="0" u="none" strike="noStrike" kern="1200" cap="none" spc="0" normalizeH="0" baseline="0" noProof="0" dirty="0">
              <a:ln w="22225">
                <a:solidFill>
                  <a:srgbClr val="790015"/>
                </a:solidFill>
                <a:prstDash val="solid"/>
              </a:ln>
              <a:solidFill>
                <a:srgbClr val="00B050"/>
              </a:solidFill>
              <a:effectLst/>
              <a:uLnTx/>
              <a:uFillTx/>
              <a:latin typeface="Arial" charset="0"/>
              <a:ea typeface="ＭＳ Ｐゴシック" charset="0"/>
              <a:cs typeface="+mn-cs"/>
            </a:endParaRPr>
          </a:p>
        </p:txBody>
      </p:sp>
      <p:sp>
        <p:nvSpPr>
          <p:cNvPr id="28694" name="Line 22"/>
          <p:cNvSpPr>
            <a:spLocks noChangeShapeType="1"/>
          </p:cNvSpPr>
          <p:nvPr/>
        </p:nvSpPr>
        <p:spPr bwMode="auto">
          <a:xfrm>
            <a:off x="7467600" y="464930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90880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8694"/>
                                        </p:tgtEl>
                                        <p:attrNameLst>
                                          <p:attrName>style.visibility</p:attrName>
                                        </p:attrNameLst>
                                      </p:cBhvr>
                                      <p:to>
                                        <p:strVal val="visible"/>
                                      </p:to>
                                    </p:set>
                                    <p:anim calcmode="lin" valueType="num">
                                      <p:cBhvr>
                                        <p:cTn id="7" dur="1000" fill="hold"/>
                                        <p:tgtEl>
                                          <p:spTgt spid="28694"/>
                                        </p:tgtEl>
                                        <p:attrNameLst>
                                          <p:attrName>ppt_w</p:attrName>
                                        </p:attrNameLst>
                                      </p:cBhvr>
                                      <p:tavLst>
                                        <p:tav tm="0">
                                          <p:val>
                                            <p:fltVal val="0"/>
                                          </p:val>
                                        </p:tav>
                                        <p:tav tm="100000">
                                          <p:val>
                                            <p:strVal val="#ppt_w"/>
                                          </p:val>
                                        </p:tav>
                                      </p:tavLst>
                                    </p:anim>
                                    <p:anim calcmode="lin" valueType="num">
                                      <p:cBhvr>
                                        <p:cTn id="8" dur="1000" fill="hold"/>
                                        <p:tgtEl>
                                          <p:spTgt spid="28694"/>
                                        </p:tgtEl>
                                        <p:attrNameLst>
                                          <p:attrName>ppt_h</p:attrName>
                                        </p:attrNameLst>
                                      </p:cBhvr>
                                      <p:tavLst>
                                        <p:tav tm="0">
                                          <p:val>
                                            <p:fltVal val="0"/>
                                          </p:val>
                                        </p:tav>
                                        <p:tav tm="100000">
                                          <p:val>
                                            <p:strVal val="#ppt_h"/>
                                          </p:val>
                                        </p:tav>
                                      </p:tavLst>
                                    </p:anim>
                                    <p:anim calcmode="lin" valueType="num">
                                      <p:cBhvr>
                                        <p:cTn id="9"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0724" name="Rectangle 4"/>
          <p:cNvSpPr>
            <a:spLocks noChangeArrowheads="1"/>
          </p:cNvSpPr>
          <p:nvPr/>
        </p:nvSpPr>
        <p:spPr bwMode="auto">
          <a:xfrm>
            <a:off x="641350" y="1604323"/>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افتح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ملف كتابك المقدس</a:t>
            </a:r>
            <a:endParaRPr kumimoji="0" lang="en-US" sz="5400" b="0"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3188"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3191"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3192"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193"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3194"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44</a:t>
            </a:r>
          </a:p>
        </p:txBody>
      </p:sp>
      <p:sp>
        <p:nvSpPr>
          <p:cNvPr id="93195"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panose="020B0604020202020204" pitchFamily="34" charset="0"/>
                <a:ea typeface="ＭＳ Ｐゴシック" charset="0"/>
                <a:cs typeface="Arial" panose="020B0604020202020204" pitchFamily="34" charset="0"/>
              </a:rPr>
              <a:t>C 4 3 S J </a:t>
            </a:r>
          </a:p>
        </p:txBody>
      </p:sp>
      <p:sp>
        <p:nvSpPr>
          <p:cNvPr id="15" name="Rectangle 14"/>
          <p:cNvSpPr/>
          <p:nvPr/>
        </p:nvSpPr>
        <p:spPr>
          <a:xfrm>
            <a:off x="585043" y="3133446"/>
            <a:ext cx="7987458"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ar-LB" sz="13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3000"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4</a:t>
            </a:r>
            <a:r>
              <a:rPr kumimoji="0" lang="ar-LB" sz="130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LB" sz="13000" b="0" i="0"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3</a:t>
            </a:r>
            <a:r>
              <a:rPr kumimoji="0" lang="ar-LB" sz="13000" b="1" i="0"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ص</a:t>
            </a:r>
            <a:r>
              <a:rPr kumimoji="0" lang="ar-LB" sz="13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ي</a:t>
            </a:r>
            <a:endParaRPr kumimoji="0" lang="en-US" sz="13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52105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latin typeface="Arial" panose="020B0604020202020204" pitchFamily="34" charset="0"/>
                <a:ea typeface="ＭＳ Ｐゴシック" charset="0"/>
                <a:cs typeface="Arial" panose="020B0604020202020204" pitchFamily="34" charset="0"/>
              </a:rPr>
              <a:t>Dr John Fryman</a:t>
            </a:r>
            <a:endParaRPr lang="en-US">
              <a:solidFill>
                <a:srgbClr val="FFFF00"/>
              </a:solidFill>
              <a:latin typeface="Arial" panose="020B0604020202020204" pitchFamily="34" charset="0"/>
              <a:ea typeface="ＭＳ Ｐゴシック" charset="0"/>
              <a:cs typeface="Arial" panose="020B0604020202020204" pitchFamily="34" charset="0"/>
            </a:endParaRPr>
          </a:p>
        </p:txBody>
      </p:sp>
      <p:grpSp>
        <p:nvGrpSpPr>
          <p:cNvPr id="272387" name="Group 4"/>
          <p:cNvGrpSpPr>
            <a:grpSpLocks/>
          </p:cNvGrpSpPr>
          <p:nvPr/>
        </p:nvGrpSpPr>
        <p:grpSpPr bwMode="auto">
          <a:xfrm>
            <a:off x="76201" y="5435599"/>
            <a:ext cx="8816976" cy="1346199"/>
            <a:chOff x="48" y="3424"/>
            <a:chExt cx="5554" cy="848"/>
          </a:xfrm>
        </p:grpSpPr>
        <p:sp>
          <p:nvSpPr>
            <p:cNvPr id="11162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굴림" pitchFamily="-112" charset="-127"/>
                <a:cs typeface="Arial" panose="020B0604020202020204" pitchFamily="34" charset="0"/>
              </a:endParaRPr>
            </a:p>
          </p:txBody>
        </p:sp>
        <p:sp>
          <p:nvSpPr>
            <p:cNvPr id="111622" name="Text Box 6"/>
            <p:cNvSpPr txBox="1">
              <a:spLocks noChangeArrowheads="1"/>
            </p:cNvSpPr>
            <p:nvPr/>
          </p:nvSpPr>
          <p:spPr bwMode="auto">
            <a:xfrm>
              <a:off x="48" y="3424"/>
              <a:ext cx="55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altLang="ko-KR" sz="2000" b="1" dirty="0">
                  <a:solidFill>
                    <a:srgbClr val="FAFD00"/>
                  </a:solidFill>
                  <a:latin typeface="Arial" panose="020B0604020202020204" pitchFamily="34" charset="0"/>
                  <a:ea typeface="굴림" charset="0"/>
                  <a:cs typeface="Arial" panose="020B0604020202020204" pitchFamily="34" charset="0"/>
                </a:rPr>
                <a:t>عرض تقديمي من الخدمات الدولية للكتاب المقدس ... بشكل أساسي  </a:t>
              </a:r>
              <a:r>
                <a:rPr kumimoji="0" lang="en-US" altLang="ko-KR" sz="2000" b="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 </a:t>
              </a:r>
              <a:br>
                <a:rPr kumimoji="0" lang="en-US" altLang="ko-KR" sz="2000" b="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br>
              <a:r>
                <a:rPr kumimoji="0" lang="ar-JO" altLang="ko-KR" sz="2000" b="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فورت وورث، تكساس</a:t>
              </a:r>
              <a:endParaRPr kumimoji="0" lang="en-US" altLang="ko-KR" sz="1800" b="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endParaRPr>
            </a:p>
          </p:txBody>
        </p:sp>
        <p:sp>
          <p:nvSpPr>
            <p:cNvPr id="11162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0" u="none" strike="noStrike" kern="1200" cap="none" spc="0" normalizeH="0" baseline="0" noProof="0">
                  <a:ln>
                    <a:noFill/>
                  </a:ln>
                  <a:solidFill>
                    <a:srgbClr val="FFFB0C"/>
                  </a:solidFill>
                  <a:effectLst/>
                  <a:uLnTx/>
                  <a:uFillTx/>
                  <a:latin typeface="Arial" panose="020B0604020202020204" pitchFamily="34" charset="0"/>
                  <a:ea typeface="굴림" pitchFamily="-112" charset="-127"/>
                  <a:cs typeface="Arial" panose="020B0604020202020204" pitchFamily="34" charset="0"/>
                </a:rPr>
                <a:t>BibleBasically.org</a:t>
              </a:r>
            </a:p>
          </p:txBody>
        </p:sp>
      </p:grpSp>
      <p:sp>
        <p:nvSpPr>
          <p:cNvPr id="27238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©2004 TBBMI</a:t>
            </a:r>
          </a:p>
        </p:txBody>
      </p:sp>
      <p:sp>
        <p:nvSpPr>
          <p:cNvPr id="27238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8.0.01.</a:t>
            </a:r>
          </a:p>
        </p:txBody>
      </p:sp>
      <p:sp>
        <p:nvSpPr>
          <p:cNvPr id="27239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04</a:t>
            </a:r>
          </a:p>
        </p:txBody>
      </p:sp>
      <p:sp>
        <p:nvSpPr>
          <p:cNvPr id="111627" name="Text Box 11"/>
          <p:cNvSpPr txBox="1">
            <a:spLocks noChangeArrowheads="1"/>
          </p:cNvSpPr>
          <p:nvPr/>
        </p:nvSpPr>
        <p:spPr bwMode="auto">
          <a:xfrm>
            <a:off x="0" y="4343401"/>
            <a:ext cx="9144000"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د. جون فرايمان</a:t>
            </a:r>
            <a:endParaRPr kumimoji="0" lang="en-US" sz="6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pic>
        <p:nvPicPr>
          <p:cNvPr id="272392"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1" y="609601"/>
            <a:ext cx="3271839"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2436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8770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743200" y="1428388"/>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46141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2260423"/>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26560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3477490" y="1920727"/>
            <a:ext cx="2244438" cy="4114800"/>
          </a:xfrm>
          <a:prstGeom prst="rect">
            <a:avLst/>
          </a:prstGeom>
          <a:ln w="12700">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الشخصيات الأربعة هم : </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3796"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5"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6"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387"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01388"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p>
        </p:txBody>
      </p:sp>
      <p:sp>
        <p:nvSpPr>
          <p:cNvPr id="101389"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9010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left)">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left)">
                                      <p:cBhvr>
                                        <p:cTn id="3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33794"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788758" y="408866"/>
            <a:ext cx="3574696" cy="5999078"/>
          </a:xfrm>
          <a:prstGeom prst="rect">
            <a:avLst/>
          </a:prstGeom>
          <a:noFill/>
          <a:ln w="12700">
            <a:noFill/>
            <a:miter lim="800000"/>
            <a:headEnd/>
            <a:tailEnd/>
          </a:ln>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عـلى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ال</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ق</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اضي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أ</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ن</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endPar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حكم</a:t>
            </a:r>
            <a:endParaRPr kumimoji="0" lang="en-US" sz="9600" b="1" i="0"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5843"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8"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9"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3430"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49</a:t>
            </a:r>
          </a:p>
        </p:txBody>
      </p:sp>
      <p:sp>
        <p:nvSpPr>
          <p:cNvPr id="35859" name="AutoShape 19"/>
          <p:cNvSpPr>
            <a:spLocks noChangeArrowheads="1"/>
          </p:cNvSpPr>
          <p:nvPr/>
        </p:nvSpPr>
        <p:spPr bwMode="auto">
          <a:xfrm>
            <a:off x="4951966" y="570493"/>
            <a:ext cx="772285" cy="5697537"/>
          </a:xfrm>
          <a:prstGeom prst="roundRect">
            <a:avLst>
              <a:gd name="adj" fmla="val 16667"/>
            </a:avLst>
          </a:prstGeom>
          <a:noFill/>
          <a:ln w="50800">
            <a:solidFill>
              <a:schemeClr val="accent2">
                <a:lumMod val="60000"/>
                <a:lumOff val="40000"/>
              </a:schemeClr>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solidFill>
                  <a:srgbClr val="1A0004">
                    <a:lumMod val="50000"/>
                    <a:lumOff val="50000"/>
                  </a:srgbClr>
                </a:solid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893786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890588" y="4629150"/>
            <a:ext cx="7557376" cy="949325"/>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i="0"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0"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09" name="Rectangle 13"/>
          <p:cNvSpPr>
            <a:spLocks noChangeArrowheads="1"/>
          </p:cNvSpPr>
          <p:nvPr/>
        </p:nvSpPr>
        <p:spPr bwMode="auto">
          <a:xfrm>
            <a:off x="890589" y="3804709"/>
            <a:ext cx="7584672" cy="83185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i="0"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0" name="Rectangle 14"/>
          <p:cNvSpPr>
            <a:spLocks noChangeArrowheads="1"/>
          </p:cNvSpPr>
          <p:nvPr/>
        </p:nvSpPr>
        <p:spPr bwMode="auto">
          <a:xfrm>
            <a:off x="890589" y="2794530"/>
            <a:ext cx="7598318" cy="1017587"/>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i="0"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1" name="Rectangle 15"/>
          <p:cNvSpPr>
            <a:spLocks noChangeArrowheads="1"/>
          </p:cNvSpPr>
          <p:nvPr/>
        </p:nvSpPr>
        <p:spPr bwMode="auto">
          <a:xfrm>
            <a:off x="904875" y="1925638"/>
            <a:ext cx="7611328" cy="87630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i="0"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498"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الشخصيات الأربعة هم :</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106500"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06501"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6518" name="Text Box 22"/>
          <p:cNvSpPr txBox="1">
            <a:spLocks noChangeArrowheads="1"/>
          </p:cNvSpPr>
          <p:nvPr/>
        </p:nvSpPr>
        <p:spPr bwMode="auto">
          <a:xfrm rot="19656597">
            <a:off x="1660144" y="5085948"/>
            <a:ext cx="963726"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يحكم</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19" name="Text Box 23"/>
          <p:cNvSpPr txBox="1">
            <a:spLocks noChangeArrowheads="1"/>
          </p:cNvSpPr>
          <p:nvPr/>
        </p:nvSpPr>
        <p:spPr bwMode="auto">
          <a:xfrm rot="19656597">
            <a:off x="1839216" y="4370700"/>
            <a:ext cx="575799"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rPr>
              <a:t>أن</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0" name="Text Box 24"/>
          <p:cNvSpPr txBox="1">
            <a:spLocks noChangeArrowheads="1"/>
          </p:cNvSpPr>
          <p:nvPr/>
        </p:nvSpPr>
        <p:spPr bwMode="auto">
          <a:xfrm rot="19656597">
            <a:off x="1662887" y="3378687"/>
            <a:ext cx="92846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يجب</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1" name="Text Box 25"/>
          <p:cNvSpPr txBox="1">
            <a:spLocks noChangeArrowheads="1"/>
          </p:cNvSpPr>
          <p:nvPr/>
        </p:nvSpPr>
        <p:spPr bwMode="auto">
          <a:xfrm rot="19656597">
            <a:off x="1414923" y="2479671"/>
            <a:ext cx="139814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القاضي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5488"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5489" name="Text Box 2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5490"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p>
        </p:txBody>
      </p:sp>
      <p:sp>
        <p:nvSpPr>
          <p:cNvPr id="105491"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p>
        </p:txBody>
      </p:sp>
      <p:sp>
        <p:nvSpPr>
          <p:cNvPr id="18"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29661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grpId="0" nodeType="clickEffect">
                                  <p:stCondLst>
                                    <p:cond delay="0"/>
                                  </p:stCondLst>
                                  <p:childTnLst>
                                    <p:set>
                                      <p:cBhvr>
                                        <p:cTn id="40" dur="1" fill="hold">
                                          <p:stCondLst>
                                            <p:cond delay="0"/>
                                          </p:stCondLst>
                                        </p:cTn>
                                        <p:tgtEl>
                                          <p:spTgt spid="106520"/>
                                        </p:tgtEl>
                                        <p:attrNameLst>
                                          <p:attrName>style.visibility</p:attrName>
                                        </p:attrNameLst>
                                      </p:cBhvr>
                                      <p:to>
                                        <p:strVal val="visible"/>
                                      </p:to>
                                    </p:set>
                                    <p:anim calcmode="lin" valueType="num">
                                      <p:cBhvr>
                                        <p:cTn id="41" dur="500" fill="hold"/>
                                        <p:tgtEl>
                                          <p:spTgt spid="106520"/>
                                        </p:tgtEl>
                                        <p:attrNameLst>
                                          <p:attrName>ppt_w</p:attrName>
                                        </p:attrNameLst>
                                      </p:cBhvr>
                                      <p:tavLst>
                                        <p:tav tm="0">
                                          <p:val>
                                            <p:fltVal val="0"/>
                                          </p:val>
                                        </p:tav>
                                        <p:tav tm="100000">
                                          <p:val>
                                            <p:strVal val="#ppt_w"/>
                                          </p:val>
                                        </p:tav>
                                      </p:tavLst>
                                    </p:anim>
                                    <p:anim calcmode="lin" valueType="num">
                                      <p:cBhvr>
                                        <p:cTn id="42" dur="500" fill="hold"/>
                                        <p:tgtEl>
                                          <p:spTgt spid="106520"/>
                                        </p:tgtEl>
                                        <p:attrNameLst>
                                          <p:attrName>ppt_h</p:attrName>
                                        </p:attrNameLst>
                                      </p:cBhvr>
                                      <p:tavLst>
                                        <p:tav tm="0">
                                          <p:val>
                                            <p:fltVal val="0"/>
                                          </p:val>
                                        </p:tav>
                                        <p:tav tm="100000">
                                          <p:val>
                                            <p:strVal val="#ppt_h"/>
                                          </p:val>
                                        </p:tav>
                                      </p:tavLst>
                                    </p:anim>
                                    <p:anim calcmode="lin" valueType="num">
                                      <p:cBhvr>
                                        <p:cTn id="43" dur="500" fill="hold"/>
                                        <p:tgtEl>
                                          <p:spTgt spid="106520"/>
                                        </p:tgtEl>
                                        <p:attrNameLst>
                                          <p:attrName>ppt_x</p:attrName>
                                        </p:attrNameLst>
                                      </p:cBhvr>
                                      <p:tavLst>
                                        <p:tav tm="0">
                                          <p:val>
                                            <p:fltVal val="0.5"/>
                                          </p:val>
                                        </p:tav>
                                        <p:tav tm="100000">
                                          <p:val>
                                            <p:strVal val="#ppt_x"/>
                                          </p:val>
                                        </p:tav>
                                      </p:tavLst>
                                    </p:anim>
                                    <p:anim calcmode="lin" valueType="num">
                                      <p:cBhvr>
                                        <p:cTn id="44" dur="500" fill="hold"/>
                                        <p:tgtEl>
                                          <p:spTgt spid="106520"/>
                                        </p:tgtEl>
                                        <p:attrNameLst>
                                          <p:attrName>ppt_y</p:attrName>
                                        </p:attrNameLst>
                                      </p:cBhvr>
                                      <p:tavLst>
                                        <p:tav tm="0">
                                          <p:val>
                                            <p:fltVal val="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528" fill="hold" grpId="0" nodeType="clickEffect">
                                  <p:stCondLst>
                                    <p:cond delay="0"/>
                                  </p:stCondLst>
                                  <p:childTnLst>
                                    <p:set>
                                      <p:cBhvr>
                                        <p:cTn id="48" dur="1" fill="hold">
                                          <p:stCondLst>
                                            <p:cond delay="0"/>
                                          </p:stCondLst>
                                        </p:cTn>
                                        <p:tgtEl>
                                          <p:spTgt spid="106519"/>
                                        </p:tgtEl>
                                        <p:attrNameLst>
                                          <p:attrName>style.visibility</p:attrName>
                                        </p:attrNameLst>
                                      </p:cBhvr>
                                      <p:to>
                                        <p:strVal val="visible"/>
                                      </p:to>
                                    </p:set>
                                    <p:anim calcmode="lin" valueType="num">
                                      <p:cBhvr>
                                        <p:cTn id="49" dur="500" fill="hold"/>
                                        <p:tgtEl>
                                          <p:spTgt spid="106519"/>
                                        </p:tgtEl>
                                        <p:attrNameLst>
                                          <p:attrName>ppt_w</p:attrName>
                                        </p:attrNameLst>
                                      </p:cBhvr>
                                      <p:tavLst>
                                        <p:tav tm="0">
                                          <p:val>
                                            <p:fltVal val="0"/>
                                          </p:val>
                                        </p:tav>
                                        <p:tav tm="100000">
                                          <p:val>
                                            <p:strVal val="#ppt_w"/>
                                          </p:val>
                                        </p:tav>
                                      </p:tavLst>
                                    </p:anim>
                                    <p:anim calcmode="lin" valueType="num">
                                      <p:cBhvr>
                                        <p:cTn id="50" dur="500" fill="hold"/>
                                        <p:tgtEl>
                                          <p:spTgt spid="106519"/>
                                        </p:tgtEl>
                                        <p:attrNameLst>
                                          <p:attrName>ppt_h</p:attrName>
                                        </p:attrNameLst>
                                      </p:cBhvr>
                                      <p:tavLst>
                                        <p:tav tm="0">
                                          <p:val>
                                            <p:fltVal val="0"/>
                                          </p:val>
                                        </p:tav>
                                        <p:tav tm="100000">
                                          <p:val>
                                            <p:strVal val="#ppt_h"/>
                                          </p:val>
                                        </p:tav>
                                      </p:tavLst>
                                    </p:anim>
                                    <p:anim calcmode="lin" valueType="num">
                                      <p:cBhvr>
                                        <p:cTn id="51" dur="500" fill="hold"/>
                                        <p:tgtEl>
                                          <p:spTgt spid="106519"/>
                                        </p:tgtEl>
                                        <p:attrNameLst>
                                          <p:attrName>ppt_x</p:attrName>
                                        </p:attrNameLst>
                                      </p:cBhvr>
                                      <p:tavLst>
                                        <p:tav tm="0">
                                          <p:val>
                                            <p:fltVal val="0.5"/>
                                          </p:val>
                                        </p:tav>
                                        <p:tav tm="100000">
                                          <p:val>
                                            <p:strVal val="#ppt_x"/>
                                          </p:val>
                                        </p:tav>
                                      </p:tavLst>
                                    </p:anim>
                                    <p:anim calcmode="lin" valueType="num">
                                      <p:cBhvr>
                                        <p:cTn id="52" dur="500" fill="hold"/>
                                        <p:tgtEl>
                                          <p:spTgt spid="106519"/>
                                        </p:tgtEl>
                                        <p:attrNameLst>
                                          <p:attrName>ppt_y</p:attrName>
                                        </p:attrNameLst>
                                      </p:cBhvr>
                                      <p:tavLst>
                                        <p:tav tm="0">
                                          <p:val>
                                            <p:fltVal val="0.5"/>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528" fill="hold" grpId="0" nodeType="clickEffect">
                                  <p:stCondLst>
                                    <p:cond delay="0"/>
                                  </p:stCondLst>
                                  <p:childTnLst>
                                    <p:set>
                                      <p:cBhvr>
                                        <p:cTn id="56" dur="1" fill="hold">
                                          <p:stCondLst>
                                            <p:cond delay="0"/>
                                          </p:stCondLst>
                                        </p:cTn>
                                        <p:tgtEl>
                                          <p:spTgt spid="106518"/>
                                        </p:tgtEl>
                                        <p:attrNameLst>
                                          <p:attrName>style.visibility</p:attrName>
                                        </p:attrNameLst>
                                      </p:cBhvr>
                                      <p:to>
                                        <p:strVal val="visible"/>
                                      </p:to>
                                    </p:set>
                                    <p:anim calcmode="lin" valueType="num">
                                      <p:cBhvr>
                                        <p:cTn id="57" dur="500" fill="hold"/>
                                        <p:tgtEl>
                                          <p:spTgt spid="106518"/>
                                        </p:tgtEl>
                                        <p:attrNameLst>
                                          <p:attrName>ppt_w</p:attrName>
                                        </p:attrNameLst>
                                      </p:cBhvr>
                                      <p:tavLst>
                                        <p:tav tm="0">
                                          <p:val>
                                            <p:fltVal val="0"/>
                                          </p:val>
                                        </p:tav>
                                        <p:tav tm="100000">
                                          <p:val>
                                            <p:strVal val="#ppt_w"/>
                                          </p:val>
                                        </p:tav>
                                      </p:tavLst>
                                    </p:anim>
                                    <p:anim calcmode="lin" valueType="num">
                                      <p:cBhvr>
                                        <p:cTn id="58" dur="500" fill="hold"/>
                                        <p:tgtEl>
                                          <p:spTgt spid="106518"/>
                                        </p:tgtEl>
                                        <p:attrNameLst>
                                          <p:attrName>ppt_h</p:attrName>
                                        </p:attrNameLst>
                                      </p:cBhvr>
                                      <p:tavLst>
                                        <p:tav tm="0">
                                          <p:val>
                                            <p:fltVal val="0"/>
                                          </p:val>
                                        </p:tav>
                                        <p:tav tm="100000">
                                          <p:val>
                                            <p:strVal val="#ppt_h"/>
                                          </p:val>
                                        </p:tav>
                                      </p:tavLst>
                                    </p:anim>
                                    <p:anim calcmode="lin" valueType="num">
                                      <p:cBhvr>
                                        <p:cTn id="59" dur="500" fill="hold"/>
                                        <p:tgtEl>
                                          <p:spTgt spid="106518"/>
                                        </p:tgtEl>
                                        <p:attrNameLst>
                                          <p:attrName>ppt_x</p:attrName>
                                        </p:attrNameLst>
                                      </p:cBhvr>
                                      <p:tavLst>
                                        <p:tav tm="0">
                                          <p:val>
                                            <p:fltVal val="0.5"/>
                                          </p:val>
                                        </p:tav>
                                        <p:tav tm="100000">
                                          <p:val>
                                            <p:strVal val="#ppt_x"/>
                                          </p:val>
                                        </p:tav>
                                      </p:tavLst>
                                    </p:anim>
                                    <p:anim calcmode="lin" valueType="num">
                                      <p:cBhvr>
                                        <p:cTn id="60" dur="500" fill="hold"/>
                                        <p:tgtEl>
                                          <p:spTgt spid="106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18" grpId="0" autoUpdateAnimBg="0"/>
      <p:bldP spid="106519" grpId="0" autoUpdateAnimBg="0"/>
      <p:bldP spid="106520" grpId="0" autoUpdateAnimBg="0"/>
      <p:bldP spid="106521"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7891" name="Line 3"/>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7892" name="Rectangle 4"/>
          <p:cNvSpPr>
            <a:spLocks noChangeArrowheads="1"/>
          </p:cNvSpPr>
          <p:nvPr/>
        </p:nvSpPr>
        <p:spPr bwMode="auto">
          <a:xfrm>
            <a:off x="2266950" y="958850"/>
            <a:ext cx="3792656" cy="5168081"/>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6FE0A"/>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7524"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7525"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6"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7" name="Text Box 11"/>
          <p:cNvSpPr txBox="1">
            <a:spLocks noChangeArrowheads="1"/>
          </p:cNvSpPr>
          <p:nvPr/>
        </p:nvSpPr>
        <p:spPr bwMode="auto">
          <a:xfrm>
            <a:off x="8085138" y="6510338"/>
            <a:ext cx="328612"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51</a:t>
            </a:r>
          </a:p>
        </p:txBody>
      </p:sp>
      <p:sp>
        <p:nvSpPr>
          <p:cNvPr id="107528" name="Text Box 12"/>
          <p:cNvSpPr txBox="1">
            <a:spLocks noChangeArrowheads="1"/>
          </p:cNvSpPr>
          <p:nvPr/>
        </p:nvSpPr>
        <p:spPr bwMode="auto">
          <a:xfrm>
            <a:off x="8740775"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88686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3119277"/>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69139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9"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69" name="Rectangle 9"/>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2"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11625"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26"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53</a:t>
            </a:r>
          </a:p>
        </p:txBody>
      </p:sp>
      <p:sp>
        <p:nvSpPr>
          <p:cNvPr id="111627"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0"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1"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2"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3"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4"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5"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3068638" y="1300163"/>
            <a:ext cx="5434012" cy="2489200"/>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latin typeface="Arial" panose="020B0604020202020204" pitchFamily="34" charset="0"/>
                <a:ea typeface="+mn-ea"/>
                <a:cs typeface="Arial" panose="020B0604020202020204" pitchFamily="34" charset="0"/>
              </a:rPr>
              <a:t>A R C</a:t>
            </a:r>
          </a:p>
        </p:txBody>
      </p:sp>
      <p:sp>
        <p:nvSpPr>
          <p:cNvPr id="23"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2691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p:cNvSpPr txBox="1">
            <a:spLocks noChangeArrowheads="1"/>
          </p:cNvSpPr>
          <p:nvPr/>
        </p:nvSpPr>
        <p:spPr bwMode="auto">
          <a:xfrm>
            <a:off x="2528816" y="1930401"/>
            <a:ext cx="4800239"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LB"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a:t>
            </a:r>
            <a:r>
              <a:rPr kumimoji="0" lang="ar-JO"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لفوضى</a:t>
            </a:r>
            <a:endParaRPr kumimoji="0" lang="ar-LB"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الملكية</a:t>
            </a: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السبي</a:t>
            </a:r>
            <a:endParaRPr kumimoji="0" lang="en-US" sz="66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914" name="Rectangle 2"/>
          <p:cNvSpPr>
            <a:spLocks noGrp="1" noChangeArrowheads="1"/>
          </p:cNvSpPr>
          <p:nvPr>
            <p:ph type="ctrTitle"/>
          </p:nvPr>
        </p:nvSpPr>
        <p:spPr bwMode="auto">
          <a:xfrm>
            <a:off x="679450" y="685796"/>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الم</a:t>
            </a:r>
            <a:r>
              <a:rPr lang="ar-LB" sz="4800" dirty="0" err="1">
                <a:solidFill>
                  <a:srgbClr val="FAFD00"/>
                </a:solidFill>
                <a:latin typeface="Arial" panose="020B0604020202020204" pitchFamily="34" charset="0"/>
                <a:ea typeface="ＭＳ Ｐゴシック" charset="0"/>
                <a:cs typeface="Arial" panose="020B0604020202020204" pitchFamily="34" charset="0"/>
              </a:rPr>
              <a:t>جتمعات</a:t>
            </a:r>
            <a:r>
              <a:rPr lang="ar-JO" sz="4800" dirty="0">
                <a:solidFill>
                  <a:srgbClr val="FAFD00"/>
                </a:solidFill>
                <a:latin typeface="Arial" panose="020B0604020202020204" pitchFamily="34" charset="0"/>
                <a:ea typeface="ＭＳ Ｐゴシック" charset="0"/>
                <a:cs typeface="Arial" panose="020B0604020202020204" pitchFamily="34" charset="0"/>
              </a:rPr>
              <a:t> الثلاثة هي :</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919" name="Rectangle 7"/>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1"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2"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3"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4"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54</a:t>
            </a:r>
          </a:p>
        </p:txBody>
      </p:sp>
      <p:sp>
        <p:nvSpPr>
          <p:cNvPr id="113675"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32515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1"/>
          <p:cNvSpPr txBox="1">
            <a:spLocks noChangeArrowheads="1"/>
          </p:cNvSpPr>
          <p:nvPr/>
        </p:nvSpPr>
        <p:spPr bwMode="auto">
          <a:xfrm rot="21321527">
            <a:off x="-654186" y="823538"/>
            <a:ext cx="9978713" cy="3339376"/>
          </a:xfrm>
          <a:prstGeom prst="rect">
            <a:avLst/>
          </a:prstGeom>
          <a:noFill/>
          <a:ln w="9525">
            <a:noFill/>
            <a:miter lim="800000"/>
            <a:headEnd/>
            <a:tailEnd/>
          </a:ln>
          <a:effectLst>
            <a:outerShdw dist="35921" dir="2700000" algn="ctr" rotWithShape="0">
              <a:srgbClr val="808080">
                <a:alpha val="74997"/>
              </a:srgbClr>
            </a:outerShdw>
          </a:effectLst>
        </p:spPr>
        <p:txBody>
          <a:bodyPr wrap="square">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sym typeface="Times Roman" pitchFamily="2" charset="0"/>
              </a:rPr>
              <a:t>الكتاب المقدس</a:t>
            </a:r>
            <a:endParaRPr kumimoji="0" lang="en-US" sz="9600" b="1" i="0"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sym typeface="Times Roman" pitchFamily="2"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sym typeface="Times Roman" pitchFamily="2" charset="0"/>
              </a:rPr>
              <a:t> بشكل أساسي</a:t>
            </a:r>
            <a:r>
              <a:rPr kumimoji="0" lang="ar-JO" sz="115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Times Roman" pitchFamily="2" charset="0"/>
              </a:rPr>
              <a:t> (</a:t>
            </a:r>
            <a:r>
              <a:rPr kumimoji="0" lang="en-US" sz="8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Times Roman" pitchFamily="2" charset="0"/>
              </a:rPr>
              <a:t>TBB</a:t>
            </a:r>
            <a:r>
              <a:rPr kumimoji="0" lang="ar-JO" sz="115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Times Roman" pitchFamily="2" charset="0"/>
              </a:rPr>
              <a:t>)</a:t>
            </a:r>
            <a:endParaRPr kumimoji="0" lang="en-US" sz="9600" b="0" i="0"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sym typeface="Times Roman" pitchFamily="2" charset="0"/>
            </a:endParaRPr>
          </a:p>
        </p:txBody>
      </p:sp>
      <p:sp>
        <p:nvSpPr>
          <p:cNvPr id="175107" name="Text Box 22"/>
          <p:cNvSpPr txBox="1">
            <a:spLocks noChangeArrowheads="1"/>
          </p:cNvSpPr>
          <p:nvPr/>
        </p:nvSpPr>
        <p:spPr bwMode="auto">
          <a:xfrm>
            <a:off x="15044" y="5445512"/>
            <a:ext cx="923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Roman" pitchFamily="2" charset="0"/>
              </a:rPr>
              <a:t>©2006 TBBMI</a:t>
            </a:r>
          </a:p>
        </p:txBody>
      </p:sp>
      <p:sp>
        <p:nvSpPr>
          <p:cNvPr id="2" name="Rectangle 1">
            <a:extLst>
              <a:ext uri="{FF2B5EF4-FFF2-40B4-BE49-F238E27FC236}">
                <a16:creationId xmlns:a16="http://schemas.microsoft.com/office/drawing/2014/main" id="{240760F9-198E-C654-895A-25FEF3C7D546}"/>
              </a:ext>
            </a:extLst>
          </p:cNvPr>
          <p:cNvSpPr>
            <a:spLocks noChangeArrowheads="1"/>
          </p:cNvSpPr>
          <p:nvPr/>
        </p:nvSpPr>
        <p:spPr bwMode="auto">
          <a:xfrm>
            <a:off x="-36512" y="5013176"/>
            <a:ext cx="9361040" cy="1844825"/>
          </a:xfrm>
          <a:prstGeom prst="rect">
            <a:avLst/>
          </a:prstGeom>
          <a:solidFill>
            <a:schemeClr val="bg2"/>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إعداد د. جون فرايمان، تكساس – الولايات المتحدة الأميركية</a:t>
            </a:r>
            <a:b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جرى</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تدريسها بواسطة </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د.</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ريك </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ج</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ريفيث</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جميع الملفات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متاحة</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ب</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لغات</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عدة</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للت</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نز</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يل مجان</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اً</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على الموقع الإلكتروني:</a:t>
            </a:r>
          </a:p>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BibleStudyDownloads.org</a:t>
            </a:r>
          </a:p>
        </p:txBody>
      </p:sp>
    </p:spTree>
    <p:extLst>
      <p:ext uri="{BB962C8B-B14F-4D97-AF65-F5344CB8AC3E}">
        <p14:creationId xmlns:p14="http://schemas.microsoft.com/office/powerpoint/2010/main" val="384999764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3012"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5"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6"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7" name="Text Box 13"/>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p>
        </p:txBody>
      </p:sp>
      <p:sp>
        <p:nvSpPr>
          <p:cNvPr id="9" name="Rectangle 2"/>
          <p:cNvSpPr txBox="1">
            <a:spLocks noChangeArrowheads="1"/>
          </p:cNvSpPr>
          <p:nvPr/>
        </p:nvSpPr>
        <p:spPr bwMode="auto">
          <a:xfrm>
            <a:off x="673122" y="250825"/>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45000"/>
              </a:lnSpc>
              <a:spcBef>
                <a:spcPct val="0"/>
              </a:spcBef>
              <a:spcAft>
                <a:spcPct val="0"/>
              </a:spcAft>
              <a:buClrTx/>
              <a:buSzTx/>
              <a:buFontTx/>
              <a:buNone/>
              <a:tabLst/>
              <a:defRPr/>
            </a:pPr>
            <a:br>
              <a:rPr kumimoji="0" lang="en-US" sz="4400" b="1" i="0"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48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إبراهيم</a:t>
            </a: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موسى</a:t>
            </a: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يشوع</a:t>
            </a: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الفوضى</a:t>
            </a: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الملكية</a:t>
            </a: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السبي</a:t>
            </a:r>
            <a: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30777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5062" name="Line 6"/>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063" name="Rectangle 7"/>
          <p:cNvSpPr>
            <a:spLocks noChangeArrowheads="1"/>
          </p:cNvSpPr>
          <p:nvPr/>
        </p:nvSpPr>
        <p:spPr bwMode="auto">
          <a:xfrm>
            <a:off x="3363913" y="508000"/>
            <a:ext cx="2737084"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LB"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مــراجــعــة</a:t>
            </a:r>
            <a:endPar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7765"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24"/>
          <p:cNvGrpSpPr>
            <a:grpSpLocks/>
          </p:cNvGrpSpPr>
          <p:nvPr/>
        </p:nvGrpSpPr>
        <p:grpSpPr bwMode="auto">
          <a:xfrm>
            <a:off x="5104644" y="3162482"/>
            <a:ext cx="1126266" cy="962025"/>
            <a:chOff x="2173" y="1989"/>
            <a:chExt cx="710" cy="606"/>
          </a:xfrm>
        </p:grpSpPr>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17767" name="Text Box 25"/>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17768" name="Text Box 2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7769" name="Text Box 2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p>
        </p:txBody>
      </p:sp>
      <p:sp>
        <p:nvSpPr>
          <p:cNvPr id="117770" name="Text Box 30"/>
          <p:cNvSpPr txBox="1">
            <a:spLocks noChangeArrowheads="1"/>
          </p:cNvSpPr>
          <p:nvPr/>
        </p:nvSpPr>
        <p:spPr bwMode="auto">
          <a:xfrm>
            <a:off x="87471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p>
        </p:txBody>
      </p:sp>
      <p:grpSp>
        <p:nvGrpSpPr>
          <p:cNvPr id="4" name="Group 34"/>
          <p:cNvGrpSpPr>
            <a:grpSpLocks/>
          </p:cNvGrpSpPr>
          <p:nvPr/>
        </p:nvGrpSpPr>
        <p:grpSpPr bwMode="auto">
          <a:xfrm>
            <a:off x="2616593" y="271189"/>
            <a:ext cx="3491622" cy="6248482"/>
            <a:chOff x="-1204" y="-508"/>
            <a:chExt cx="2918" cy="4904"/>
          </a:xfrm>
        </p:grpSpPr>
        <p:sp>
          <p:nvSpPr>
            <p:cNvPr id="45091" name="Text Box 35"/>
            <p:cNvSpPr txBox="1">
              <a:spLocks noChangeArrowheads="1"/>
            </p:cNvSpPr>
            <p:nvPr/>
          </p:nvSpPr>
          <p:spPr bwMode="auto">
            <a:xfrm>
              <a:off x="-1204" y="-508"/>
              <a:ext cx="2918" cy="4904"/>
            </a:xfrm>
            <a:prstGeom prst="rect">
              <a:avLst/>
            </a:prstGeom>
            <a:noFill/>
            <a:ln w="12700">
              <a:noFill/>
              <a:miter lim="800000"/>
              <a:headEnd/>
              <a:tailEnd/>
            </a:ln>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a:t>
              </a:r>
            </a:p>
          </p:txBody>
        </p:sp>
        <p:sp>
          <p:nvSpPr>
            <p:cNvPr id="45092" name="Rectangle 36"/>
            <p:cNvSpPr>
              <a:spLocks noChangeArrowheads="1"/>
            </p:cNvSpPr>
            <p:nvPr/>
          </p:nvSpPr>
          <p:spPr bwMode="auto">
            <a:xfrm>
              <a:off x="-126" y="1771"/>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3" name="Rectangle 22"/>
          <p:cNvSpPr/>
          <p:nvPr/>
        </p:nvSpPr>
        <p:spPr>
          <a:xfrm>
            <a:off x="1189919" y="1509187"/>
            <a:ext cx="6758901"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ar-LB" sz="11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10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7</a:t>
            </a:r>
            <a:r>
              <a:rPr kumimoji="0" lang="ar-LB" sz="11000" b="1" i="0"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ص</a:t>
            </a:r>
            <a:r>
              <a:rPr kumimoji="0" lang="ar-LB" sz="11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ي</a:t>
            </a:r>
            <a:endParaRPr kumimoji="0" lang="en-US"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23"/>
          <p:cNvSpPr/>
          <p:nvPr/>
        </p:nvSpPr>
        <p:spPr>
          <a:xfrm>
            <a:off x="661023" y="3809291"/>
            <a:ext cx="7987458"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ar-LB" sz="11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1000" b="0" i="0" u="none" strike="noStrike" kern="1200" cap="none" spc="0" normalizeH="0" baseline="0" noProof="0" dirty="0">
                <a:ln w="0"/>
                <a:solidFill>
                  <a:srgbClr val="F27645"/>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4</a:t>
            </a:r>
            <a:r>
              <a:rPr kumimoji="0" lang="ar-LB" sz="110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LB" sz="11000" b="0" i="0"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3</a:t>
            </a:r>
            <a:r>
              <a:rPr kumimoji="0" lang="ar-LB" sz="11000" b="1" i="0"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ص</a:t>
            </a:r>
            <a:r>
              <a:rPr kumimoji="0" lang="ar-LB" sz="11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ي</a:t>
            </a:r>
            <a:endParaRPr kumimoji="0" lang="en-US" sz="11000" b="1" i="0"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68126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par>
                                <p:cTn id="24" presetID="55"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7108"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1"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2"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19813" name="Text Box 12"/>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57</a:t>
            </a:r>
          </a:p>
        </p:txBody>
      </p:sp>
      <p:sp>
        <p:nvSpPr>
          <p:cNvPr id="9" name="Rectangle 2"/>
          <p:cNvSpPr txBox="1">
            <a:spLocks noChangeArrowheads="1"/>
          </p:cNvSpPr>
          <p:nvPr/>
        </p:nvSpPr>
        <p:spPr bwMode="auto">
          <a:xfrm>
            <a:off x="1598613" y="234950"/>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60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i="0"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شخصيات</a:t>
            </a:r>
            <a:br>
              <a:rPr kumimoji="0" lang="en-US" sz="6000" b="1" i="0"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مجتمعات</a:t>
            </a:r>
            <a:br>
              <a:rPr kumimoji="0" lang="en-US" sz="6000" b="1" i="0"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i="0"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br>
              <a:rPr kumimoji="0" lang="en-US"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LB"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8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8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48284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2208213" y="550863"/>
            <a:ext cx="4087812"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3600" b="1" i="0"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endParaRPr>
          </a:p>
        </p:txBody>
      </p:sp>
      <p:sp>
        <p:nvSpPr>
          <p:cNvPr id="49156" name="Rectangle 4"/>
          <p:cNvSpPr>
            <a:spLocks noChangeArrowheads="1"/>
          </p:cNvSpPr>
          <p:nvPr/>
        </p:nvSpPr>
        <p:spPr bwMode="auto">
          <a:xfrm>
            <a:off x="2411413" y="1087438"/>
            <a:ext cx="41021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7" name="Rectangle 5"/>
          <p:cNvSpPr>
            <a:spLocks noChangeArrowheads="1"/>
          </p:cNvSpPr>
          <p:nvPr/>
        </p:nvSpPr>
        <p:spPr bwMode="auto">
          <a:xfrm>
            <a:off x="2606675" y="1641475"/>
            <a:ext cx="33147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يوسف</a:t>
            </a:r>
            <a:endParaRPr kumimoji="0" lang="en-US"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8" name="Rectangle 6"/>
          <p:cNvSpPr>
            <a:spLocks noChangeArrowheads="1"/>
          </p:cNvSpPr>
          <p:nvPr/>
        </p:nvSpPr>
        <p:spPr bwMode="auto">
          <a:xfrm>
            <a:off x="2957513" y="2197100"/>
            <a:ext cx="3225800"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موسى</a:t>
            </a:r>
            <a:endParaRPr kumimoji="0" lang="en-US"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9" name="Rectangle 7"/>
          <p:cNvSpPr>
            <a:spLocks noChangeArrowheads="1"/>
          </p:cNvSpPr>
          <p:nvPr/>
        </p:nvSpPr>
        <p:spPr bwMode="auto">
          <a:xfrm>
            <a:off x="3108325" y="2744788"/>
            <a:ext cx="3368675"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يشوع</a:t>
            </a:r>
            <a:endParaRPr kumimoji="0" lang="en-US"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60" name="Rectangle 8"/>
          <p:cNvSpPr>
            <a:spLocks noChangeArrowheads="1"/>
          </p:cNvSpPr>
          <p:nvPr/>
        </p:nvSpPr>
        <p:spPr bwMode="auto">
          <a:xfrm>
            <a:off x="3373438" y="3298825"/>
            <a:ext cx="39703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1" name="Rectangle 9"/>
          <p:cNvSpPr>
            <a:spLocks noChangeArrowheads="1"/>
          </p:cNvSpPr>
          <p:nvPr/>
        </p:nvSpPr>
        <p:spPr bwMode="auto">
          <a:xfrm>
            <a:off x="3579813" y="3852863"/>
            <a:ext cx="37084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2" name="Rectangle 10"/>
          <p:cNvSpPr>
            <a:spLocks noChangeArrowheads="1"/>
          </p:cNvSpPr>
          <p:nvPr/>
        </p:nvSpPr>
        <p:spPr bwMode="auto">
          <a:xfrm>
            <a:off x="3783013" y="4406900"/>
            <a:ext cx="41275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3" name="Rectangle 11"/>
          <p:cNvSpPr>
            <a:spLocks noChangeArrowheads="1"/>
          </p:cNvSpPr>
          <p:nvPr/>
        </p:nvSpPr>
        <p:spPr bwMode="auto">
          <a:xfrm>
            <a:off x="4040188" y="4960938"/>
            <a:ext cx="35131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الصمت</a:t>
            </a:r>
            <a:endParaRPr kumimoji="0" lang="en-US" sz="3600" b="1" i="0"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4" name="Rectangle 12"/>
          <p:cNvSpPr>
            <a:spLocks noChangeArrowheads="1"/>
          </p:cNvSpPr>
          <p:nvPr/>
        </p:nvSpPr>
        <p:spPr bwMode="auto">
          <a:xfrm>
            <a:off x="4348163" y="5514975"/>
            <a:ext cx="3321050"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يسوع</a:t>
            </a:r>
            <a:endParaRPr kumimoji="0" lang="en-US" sz="3600" b="1" i="0"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5" name="Rectangle 1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9166" name="Line 1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69"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70"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1"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2" name="Text Box 22"/>
          <p:cNvSpPr txBox="1">
            <a:spLocks noChangeArrowheads="1"/>
          </p:cNvSpPr>
          <p:nvPr/>
        </p:nvSpPr>
        <p:spPr bwMode="auto">
          <a:xfrm>
            <a:off x="8085138" y="651668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58</a:t>
            </a:r>
          </a:p>
        </p:txBody>
      </p:sp>
      <p:sp>
        <p:nvSpPr>
          <p:cNvPr id="121873"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2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15712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5668" y="1428750"/>
            <a:ext cx="2195481" cy="1709738"/>
            <a:chOff x="1512" y="1397"/>
            <a:chExt cx="2748" cy="2267"/>
          </a:xfrm>
        </p:grpSpPr>
        <p:sp>
          <p:nvSpPr>
            <p:cNvPr id="123977"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1" name="Rectangle 7"/>
            <p:cNvSpPr>
              <a:spLocks noChangeArrowheads="1"/>
            </p:cNvSpPr>
            <p:nvPr/>
          </p:nvSpPr>
          <p:spPr bwMode="auto">
            <a:xfrm>
              <a:off x="1633" y="1433"/>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0"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9"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0"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1"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5" name="Rectangle 11"/>
            <p:cNvSpPr>
              <a:spLocks noChangeArrowheads="1"/>
            </p:cNvSpPr>
            <p:nvPr/>
          </p:nvSpPr>
          <p:spPr bwMode="auto">
            <a:xfrm>
              <a:off x="1730" y="1399"/>
              <a:ext cx="28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3"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4"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5"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9" name="Rectangle 15"/>
            <p:cNvSpPr>
              <a:spLocks noChangeArrowheads="1"/>
            </p:cNvSpPr>
            <p:nvPr/>
          </p:nvSpPr>
          <p:spPr bwMode="auto">
            <a:xfrm>
              <a:off x="1776" y="1605"/>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0"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7"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8"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9"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3" name="Rectangle 19"/>
            <p:cNvSpPr>
              <a:spLocks noChangeArrowheads="1"/>
            </p:cNvSpPr>
            <p:nvPr/>
          </p:nvSpPr>
          <p:spPr bwMode="auto">
            <a:xfrm>
              <a:off x="1867" y="1563"/>
              <a:ext cx="28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1"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2"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3"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7" name="Rectangle 23"/>
            <p:cNvSpPr>
              <a:spLocks noChangeArrowheads="1"/>
            </p:cNvSpPr>
            <p:nvPr/>
          </p:nvSpPr>
          <p:spPr bwMode="auto">
            <a:xfrm>
              <a:off x="1917" y="1765"/>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0"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5"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6"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7"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1" name="Rectangle 27"/>
            <p:cNvSpPr>
              <a:spLocks noChangeArrowheads="1"/>
            </p:cNvSpPr>
            <p:nvPr/>
          </p:nvSpPr>
          <p:spPr bwMode="auto">
            <a:xfrm>
              <a:off x="2009" y="1736"/>
              <a:ext cx="269"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9"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0"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1"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2"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3"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7" name="Rectangle 33"/>
            <p:cNvSpPr>
              <a:spLocks noChangeArrowheads="1"/>
            </p:cNvSpPr>
            <p:nvPr/>
          </p:nvSpPr>
          <p:spPr bwMode="auto">
            <a:xfrm>
              <a:off x="2203" y="1894"/>
              <a:ext cx="26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05"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6"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7"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8"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9"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3" name="Rectangle 39"/>
            <p:cNvSpPr>
              <a:spLocks noChangeArrowheads="1"/>
            </p:cNvSpPr>
            <p:nvPr/>
          </p:nvSpPr>
          <p:spPr bwMode="auto">
            <a:xfrm>
              <a:off x="2340" y="2071"/>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1"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2"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3"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4"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8" name="Rectangle 44"/>
            <p:cNvSpPr>
              <a:spLocks noChangeArrowheads="1"/>
            </p:cNvSpPr>
            <p:nvPr/>
          </p:nvSpPr>
          <p:spPr bwMode="auto">
            <a:xfrm>
              <a:off x="2432" y="2235"/>
              <a:ext cx="32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6"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7"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8"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9"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3" name="Rectangle 49"/>
            <p:cNvSpPr>
              <a:spLocks noChangeArrowheads="1"/>
            </p:cNvSpPr>
            <p:nvPr/>
          </p:nvSpPr>
          <p:spPr bwMode="auto">
            <a:xfrm>
              <a:off x="2616" y="2416"/>
              <a:ext cx="27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1"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2"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3"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4"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8" name="Rectangle 54"/>
            <p:cNvSpPr>
              <a:spLocks noChangeArrowheads="1"/>
            </p:cNvSpPr>
            <p:nvPr/>
          </p:nvSpPr>
          <p:spPr bwMode="auto">
            <a:xfrm>
              <a:off x="2757" y="2590"/>
              <a:ext cx="24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6"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7"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8"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9"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0"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64" name="Rectangle 60"/>
            <p:cNvSpPr>
              <a:spLocks noChangeArrowheads="1"/>
            </p:cNvSpPr>
            <p:nvPr/>
          </p:nvSpPr>
          <p:spPr bwMode="auto">
            <a:xfrm>
              <a:off x="2908" y="2778"/>
              <a:ext cx="29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32"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3"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4"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5"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6"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4037" name="Group 66"/>
            <p:cNvGrpSpPr>
              <a:grpSpLocks/>
            </p:cNvGrpSpPr>
            <p:nvPr/>
          </p:nvGrpSpPr>
          <p:grpSpPr bwMode="auto">
            <a:xfrm>
              <a:off x="3014" y="2963"/>
              <a:ext cx="399" cy="176"/>
              <a:chOff x="3102" y="3099"/>
              <a:chExt cx="399" cy="176"/>
            </a:xfrm>
          </p:grpSpPr>
          <p:sp>
            <p:nvSpPr>
              <p:cNvPr id="226371" name="Rectangle 67"/>
              <p:cNvSpPr>
                <a:spLocks noChangeArrowheads="1"/>
              </p:cNvSpPr>
              <p:nvPr/>
            </p:nvSpPr>
            <p:spPr bwMode="auto">
              <a:xfrm>
                <a:off x="3102" y="3112"/>
                <a:ext cx="108"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114FFB"/>
                    </a:solidFill>
                    <a:effectLst/>
                    <a:uLnTx/>
                    <a:uFillTx/>
                    <a:latin typeface="Arial" panose="020B0604020202020204" pitchFamily="34" charset="0"/>
                    <a:ea typeface="ＭＳ Ｐゴシック" charset="0"/>
                    <a:cs typeface="Arial" panose="020B0604020202020204" pitchFamily="34" charset="0"/>
                  </a:rPr>
                  <a:t>   </a:t>
                </a:r>
                <a:endParaRPr kumimoji="0" lang="en-US" sz="8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372" name="Rectangle 68"/>
              <p:cNvSpPr>
                <a:spLocks noChangeArrowheads="1"/>
              </p:cNvSpPr>
              <p:nvPr/>
            </p:nvSpPr>
            <p:spPr bwMode="auto">
              <a:xfrm>
                <a:off x="3260" y="3099"/>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يسوع</a:t>
                </a:r>
                <a:endParaRPr kumimoji="0" lang="en-US" sz="8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4038"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9"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72"/>
          <p:cNvGrpSpPr>
            <a:grpSpLocks/>
          </p:cNvGrpSpPr>
          <p:nvPr/>
        </p:nvGrpSpPr>
        <p:grpSpPr bwMode="auto">
          <a:xfrm>
            <a:off x="2076450" y="1225550"/>
            <a:ext cx="2763838" cy="1343025"/>
            <a:chOff x="2412" y="2052"/>
            <a:chExt cx="1741" cy="846"/>
          </a:xfrm>
        </p:grpSpPr>
        <p:sp>
          <p:nvSpPr>
            <p:cNvPr id="123972"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3"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4"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0" name="Rectangle 76"/>
            <p:cNvSpPr>
              <a:spLocks noChangeArrowheads="1"/>
            </p:cNvSpPr>
            <p:nvPr/>
          </p:nvSpPr>
          <p:spPr bwMode="auto">
            <a:xfrm>
              <a:off x="2703" y="2078"/>
              <a:ext cx="32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6"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78"/>
          <p:cNvGrpSpPr>
            <a:grpSpLocks/>
          </p:cNvGrpSpPr>
          <p:nvPr/>
        </p:nvGrpSpPr>
        <p:grpSpPr bwMode="auto">
          <a:xfrm>
            <a:off x="2317750" y="1581150"/>
            <a:ext cx="2763838" cy="1343025"/>
            <a:chOff x="2412" y="2052"/>
            <a:chExt cx="1741" cy="846"/>
          </a:xfrm>
        </p:grpSpPr>
        <p:sp>
          <p:nvSpPr>
            <p:cNvPr id="12396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6" name="Rectangle 82"/>
            <p:cNvSpPr>
              <a:spLocks noChangeArrowheads="1"/>
            </p:cNvSpPr>
            <p:nvPr/>
          </p:nvSpPr>
          <p:spPr bwMode="auto">
            <a:xfrm>
              <a:off x="2701" y="2078"/>
              <a:ext cx="325"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1"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84"/>
          <p:cNvGrpSpPr>
            <a:grpSpLocks/>
          </p:cNvGrpSpPr>
          <p:nvPr/>
        </p:nvGrpSpPr>
        <p:grpSpPr bwMode="auto">
          <a:xfrm>
            <a:off x="2597150" y="1924050"/>
            <a:ext cx="2763838" cy="1343025"/>
            <a:chOff x="2412" y="2052"/>
            <a:chExt cx="1741" cy="846"/>
          </a:xfrm>
        </p:grpSpPr>
        <p:sp>
          <p:nvSpPr>
            <p:cNvPr id="123962"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3"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4"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2" name="Rectangle 88"/>
            <p:cNvSpPr>
              <a:spLocks noChangeArrowheads="1"/>
            </p:cNvSpPr>
            <p:nvPr/>
          </p:nvSpPr>
          <p:spPr bwMode="auto">
            <a:xfrm>
              <a:off x="2713" y="2078"/>
              <a:ext cx="30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6"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90"/>
          <p:cNvGrpSpPr>
            <a:grpSpLocks/>
          </p:cNvGrpSpPr>
          <p:nvPr/>
        </p:nvGrpSpPr>
        <p:grpSpPr bwMode="auto">
          <a:xfrm>
            <a:off x="2889250" y="2241550"/>
            <a:ext cx="2763838" cy="1343025"/>
            <a:chOff x="2412" y="2052"/>
            <a:chExt cx="1741" cy="846"/>
          </a:xfrm>
        </p:grpSpPr>
        <p:sp>
          <p:nvSpPr>
            <p:cNvPr id="123957"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8"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9"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8" name="Rectangle 94"/>
            <p:cNvSpPr>
              <a:spLocks noChangeArrowheads="1"/>
            </p:cNvSpPr>
            <p:nvPr/>
          </p:nvSpPr>
          <p:spPr bwMode="auto">
            <a:xfrm>
              <a:off x="2718" y="2078"/>
              <a:ext cx="296"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1"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96"/>
          <p:cNvGrpSpPr>
            <a:grpSpLocks/>
          </p:cNvGrpSpPr>
          <p:nvPr/>
        </p:nvGrpSpPr>
        <p:grpSpPr bwMode="auto">
          <a:xfrm>
            <a:off x="3155950" y="2546350"/>
            <a:ext cx="2763838" cy="1343025"/>
            <a:chOff x="2412" y="2052"/>
            <a:chExt cx="1741" cy="846"/>
          </a:xfrm>
        </p:grpSpPr>
        <p:sp>
          <p:nvSpPr>
            <p:cNvPr id="123952"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3"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4"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04" name="Rectangle 100"/>
            <p:cNvSpPr>
              <a:spLocks noChangeArrowheads="1"/>
            </p:cNvSpPr>
            <p:nvPr/>
          </p:nvSpPr>
          <p:spPr bwMode="auto">
            <a:xfrm>
              <a:off x="2731" y="2078"/>
              <a:ext cx="2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6"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102"/>
          <p:cNvGrpSpPr>
            <a:grpSpLocks/>
          </p:cNvGrpSpPr>
          <p:nvPr/>
        </p:nvGrpSpPr>
        <p:grpSpPr bwMode="auto">
          <a:xfrm>
            <a:off x="3435350" y="2851150"/>
            <a:ext cx="2763838" cy="1343025"/>
            <a:chOff x="2412" y="2052"/>
            <a:chExt cx="1741" cy="846"/>
          </a:xfrm>
        </p:grpSpPr>
        <p:sp>
          <p:nvSpPr>
            <p:cNvPr id="123947"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8"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9"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0" name="Rectangle 106"/>
            <p:cNvSpPr>
              <a:spLocks noChangeArrowheads="1"/>
            </p:cNvSpPr>
            <p:nvPr/>
          </p:nvSpPr>
          <p:spPr bwMode="auto">
            <a:xfrm>
              <a:off x="2682" y="2078"/>
              <a:ext cx="372"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1"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108"/>
          <p:cNvGrpSpPr>
            <a:grpSpLocks/>
          </p:cNvGrpSpPr>
          <p:nvPr/>
        </p:nvGrpSpPr>
        <p:grpSpPr bwMode="auto">
          <a:xfrm>
            <a:off x="3727450" y="3168650"/>
            <a:ext cx="2763838" cy="1343025"/>
            <a:chOff x="2412" y="2052"/>
            <a:chExt cx="1741" cy="846"/>
          </a:xfrm>
        </p:grpSpPr>
        <p:sp>
          <p:nvSpPr>
            <p:cNvPr id="123942"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3"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4"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6" name="Rectangle 112"/>
            <p:cNvSpPr>
              <a:spLocks noChangeArrowheads="1"/>
            </p:cNvSpPr>
            <p:nvPr/>
          </p:nvSpPr>
          <p:spPr bwMode="auto">
            <a:xfrm>
              <a:off x="2708" y="2078"/>
              <a:ext cx="31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6"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14"/>
          <p:cNvGrpSpPr>
            <a:grpSpLocks/>
          </p:cNvGrpSpPr>
          <p:nvPr/>
        </p:nvGrpSpPr>
        <p:grpSpPr bwMode="auto">
          <a:xfrm>
            <a:off x="3968750" y="3524250"/>
            <a:ext cx="2763838" cy="1343025"/>
            <a:chOff x="2412" y="2052"/>
            <a:chExt cx="1741" cy="846"/>
          </a:xfrm>
        </p:grpSpPr>
        <p:sp>
          <p:nvSpPr>
            <p:cNvPr id="123937"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8"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9"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2" name="Rectangle 118"/>
            <p:cNvSpPr>
              <a:spLocks noChangeArrowheads="1"/>
            </p:cNvSpPr>
            <p:nvPr/>
          </p:nvSpPr>
          <p:spPr bwMode="auto">
            <a:xfrm>
              <a:off x="2727" y="2078"/>
              <a:ext cx="278"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1"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20"/>
          <p:cNvGrpSpPr>
            <a:grpSpLocks/>
          </p:cNvGrpSpPr>
          <p:nvPr/>
        </p:nvGrpSpPr>
        <p:grpSpPr bwMode="auto">
          <a:xfrm>
            <a:off x="4273550" y="3859213"/>
            <a:ext cx="2760663" cy="1333500"/>
            <a:chOff x="2652" y="2271"/>
            <a:chExt cx="1739" cy="840"/>
          </a:xfrm>
        </p:grpSpPr>
        <p:sp>
          <p:nvSpPr>
            <p:cNvPr id="123933"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4"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5"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8" name="Rectangle 124"/>
            <p:cNvSpPr>
              <a:spLocks noChangeArrowheads="1"/>
            </p:cNvSpPr>
            <p:nvPr/>
          </p:nvSpPr>
          <p:spPr bwMode="auto">
            <a:xfrm>
              <a:off x="2967" y="2298"/>
              <a:ext cx="33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123925"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6"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7"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3928" name="Group 129"/>
            <p:cNvGrpSpPr>
              <a:grpSpLocks/>
            </p:cNvGrpSpPr>
            <p:nvPr/>
          </p:nvGrpSpPr>
          <p:grpSpPr bwMode="auto">
            <a:xfrm>
              <a:off x="4061" y="130"/>
              <a:ext cx="595" cy="284"/>
              <a:chOff x="3084" y="3101"/>
              <a:chExt cx="466"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a:t>
                </a:r>
                <a:endParaRPr kumimoji="0" lang="en-US" sz="40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435" name="Rectangle 131"/>
              <p:cNvSpPr>
                <a:spLocks noChangeArrowheads="1"/>
              </p:cNvSpPr>
              <p:nvPr/>
            </p:nvSpPr>
            <p:spPr bwMode="auto">
              <a:xfrm>
                <a:off x="3206" y="3101"/>
                <a:ext cx="344" cy="23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3929"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0"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23918"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123919"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3920"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3921"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59</a:t>
            </a:r>
          </a:p>
        </p:txBody>
      </p:sp>
      <p:sp>
        <p:nvSpPr>
          <p:cNvPr id="123922" name="Text Box 139"/>
          <p:cNvSpPr txBox="1">
            <a:spLocks noChangeArrowheads="1"/>
          </p:cNvSpPr>
          <p:nvPr/>
        </p:nvSpPr>
        <p:spPr bwMode="auto">
          <a:xfrm>
            <a:off x="8658252" y="6411883"/>
            <a:ext cx="45397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3923" name="Text Box 141"/>
          <p:cNvSpPr txBox="1">
            <a:spLocks noChangeArrowheads="1"/>
          </p:cNvSpPr>
          <p:nvPr/>
        </p:nvSpPr>
        <p:spPr bwMode="auto">
          <a:xfrm>
            <a:off x="7085233" y="6269445"/>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3" name="Title 2"/>
          <p:cNvSpPr>
            <a:spLocks noGrp="1"/>
          </p:cNvSpPr>
          <p:nvPr>
            <p:ph type="title" idx="4294967295"/>
          </p:nvPr>
        </p:nvSpPr>
        <p:spPr>
          <a:xfrm>
            <a:off x="714802" y="295344"/>
            <a:ext cx="7593745" cy="707886"/>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ar-JO" sz="4000" b="1" kern="1200" dirty="0">
                <a:solidFill>
                  <a:srgbClr val="DCF210"/>
                </a:solidFill>
                <a:latin typeface="Arial" panose="020B0604020202020204" pitchFamily="34" charset="0"/>
                <a:ea typeface="ＭＳ Ｐゴシック" charset="0"/>
                <a:cs typeface="Arial" panose="020B0604020202020204" pitchFamily="34" charset="0"/>
              </a:rPr>
              <a:t>ملف الكتاب المقدس العقلي الجديد الخاص بك</a:t>
            </a:r>
            <a:endParaRPr lang="en-US" sz="4000" b="1" kern="1200" dirty="0">
              <a:solidFill>
                <a:srgbClr val="DCF21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Title 1"/>
          <p:cNvSpPr txBox="1">
            <a:spLocks/>
          </p:cNvSpPr>
          <p:nvPr/>
        </p:nvSpPr>
        <p:spPr bwMode="auto">
          <a:xfrm>
            <a:off x="4859338" y="981075"/>
            <a:ext cx="3827462" cy="437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4400" dirty="0">
                <a:solidFill>
                  <a:srgbClr val="FFFFFF"/>
                </a:solidFill>
                <a:cs typeface="Arial" charset="0"/>
              </a:rPr>
              <a:t>الآن نحن     جاهزون       للسؤال عن</a:t>
            </a:r>
            <a:endParaRPr lang="en-US" sz="4400" dirty="0">
              <a:solidFill>
                <a:srgbClr val="FFFFFF"/>
              </a:solidFill>
              <a:cs typeface="Arial" charset="0"/>
            </a:endParaRPr>
          </a:p>
          <a:p>
            <a:pPr algn="ctr" defTabSz="914400" fontAlgn="base">
              <a:spcBef>
                <a:spcPct val="0"/>
              </a:spcBef>
              <a:spcAft>
                <a:spcPct val="0"/>
              </a:spcAft>
            </a:pPr>
            <a:r>
              <a:rPr lang="en-US" sz="4400" dirty="0">
                <a:solidFill>
                  <a:srgbClr val="FFFFFF"/>
                </a:solidFill>
                <a:cs typeface="Arial" charset="0"/>
              </a:rPr>
              <a:t> </a:t>
            </a:r>
            <a:r>
              <a:rPr lang="ar-JO" sz="7200" dirty="0">
                <a:solidFill>
                  <a:srgbClr val="FFFFFF"/>
                </a:solidFill>
                <a:cs typeface="Arial" charset="0"/>
              </a:rPr>
              <a:t>معنى</a:t>
            </a:r>
          </a:p>
          <a:p>
            <a:pPr algn="ctr" defTabSz="914400" fontAlgn="base">
              <a:spcBef>
                <a:spcPct val="0"/>
              </a:spcBef>
              <a:spcAft>
                <a:spcPct val="0"/>
              </a:spcAft>
            </a:pPr>
            <a:r>
              <a:rPr lang="ar-JO" sz="4400" dirty="0">
                <a:solidFill>
                  <a:srgbClr val="FFFFFF"/>
                </a:solidFill>
                <a:cs typeface="Arial" charset="0"/>
              </a:rPr>
              <a:t>النص</a:t>
            </a:r>
            <a:endParaRPr lang="en-US" sz="4400" dirty="0">
              <a:solidFill>
                <a:srgbClr val="FFFFFF"/>
              </a:solidFill>
              <a:cs typeface="Arial" charset="0"/>
            </a:endParaRPr>
          </a:p>
        </p:txBody>
      </p:sp>
      <p:sp>
        <p:nvSpPr>
          <p:cNvPr id="771074" name="Text Box 5"/>
          <p:cNvSpPr txBox="1">
            <a:spLocks noChangeArrowheads="1"/>
          </p:cNvSpPr>
          <p:nvPr/>
        </p:nvSpPr>
        <p:spPr bwMode="auto">
          <a:xfrm>
            <a:off x="850900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rPr>
              <a:t>41</a:t>
            </a:r>
            <a:endParaRPr lang="en-US" b="1" dirty="0">
              <a:solidFill>
                <a:srgbClr val="FFFFFF"/>
              </a:solidFill>
            </a:endParaRPr>
          </a:p>
        </p:txBody>
      </p:sp>
      <p:pic>
        <p:nvPicPr>
          <p:cNvPr id="771075" name="Picture 1" descr="HS 41 Interpretation.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627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1076" name="Title 1"/>
          <p:cNvSpPr>
            <a:spLocks noGrp="1"/>
          </p:cNvSpPr>
          <p:nvPr>
            <p:ph type="title"/>
          </p:nvPr>
        </p:nvSpPr>
        <p:spPr>
          <a:xfrm>
            <a:off x="1187450" y="5661025"/>
            <a:ext cx="4835525" cy="850900"/>
          </a:xfrm>
          <a:solidFill>
            <a:srgbClr val="800000"/>
          </a:solidFill>
        </p:spPr>
        <p:txBody>
          <a:bodyPr/>
          <a:lstStyle/>
          <a:p>
            <a:r>
              <a:rPr lang="ar-JO" sz="4000" b="1" dirty="0">
                <a:solidFill>
                  <a:srgbClr val="FFFFFF"/>
                </a:solidFill>
                <a:latin typeface="Arial" panose="020B0604020202020204" pitchFamily="34" charset="0"/>
                <a:ea typeface="ＭＳ Ｐゴシック" charset="0"/>
                <a:cs typeface="Arial" panose="020B0604020202020204" pitchFamily="34" charset="0"/>
              </a:rPr>
              <a:t>التفسير</a:t>
            </a:r>
            <a:endParaRPr lang="en-US" sz="72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563242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199"/>
            <a:ext cx="9144000" cy="779191"/>
          </a:xfrm>
        </p:spPr>
        <p:txBody>
          <a:bodyPr/>
          <a:lstStyle/>
          <a:p>
            <a:pPr rtl="1" eaLnBrk="1" hangingPunct="1">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"دراسة </a:t>
            </a:r>
            <a:r>
              <a:rPr lang="ar-SA" sz="2200" b="1" dirty="0">
                <a:solidFill>
                  <a:srgbClr val="FFFFFF"/>
                </a:solidFill>
                <a:latin typeface="Arial" panose="020B0604020202020204" pitchFamily="34" charset="0"/>
                <a:ea typeface="ＭＳ Ｐゴシック" charset="0"/>
                <a:cs typeface="Arial" panose="020B0604020202020204" pitchFamily="34" charset="0"/>
              </a:rPr>
              <a:t>الكتاب المقدَّس</a:t>
            </a:r>
            <a:r>
              <a:rPr lang="ar-JO" sz="2200" b="1" dirty="0">
                <a:solidFill>
                  <a:srgbClr val="FFFFFF"/>
                </a:solidFill>
                <a:latin typeface="Arial" panose="020B0604020202020204" pitchFamily="34" charset="0"/>
                <a:ea typeface="ＭＳ Ｐゴシック" charset="0"/>
                <a:cs typeface="Arial" panose="020B0604020202020204" pitchFamily="34" charset="0"/>
              </a:rPr>
              <a:t> (علم التفسير)"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0659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756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dirty="0">
                <a:latin typeface="Times" charset="0"/>
                <a:ea typeface="ＭＳ Ｐゴシック" charset="0"/>
                <a:cs typeface="ＭＳ Ｐゴシック" charset="0"/>
              </a:rPr>
              <a:t>English</a:t>
            </a:r>
          </a:p>
        </p:txBody>
      </p:sp>
    </p:spTree>
    <p:extLst>
      <p:ext uri="{BB962C8B-B14F-4D97-AF65-F5344CB8AC3E}">
        <p14:creationId xmlns:p14="http://schemas.microsoft.com/office/powerpoint/2010/main" val="2814124278"/>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228355" name="Group 4"/>
          <p:cNvGrpSpPr>
            <a:grpSpLocks/>
          </p:cNvGrpSpPr>
          <p:nvPr/>
        </p:nvGrpSpPr>
        <p:grpSpPr bwMode="auto">
          <a:xfrm>
            <a:off x="76201" y="5435599"/>
            <a:ext cx="8596313" cy="1346199"/>
            <a:chOff x="48" y="3424"/>
            <a:chExt cx="5415" cy="848"/>
          </a:xfrm>
        </p:grpSpPr>
        <p:sp>
          <p:nvSpPr>
            <p:cNvPr id="11776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1776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28356"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28357"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28358"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17771" name="Text Box 11"/>
          <p:cNvSpPr txBox="1">
            <a:spLocks noChangeArrowheads="1"/>
          </p:cNvSpPr>
          <p:nvPr/>
        </p:nvSpPr>
        <p:spPr bwMode="auto">
          <a:xfrm>
            <a:off x="152400" y="1219200"/>
            <a:ext cx="9144000" cy="54938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ＭＳ Ｐゴシック"/>
              </a:rPr>
              <a:t>Lai S</a:t>
            </a:r>
            <a:b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ＭＳ Ｐゴシック"/>
              </a:rPr>
            </a:br>
            <a: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ＭＳ Ｐゴシック"/>
              </a:rPr>
              <a:t>iangtho…Abulpi</a:t>
            </a:r>
          </a:p>
        </p:txBody>
      </p:sp>
      <p:pic>
        <p:nvPicPr>
          <p:cNvPr id="228360"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2814769"/>
      </p:ext>
    </p:extLst>
  </p:cSld>
  <p:clrMapOvr>
    <a:masterClrMapping/>
  </p:clrMapOvr>
  <p:transition advTm="1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230403"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Gulim" charset="0"/>
                <a:cs typeface="Gulim" charset="0"/>
              </a:rPr>
              <a:t>©2004 TBBMI</a:t>
            </a:r>
          </a:p>
        </p:txBody>
      </p:sp>
      <p:sp>
        <p:nvSpPr>
          <p:cNvPr id="230404" name="Rectangle 5"/>
          <p:cNvSpPr>
            <a:spLocks noChangeArrowheads="1"/>
          </p:cNvSpPr>
          <p:nvPr/>
        </p:nvSpPr>
        <p:spPr bwMode="auto">
          <a:xfrm>
            <a:off x="7666037" y="6501528"/>
            <a:ext cx="94456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Gulim" charset="0"/>
                <a:cs typeface="Gulim" charset="0"/>
              </a:rPr>
              <a:t>8.0.01.</a:t>
            </a:r>
          </a:p>
        </p:txBody>
      </p:sp>
      <p:sp>
        <p:nvSpPr>
          <p:cNvPr id="120838" name="Text Box 6"/>
          <p:cNvSpPr txBox="1">
            <a:spLocks noChangeArrowheads="1"/>
          </p:cNvSpPr>
          <p:nvPr/>
        </p:nvSpPr>
        <p:spPr bwMode="auto">
          <a:xfrm>
            <a:off x="0" y="66155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9" y="6246814"/>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Gulim" pitchFamily="34" charset="-127"/>
                <a:cs typeface="Gulim" pitchFamily="34" charset="-127"/>
              </a:rPr>
              <a:t>www.biblebasically.com</a:t>
            </a:r>
          </a:p>
        </p:txBody>
      </p:sp>
      <p:pic>
        <p:nvPicPr>
          <p:cNvPr id="230407"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1" y="3078164"/>
            <a:ext cx="1830388"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0841" name="Text Box 9"/>
          <p:cNvSpPr txBox="1">
            <a:spLocks noChangeArrowheads="1"/>
          </p:cNvSpPr>
          <p:nvPr/>
        </p:nvSpPr>
        <p:spPr bwMode="auto">
          <a:xfrm>
            <a:off x="573089" y="5545138"/>
            <a:ext cx="8023225"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Une </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ＭＳ Ｐゴシック" charset="0"/>
              </a:rPr>
              <a:t>P</a:t>
            </a:r>
            <a:r>
              <a:rPr kumimoji="0" lang="en-US" altLang="ko-KR" sz="2000" b="1" i="1" u="none" strike="noStrike" kern="1200" cap="none" spc="0" normalizeH="0" baseline="0" noProof="0">
                <a:ln>
                  <a:noFill/>
                </a:ln>
                <a:solidFill>
                  <a:srgbClr val="FFFF00"/>
                </a:solidFill>
                <a:effectLst/>
                <a:uLnTx/>
                <a:uFillTx/>
                <a:latin typeface="Times New Roman" pitchFamily="-112" charset="0"/>
                <a:ea typeface="ＭＳ Ｐゴシック" charset="0"/>
              </a:rPr>
              <a:t>rése</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ＭＳ Ｐゴシック" charset="0"/>
              </a:rPr>
              <a:t>ntation</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 du Minist</a:t>
            </a:r>
            <a:r>
              <a:rPr kumimoji="0" lang="en-US" sz="2000" b="1" i="1" u="none" strike="noStrike" kern="1200" cap="none" spc="0" normalizeH="0" baseline="0" noProof="0">
                <a:ln>
                  <a:noFill/>
                </a:ln>
                <a:solidFill>
                  <a:srgbClr val="FFFF00"/>
                </a:solidFill>
                <a:effectLst/>
                <a:uLnTx/>
                <a:uFillTx/>
                <a:latin typeface="Times New Roman" pitchFamily="-112" charset="0"/>
                <a:ea typeface="ＭＳ Ｐゴシック" charset="0"/>
              </a:rPr>
              <a:t>è</a:t>
            </a:r>
            <a:r>
              <a:rPr kumimoji="0" lang="en-US" altLang="ko-KR" sz="2000" b="1" i="1" u="none" strike="noStrike" kern="1200" cap="none" spc="0" normalizeH="0" baseline="0" noProof="0">
                <a:ln>
                  <a:noFill/>
                </a:ln>
                <a:solidFill>
                  <a:srgbClr val="FFFF00"/>
                </a:solidFill>
                <a:effectLst/>
                <a:uLnTx/>
                <a:uFillTx/>
                <a:latin typeface="Times New Roman" pitchFamily="-112" charset="0"/>
                <a:ea typeface="Gulim" pitchFamily="34" charset="-127"/>
                <a:cs typeface="Gulim" pitchFamily="34" charset="-127"/>
              </a:rPr>
              <a:t>re</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 Internationale de La Bible… En Base Inc.              Fort Worth, Texas</a:t>
            </a:r>
          </a:p>
        </p:txBody>
      </p:sp>
      <p:sp>
        <p:nvSpPr>
          <p:cNvPr id="230409" name="WordArt 10"/>
          <p:cNvSpPr>
            <a:spLocks noChangeArrowheads="1" noChangeShapeType="1" noTextEdit="1"/>
          </p:cNvSpPr>
          <p:nvPr/>
        </p:nvSpPr>
        <p:spPr bwMode="auto">
          <a:xfrm rot="-141418">
            <a:off x="1371601"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FFFF00">
                    <a:alpha val="89803"/>
                  </a:srgbClr>
                </a:solidFill>
                <a:effectLst/>
                <a:uLnTx/>
                <a:uFillTx/>
                <a:latin typeface="Kosher-Normal"/>
                <a:ea typeface="Kosher-Normal"/>
                <a:cs typeface="Kosher-Normal"/>
              </a:rPr>
              <a:t>LA BIBLE…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FFFF00">
                    <a:alpha val="89803"/>
                  </a:srgbClr>
                </a:solidFill>
                <a:effectLst/>
                <a:uLnTx/>
                <a:uFillTx/>
                <a:latin typeface="Kosher-Normal"/>
                <a:ea typeface="Kosher-Normal"/>
                <a:cs typeface="Kosher-Normal"/>
              </a:rPr>
              <a:t>EN BASE</a:t>
            </a:r>
          </a:p>
        </p:txBody>
      </p:sp>
      <p:sp>
        <p:nvSpPr>
          <p:cNvPr id="230410" name="Text Box 11"/>
          <p:cNvSpPr txBox="1">
            <a:spLocks noChangeArrowheads="1"/>
          </p:cNvSpPr>
          <p:nvPr/>
        </p:nvSpPr>
        <p:spPr bwMode="auto">
          <a:xfrm>
            <a:off x="7746344" y="6396509"/>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120844" name="Rectangle 12"/>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9.6.01.</a:t>
            </a:r>
          </a:p>
        </p:txBody>
      </p:sp>
      <p:sp>
        <p:nvSpPr>
          <p:cNvPr id="230412" name="Text Box 13"/>
          <p:cNvSpPr txBox="1">
            <a:spLocks noChangeArrowheads="1"/>
          </p:cNvSpPr>
          <p:nvPr/>
        </p:nvSpPr>
        <p:spPr bwMode="auto">
          <a:xfrm>
            <a:off x="8086580" y="6522167"/>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04</a:t>
            </a:r>
          </a:p>
        </p:txBody>
      </p:sp>
      <p:pic>
        <p:nvPicPr>
          <p:cNvPr id="230413"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6951238"/>
      </p:ext>
    </p:extLst>
  </p:cSld>
  <p:clrMapOvr>
    <a:masterClrMapping/>
  </p:clrMapOvr>
  <p:transition advTm="1000">
    <p:fade/>
  </p:transition>
</p:sld>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969</TotalTime>
  <Words>4060</Words>
  <Application>Microsoft Macintosh PowerPoint</Application>
  <PresentationFormat>On-screen Show (4:3)</PresentationFormat>
  <Paragraphs>871</Paragraphs>
  <Slides>67</Slides>
  <Notes>64</Notes>
  <HiddenSlides>0</HiddenSlides>
  <MMClips>0</MMClips>
  <ScaleCrop>false</ScaleCrop>
  <HeadingPairs>
    <vt:vector size="6" baseType="variant">
      <vt:variant>
        <vt:lpstr>Fonts Used</vt:lpstr>
      </vt:variant>
      <vt:variant>
        <vt:i4>20</vt:i4>
      </vt:variant>
      <vt:variant>
        <vt:lpstr>Theme</vt:lpstr>
      </vt:variant>
      <vt:variant>
        <vt:i4>14</vt:i4>
      </vt:variant>
      <vt:variant>
        <vt:lpstr>Slide Titles</vt:lpstr>
      </vt:variant>
      <vt:variant>
        <vt:i4>67</vt:i4>
      </vt:variant>
    </vt:vector>
  </HeadingPairs>
  <TitlesOfParts>
    <vt:vector size="101" baseType="lpstr">
      <vt:lpstr>楷体</vt:lpstr>
      <vt:lpstr>Kosher-Normal</vt:lpstr>
      <vt:lpstr>Limon F1</vt:lpstr>
      <vt:lpstr>Limon S1</vt:lpstr>
      <vt:lpstr>ＭＳ Ｐゴシック</vt:lpstr>
      <vt:lpstr>Times</vt:lpstr>
      <vt:lpstr>Arial</vt:lpstr>
      <vt:lpstr>Book Antiqua</vt:lpstr>
      <vt:lpstr>Calibri</vt:lpstr>
      <vt:lpstr>Comic Sans MS</vt:lpstr>
      <vt:lpstr>Helvetica</vt:lpstr>
      <vt:lpstr>Impact</vt:lpstr>
      <vt:lpstr>Kantipur Regular</vt:lpstr>
      <vt:lpstr>KeralaLite</vt:lpstr>
      <vt:lpstr>Lucida Grande</vt:lpstr>
      <vt:lpstr>Monotype Sorts</vt:lpstr>
      <vt:lpstr>Tharmini Plain</vt:lpstr>
      <vt:lpstr>Times New Roman</vt:lpstr>
      <vt:lpstr>Wingdings</vt:lpstr>
      <vt:lpstr>WwinBurmese</vt:lpstr>
      <vt:lpstr>3_Default Design</vt:lpstr>
      <vt:lpstr>23_Default Design</vt:lpstr>
      <vt:lpstr>20_Default Design</vt:lpstr>
      <vt:lpstr>Lyrics</vt:lpstr>
      <vt:lpstr>18_Blank Presentation</vt:lpstr>
      <vt:lpstr>36_Default Design</vt:lpstr>
      <vt:lpstr>Orbit</vt:lpstr>
      <vt:lpstr>1_7.5.02-MAP-SBC 10_03</vt:lpstr>
      <vt:lpstr>1_Blank Presentation</vt:lpstr>
      <vt:lpstr>4_untitled 1</vt:lpstr>
      <vt:lpstr>5_Blank Presentation</vt:lpstr>
      <vt:lpstr>5_untitled 1</vt:lpstr>
      <vt:lpstr>untitled 2</vt:lpstr>
      <vt:lpstr>untitled 1</vt:lpstr>
      <vt:lpstr>التفسير</vt:lpstr>
      <vt:lpstr>أساسيات تفسير كل الكتاب المقدس</vt:lpstr>
      <vt:lpstr>TBB</vt:lpstr>
      <vt:lpstr>TBB Vision</vt:lpstr>
      <vt:lpstr>Dr John Fryman</vt:lpstr>
      <vt:lpstr>PowerPoint Presentation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العرض التقديمي ( 945 شريحة ) كتاب الطالب ( 100 صفحة ) مخطوطة المعلم ( 400 صفحة )</vt:lpstr>
      <vt:lpstr>PowerPoint Presentation</vt:lpstr>
      <vt:lpstr>ملف من 10 مجلدات</vt:lpstr>
      <vt:lpstr>افتح  ملف كتابك المقدس</vt:lpstr>
      <vt:lpstr>افتح ملف كتابك المقدس</vt:lpstr>
      <vt:lpstr>C 4 3 S J </vt:lpstr>
      <vt:lpstr>5 كلمات أو عبارات مفتاحية</vt:lpstr>
      <vt:lpstr>5 كلمات أو عبارات مفتاحية</vt:lpstr>
      <vt:lpstr>5 كلمات أو عبارات مفتاحية</vt:lpstr>
      <vt:lpstr>الشخصيات الأربعة هم : </vt:lpstr>
      <vt:lpstr>PowerPoint Presentation</vt:lpstr>
      <vt:lpstr>الشخصيات الأربعة هم :</vt:lpstr>
      <vt:lpstr>PowerPoint Presentation</vt:lpstr>
      <vt:lpstr>5 كلمات أو عبارات مفتاحية</vt:lpstr>
      <vt:lpstr>A R C</vt:lpstr>
      <vt:lpstr>المجتمعات الثلاثة هي :</vt:lpstr>
      <vt:lpstr>PowerPoint Presentation</vt:lpstr>
      <vt:lpstr>PowerPoint Presentation</vt:lpstr>
      <vt:lpstr>PowerPoint Presentation</vt:lpstr>
      <vt:lpstr>PowerPoint Presentation</vt:lpstr>
      <vt:lpstr>ملف كتابك المقدس الذهني الجديد</vt:lpstr>
      <vt:lpstr>PowerPoint Presentation</vt:lpstr>
      <vt:lpstr>افتح  ملف كتابك المقدس</vt:lpstr>
      <vt:lpstr>افتح ملف كتابك المقدس</vt:lpstr>
      <vt:lpstr>C 4 3 S J </vt:lpstr>
      <vt:lpstr>5 كلمات أو عبارات مفتاحية</vt:lpstr>
      <vt:lpstr>5 كلمات أو عبارات مفتاحية</vt:lpstr>
      <vt:lpstr>5 كلمات أو عبارات مفتاحية</vt:lpstr>
      <vt:lpstr>الشخصيات الأربعة هم : </vt:lpstr>
      <vt:lpstr>PowerPoint Presentation</vt:lpstr>
      <vt:lpstr>الشخصيات الأربعة هم :</vt:lpstr>
      <vt:lpstr>PowerPoint Presentation</vt:lpstr>
      <vt:lpstr>5 كلمات أو عبارات مفتاحية</vt:lpstr>
      <vt:lpstr>A R C</vt:lpstr>
      <vt:lpstr>المجتمعات الثلاثة هي :</vt:lpstr>
      <vt:lpstr>PowerPoint Presentation</vt:lpstr>
      <vt:lpstr>PowerPoint Presentation</vt:lpstr>
      <vt:lpstr>PowerPoint Presentation</vt:lpstr>
      <vt:lpstr>PowerPoint Presentation</vt:lpstr>
      <vt:lpstr>ملف الكتاب المقدس العقلي الجديد الخاص بك</vt:lpstr>
      <vt:lpstr>التفسير</vt:lpstr>
      <vt:lpstr>الرابط للعرض التقديميِّ "دراسة الكتاب المقدَّس (علم التفسير)" متاحٌ على الموقع الإلكترونيّ:  BibleStudyDownloads.org</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INTERPRETATION</dc:title>
  <dc:creator>Dr Rick Griffith</dc:creator>
  <cp:lastModifiedBy>Rick Griffith</cp:lastModifiedBy>
  <cp:revision>24</cp:revision>
  <dcterms:created xsi:type="dcterms:W3CDTF">2013-02-12T08:27:20Z</dcterms:created>
  <dcterms:modified xsi:type="dcterms:W3CDTF">2024-01-14T16:46:28Z</dcterms:modified>
</cp:coreProperties>
</file>